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09" r:id="rId2"/>
    <p:sldMasterId id="2147483739" r:id="rId3"/>
  </p:sldMasterIdLst>
  <p:notesMasterIdLst>
    <p:notesMasterId r:id="rId20"/>
  </p:notesMasterIdLst>
  <p:handoutMasterIdLst>
    <p:handoutMasterId r:id="rId21"/>
  </p:handoutMasterIdLst>
  <p:sldIdLst>
    <p:sldId id="464" r:id="rId4"/>
    <p:sldId id="758" r:id="rId5"/>
    <p:sldId id="753" r:id="rId6"/>
    <p:sldId id="759" r:id="rId7"/>
    <p:sldId id="760" r:id="rId8"/>
    <p:sldId id="755" r:id="rId9"/>
    <p:sldId id="757" r:id="rId10"/>
    <p:sldId id="750" r:id="rId11"/>
    <p:sldId id="722" r:id="rId12"/>
    <p:sldId id="756" r:id="rId13"/>
    <p:sldId id="761" r:id="rId14"/>
    <p:sldId id="762" r:id="rId15"/>
    <p:sldId id="763" r:id="rId16"/>
    <p:sldId id="764" r:id="rId17"/>
    <p:sldId id="625" r:id="rId18"/>
    <p:sldId id="717" r:id="rId19"/>
  </p:sldIdLst>
  <p:sldSz cx="13439775" cy="7559675"/>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3"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herita Bassanese" initials="MB" lastIdx="1" clrIdx="0">
    <p:extLst>
      <p:ext uri="{19B8F6BF-5375-455C-9EA6-DF929625EA0E}">
        <p15:presenceInfo xmlns:p15="http://schemas.microsoft.com/office/powerpoint/2012/main" userId="Margherita Bassane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6666"/>
    <a:srgbClr val="009CDE"/>
    <a:srgbClr val="3F9C35"/>
    <a:srgbClr val="63666A"/>
    <a:srgbClr val="E87722"/>
    <a:srgbClr val="888B8D"/>
    <a:srgbClr val="1C3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19" autoAdjust="0"/>
    <p:restoredTop sz="93787" autoAdjust="0"/>
  </p:normalViewPr>
  <p:slideViewPr>
    <p:cSldViewPr snapToGrid="0">
      <p:cViewPr varScale="1">
        <p:scale>
          <a:sx n="59" d="100"/>
          <a:sy n="59" d="100"/>
        </p:scale>
        <p:origin x="615" y="27"/>
      </p:cViewPr>
      <p:guideLst>
        <p:guide orient="horz" pos="2381"/>
        <p:guide pos="4233"/>
      </p:guideLst>
    </p:cSldViewPr>
  </p:slideViewPr>
  <p:outlineViewPr>
    <p:cViewPr>
      <p:scale>
        <a:sx n="33" d="100"/>
        <a:sy n="33" d="100"/>
      </p:scale>
      <p:origin x="0" y="-564"/>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7" d="100"/>
          <a:sy n="47" d="100"/>
        </p:scale>
        <p:origin x="2772" y="51"/>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dirty="0"/>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7A972478-2698-7C4F-B0DB-F60ADB212FF2}" type="datetimeFigureOut">
              <a:rPr lang="en-US" smtClean="0"/>
              <a:t>9/3/2018</a:t>
            </a:fld>
            <a:endParaRPr lang="en-US" dirty="0"/>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F202EDB9-3143-CC42-93AE-058C6F6148A6}" type="slidenum">
              <a:rPr lang="en-US" smtClean="0"/>
              <a:t>‹#›</a:t>
            </a:fld>
            <a:endParaRPr lang="en-US" dirty="0"/>
          </a:p>
        </p:txBody>
      </p:sp>
    </p:spTree>
    <p:extLst>
      <p:ext uri="{BB962C8B-B14F-4D97-AF65-F5344CB8AC3E}">
        <p14:creationId xmlns:p14="http://schemas.microsoft.com/office/powerpoint/2010/main" val="517575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dirty="0"/>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87DAE44-294C-E843-AF40-2CDECA8B6EDC}" type="datetimeFigureOut">
              <a:rPr lang="en-US" smtClean="0"/>
              <a:t>9/3/2018</a:t>
            </a:fld>
            <a:endParaRPr lang="en-US" dirty="0"/>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486DBD0F-ED3A-0D47-9CC5-E1F9CD9A75BF}" type="slidenum">
              <a:rPr lang="en-US" smtClean="0"/>
              <a:t>‹#›</a:t>
            </a:fld>
            <a:endParaRPr lang="en-US" dirty="0"/>
          </a:p>
        </p:txBody>
      </p:sp>
    </p:spTree>
    <p:extLst>
      <p:ext uri="{BB962C8B-B14F-4D97-AF65-F5344CB8AC3E}">
        <p14:creationId xmlns:p14="http://schemas.microsoft.com/office/powerpoint/2010/main" val="383137689"/>
      </p:ext>
    </p:extLst>
  </p:cSld>
  <p:clrMap bg1="lt1" tx1="dk1" bg2="lt2" tx2="dk2" accent1="accent1" accent2="accent2" accent3="accent3" accent4="accent4" accent5="accent5" accent6="accent6" hlink="hlink" folHlink="folHlink"/>
  <p:hf hdr="0" ftr="0" dt="0"/>
  <p:notesStyle>
    <a:lvl1pPr marL="0" algn="l" defTabSz="457127" rtl="0" eaLnBrk="1" latinLnBrk="0" hangingPunct="1">
      <a:defRPr sz="1200" kern="1200">
        <a:solidFill>
          <a:schemeClr val="tx1"/>
        </a:solidFill>
        <a:latin typeface="+mn-lt"/>
        <a:ea typeface="+mn-ea"/>
        <a:cs typeface="+mn-cs"/>
      </a:defRPr>
    </a:lvl1pPr>
    <a:lvl2pPr marL="457127" algn="l" defTabSz="457127" rtl="0" eaLnBrk="1" latinLnBrk="0" hangingPunct="1">
      <a:defRPr sz="1200" kern="1200">
        <a:solidFill>
          <a:schemeClr val="tx1"/>
        </a:solidFill>
        <a:latin typeface="+mn-lt"/>
        <a:ea typeface="+mn-ea"/>
        <a:cs typeface="+mn-cs"/>
      </a:defRPr>
    </a:lvl2pPr>
    <a:lvl3pPr marL="914255" algn="l" defTabSz="457127" rtl="0" eaLnBrk="1" latinLnBrk="0" hangingPunct="1">
      <a:defRPr sz="1200" kern="1200">
        <a:solidFill>
          <a:schemeClr val="tx1"/>
        </a:solidFill>
        <a:latin typeface="+mn-lt"/>
        <a:ea typeface="+mn-ea"/>
        <a:cs typeface="+mn-cs"/>
      </a:defRPr>
    </a:lvl3pPr>
    <a:lvl4pPr marL="1371382" algn="l" defTabSz="457127" rtl="0" eaLnBrk="1" latinLnBrk="0" hangingPunct="1">
      <a:defRPr sz="1200" kern="1200">
        <a:solidFill>
          <a:schemeClr val="tx1"/>
        </a:solidFill>
        <a:latin typeface="+mn-lt"/>
        <a:ea typeface="+mn-ea"/>
        <a:cs typeface="+mn-cs"/>
      </a:defRPr>
    </a:lvl4pPr>
    <a:lvl5pPr marL="1828510" algn="l" defTabSz="457127" rtl="0" eaLnBrk="1" latinLnBrk="0" hangingPunct="1">
      <a:defRPr sz="1200" kern="1200">
        <a:solidFill>
          <a:schemeClr val="tx1"/>
        </a:solidFill>
        <a:latin typeface="+mn-lt"/>
        <a:ea typeface="+mn-ea"/>
        <a:cs typeface="+mn-cs"/>
      </a:defRPr>
    </a:lvl5pPr>
    <a:lvl6pPr marL="2285637" algn="l" defTabSz="457127" rtl="0" eaLnBrk="1" latinLnBrk="0" hangingPunct="1">
      <a:defRPr sz="1200" kern="1200">
        <a:solidFill>
          <a:schemeClr val="tx1"/>
        </a:solidFill>
        <a:latin typeface="+mn-lt"/>
        <a:ea typeface="+mn-ea"/>
        <a:cs typeface="+mn-cs"/>
      </a:defRPr>
    </a:lvl6pPr>
    <a:lvl7pPr marL="2742765" algn="l" defTabSz="457127" rtl="0" eaLnBrk="1" latinLnBrk="0" hangingPunct="1">
      <a:defRPr sz="1200" kern="1200">
        <a:solidFill>
          <a:schemeClr val="tx1"/>
        </a:solidFill>
        <a:latin typeface="+mn-lt"/>
        <a:ea typeface="+mn-ea"/>
        <a:cs typeface="+mn-cs"/>
      </a:defRPr>
    </a:lvl7pPr>
    <a:lvl8pPr marL="3199893" algn="l" defTabSz="457127" rtl="0" eaLnBrk="1" latinLnBrk="0" hangingPunct="1">
      <a:defRPr sz="1200" kern="1200">
        <a:solidFill>
          <a:schemeClr val="tx1"/>
        </a:solidFill>
        <a:latin typeface="+mn-lt"/>
        <a:ea typeface="+mn-ea"/>
        <a:cs typeface="+mn-cs"/>
      </a:defRPr>
    </a:lvl8pPr>
    <a:lvl9pPr marL="3657019" algn="l" defTabSz="457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6DBD0F-ED3A-0D47-9CC5-E1F9CD9A75BF}" type="slidenum">
              <a:rPr lang="en-US" smtClean="0"/>
              <a:t>1</a:t>
            </a:fld>
            <a:endParaRPr lang="en-US" dirty="0"/>
          </a:p>
        </p:txBody>
      </p:sp>
    </p:spTree>
    <p:extLst>
      <p:ext uri="{BB962C8B-B14F-4D97-AF65-F5344CB8AC3E}">
        <p14:creationId xmlns:p14="http://schemas.microsoft.com/office/powerpoint/2010/main" val="2990694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28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36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17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687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911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504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561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42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69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811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53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35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91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352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Closest fire exit is in main reception, on the right hand side of the glass double doors</a:t>
            </a:r>
          </a:p>
        </p:txBody>
      </p:sp>
      <p:sp>
        <p:nvSpPr>
          <p:cNvPr id="4" name="Slide Number Placeholder 3"/>
          <p:cNvSpPr>
            <a:spLocks noGrp="1"/>
          </p:cNvSpPr>
          <p:nvPr>
            <p:ph type="sldNum" sz="quarter" idx="10"/>
          </p:nvPr>
        </p:nvSpPr>
        <p:spPr/>
        <p:txBody>
          <a:bodyPr/>
          <a:lstStyle/>
          <a:p>
            <a:pPr marL="0" marR="0" lvl="0" indent="0" algn="r" defTabSz="816270" rtl="0" eaLnBrk="1" fontAlgn="auto" latinLnBrk="0" hangingPunct="1">
              <a:lnSpc>
                <a:spcPct val="100000"/>
              </a:lnSpc>
              <a:spcBef>
                <a:spcPts val="0"/>
              </a:spcBef>
              <a:spcAft>
                <a:spcPts val="0"/>
              </a:spcAft>
              <a:buClrTx/>
              <a:buSzTx/>
              <a:buFontTx/>
              <a:buNone/>
              <a:tabLst/>
              <a:defRPr/>
            </a:pPr>
            <a:fld id="{6F740980-25A4-4896-BDE4-3BB2753A65B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27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799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tags" Target="../tags/tag10.xml"/><Relationship Id="rId21" Type="http://schemas.openxmlformats.org/officeDocument/2006/relationships/slideMaster" Target="../slideMasters/slideMaster2.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tags" Target="../tags/tag3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tags" Target="../tags/tag3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21" Type="http://schemas.openxmlformats.org/officeDocument/2006/relationships/slideMaster" Target="../slideMasters/slideMaster3.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tags" Target="../tags/tag57.xml"/><Relationship Id="rId21" Type="http://schemas.openxmlformats.org/officeDocument/2006/relationships/image" Target="../media/image12.png"/><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slideMaster" Target="../slideMasters/slideMaster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yan cover fixed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1"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0" name="Picture 9"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278098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Wide One co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71989" y="1874826"/>
            <a:ext cx="12079465" cy="515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75F3A054-E2CE-4961-9EDF-958368782B25}" type="slidenum">
              <a:rPr lang="en-GB" smtClean="0"/>
              <a:pPr/>
              <a:t>‹#›</a:t>
            </a:fld>
            <a:endParaRPr lang="en-GB" dirty="0"/>
          </a:p>
        </p:txBody>
      </p:sp>
    </p:spTree>
    <p:extLst>
      <p:ext uri="{BB962C8B-B14F-4D97-AF65-F5344CB8AC3E}">
        <p14:creationId xmlns:p14="http://schemas.microsoft.com/office/powerpoint/2010/main" val="41579677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71989" y="1874826"/>
            <a:ext cx="7952960" cy="515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75F3A054-E2CE-4961-9EDF-958368782B25}" type="slidenum">
              <a:rPr lang="en-GB" smtClean="0"/>
              <a:pPr/>
              <a:t>‹#›</a:t>
            </a:fld>
            <a:endParaRPr lang="en-GB" dirty="0"/>
          </a:p>
        </p:txBody>
      </p:sp>
      <p:sp>
        <p:nvSpPr>
          <p:cNvPr id="8" name="Content Placeholder 7"/>
          <p:cNvSpPr>
            <a:spLocks noGrp="1"/>
          </p:cNvSpPr>
          <p:nvPr>
            <p:ph sz="quarter" idx="13"/>
          </p:nvPr>
        </p:nvSpPr>
        <p:spPr>
          <a:xfrm>
            <a:off x="8942459" y="1874170"/>
            <a:ext cx="3808995" cy="5160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188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71989" y="1874826"/>
            <a:ext cx="3825327" cy="515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75F3A054-E2CE-4961-9EDF-958368782B25}" type="slidenum">
              <a:rPr lang="en-GB" smtClean="0"/>
              <a:pPr/>
              <a:t>‹#›</a:t>
            </a:fld>
            <a:endParaRPr lang="en-GB" dirty="0"/>
          </a:p>
        </p:txBody>
      </p:sp>
      <p:sp>
        <p:nvSpPr>
          <p:cNvPr id="8" name="Content Placeholder 7"/>
          <p:cNvSpPr>
            <a:spLocks noGrp="1"/>
          </p:cNvSpPr>
          <p:nvPr>
            <p:ph sz="quarter" idx="13"/>
          </p:nvPr>
        </p:nvSpPr>
        <p:spPr>
          <a:xfrm>
            <a:off x="4815919" y="1874170"/>
            <a:ext cx="7935535" cy="5160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660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plus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656" y="1874169"/>
            <a:ext cx="12095798" cy="953162"/>
          </a:xfrm>
        </p:spPr>
        <p:txBody>
          <a:bodyPr/>
          <a:lstStyle>
            <a:lvl1pPr>
              <a:defRPr/>
            </a:lvl1pPr>
          </a:lstStyle>
          <a:p>
            <a:r>
              <a:rPr lang="en-US" dirty="0"/>
              <a:t>Click to add message</a:t>
            </a:r>
            <a:endParaRPr lang="en-GB" dirty="0"/>
          </a:p>
        </p:txBody>
      </p:sp>
      <p:sp>
        <p:nvSpPr>
          <p:cNvPr id="6" name="Slide Number Placeholder 5"/>
          <p:cNvSpPr>
            <a:spLocks noGrp="1"/>
          </p:cNvSpPr>
          <p:nvPr>
            <p:ph type="sldNum" sz="quarter" idx="12"/>
          </p:nvPr>
        </p:nvSpPr>
        <p:spPr/>
        <p:txBody>
          <a:bodyPr/>
          <a:lstStyle/>
          <a:p>
            <a:fld id="{75F3A054-E2CE-4961-9EDF-958368782B25}" type="slidenum">
              <a:rPr lang="en-GB" smtClean="0"/>
              <a:pPr/>
              <a:t>‹#›</a:t>
            </a:fld>
            <a:endParaRPr lang="en-GB" dirty="0"/>
          </a:p>
        </p:txBody>
      </p:sp>
      <p:sp>
        <p:nvSpPr>
          <p:cNvPr id="10" name="Content Placeholder 9"/>
          <p:cNvSpPr>
            <a:spLocks noGrp="1"/>
          </p:cNvSpPr>
          <p:nvPr>
            <p:ph sz="quarter" idx="13" hasCustomPrompt="1"/>
          </p:nvPr>
        </p:nvSpPr>
        <p:spPr>
          <a:xfrm>
            <a:off x="688323" y="2986083"/>
            <a:ext cx="12063131" cy="4048615"/>
          </a:xfrm>
        </p:spPr>
        <p:txBody>
          <a:bodyPr/>
          <a:lstStyle>
            <a:lvl1pPr>
              <a:defRPr/>
            </a:lvl1pPr>
          </a:lstStyle>
          <a:p>
            <a:pPr lvl="0"/>
            <a:r>
              <a:rPr lang="en-US" dirty="0"/>
              <a:t>Click icon to add chart</a:t>
            </a:r>
            <a:endParaRPr lang="en-GB" dirty="0"/>
          </a:p>
        </p:txBody>
      </p:sp>
    </p:spTree>
    <p:extLst>
      <p:ext uri="{BB962C8B-B14F-4D97-AF65-F5344CB8AC3E}">
        <p14:creationId xmlns:p14="http://schemas.microsoft.com/office/powerpoint/2010/main" val="42133734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75F3A054-E2CE-4961-9EDF-958368782B25}" type="slidenum">
              <a:rPr lang="en-GB" smtClean="0"/>
              <a:pPr/>
              <a:t>‹#›</a:t>
            </a:fld>
            <a:endParaRPr lang="en-GB" dirty="0"/>
          </a:p>
        </p:txBody>
      </p:sp>
    </p:spTree>
    <p:extLst>
      <p:ext uri="{BB962C8B-B14F-4D97-AF65-F5344CB8AC3E}">
        <p14:creationId xmlns:p14="http://schemas.microsoft.com/office/powerpoint/2010/main" val="173629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3439775" cy="7559675"/>
          </a:xfrm>
        </p:spPr>
        <p:txBody>
          <a:bodyPr/>
          <a:lstStyle>
            <a:lvl1pPr>
              <a:lnSpc>
                <a:spcPts val="3968"/>
              </a:lnSpc>
              <a:defRPr/>
            </a:lvl1pPr>
          </a:lstStyle>
          <a:p>
            <a:r>
              <a:rPr lang="en-US" dirty="0"/>
              <a:t>Click icon to add picture</a:t>
            </a:r>
            <a:endParaRPr lang="en-GB" dirty="0"/>
          </a:p>
        </p:txBody>
      </p:sp>
      <p:sp>
        <p:nvSpPr>
          <p:cNvPr id="3" name="Slide Number Placeholder 2"/>
          <p:cNvSpPr>
            <a:spLocks noGrp="1"/>
          </p:cNvSpPr>
          <p:nvPr>
            <p:ph type="sldNum" sz="quarter" idx="10"/>
          </p:nvPr>
        </p:nvSpPr>
        <p:spPr/>
        <p:txBody>
          <a:bodyPr/>
          <a:lstStyle/>
          <a:p>
            <a:fld id="{75F3A054-E2CE-4961-9EDF-958368782B25}" type="slidenum">
              <a:rPr lang="en-GB" smtClean="0"/>
              <a:pPr/>
              <a:t>‹#›</a:t>
            </a:fld>
            <a:endParaRPr lang="en-GB" dirty="0"/>
          </a:p>
        </p:txBody>
      </p:sp>
      <p:sp>
        <p:nvSpPr>
          <p:cNvPr id="11" name="Text Placeholder 10"/>
          <p:cNvSpPr>
            <a:spLocks noGrp="1"/>
          </p:cNvSpPr>
          <p:nvPr>
            <p:ph type="body" sz="quarter" idx="12"/>
          </p:nvPr>
        </p:nvSpPr>
        <p:spPr>
          <a:xfrm>
            <a:off x="688323" y="1874170"/>
            <a:ext cx="7935533" cy="1588932"/>
          </a:xfrm>
        </p:spPr>
        <p:txBody>
          <a:bodyPr/>
          <a:lstStyle>
            <a:lvl1pPr>
              <a:lnSpc>
                <a:spcPts val="3968"/>
              </a:lnSpc>
              <a:defRPr sz="3307">
                <a:solidFill>
                  <a:schemeClr val="tx1"/>
                </a:solidFill>
              </a:defRPr>
            </a:lvl1pPr>
            <a:lvl2pPr>
              <a:lnSpc>
                <a:spcPts val="3968"/>
              </a:lnSpc>
              <a:defRPr sz="3307">
                <a:solidFill>
                  <a:schemeClr val="tx1"/>
                </a:solidFill>
              </a:defRPr>
            </a:lvl2pPr>
            <a:lvl3pPr marL="0" indent="0">
              <a:lnSpc>
                <a:spcPts val="3968"/>
              </a:lnSpc>
              <a:buNone/>
              <a:defRPr sz="3307">
                <a:solidFill>
                  <a:schemeClr val="tx1"/>
                </a:solidFill>
              </a:defRPr>
            </a:lvl3pPr>
            <a:lvl4pPr marL="0" indent="0">
              <a:lnSpc>
                <a:spcPts val="3968"/>
              </a:lnSpc>
              <a:buNone/>
              <a:defRPr sz="3307">
                <a:solidFill>
                  <a:schemeClr val="tx1"/>
                </a:solidFill>
              </a:defRPr>
            </a:lvl4pPr>
            <a:lvl5pPr>
              <a:lnSpc>
                <a:spcPts val="3968"/>
              </a:lnSpc>
              <a:defRPr sz="330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538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989" y="5367347"/>
            <a:ext cx="12095798" cy="793755"/>
          </a:xfrm>
          <a:prstGeom prst="rect">
            <a:avLst/>
          </a:prstGeom>
        </p:spPr>
        <p:txBody>
          <a:bodyPr>
            <a:noAutofit/>
          </a:bodyPr>
          <a:lstStyle>
            <a:lvl1pPr algn="l">
              <a:defRPr sz="3086" b="0" i="0" cap="all" baseline="0">
                <a:solidFill>
                  <a:schemeClr val="accent2"/>
                </a:solidFill>
              </a:defRPr>
            </a:lvl1pPr>
          </a:lstStyle>
          <a:p>
            <a:r>
              <a:rPr lang="en-US" dirty="0"/>
              <a:t>Click to edit heading – 28pt</a:t>
            </a:r>
            <a:endParaRPr lang="en-GB" dirty="0"/>
          </a:p>
        </p:txBody>
      </p:sp>
      <p:sp>
        <p:nvSpPr>
          <p:cNvPr id="8" name="Text Placeholder 7"/>
          <p:cNvSpPr>
            <a:spLocks noGrp="1"/>
          </p:cNvSpPr>
          <p:nvPr>
            <p:ph type="body" sz="quarter" idx="10" hasCustomPrompt="1"/>
          </p:nvPr>
        </p:nvSpPr>
        <p:spPr>
          <a:xfrm>
            <a:off x="688322" y="6240234"/>
            <a:ext cx="8147864" cy="502956"/>
          </a:xfrm>
          <a:prstGeom prst="rect">
            <a:avLst/>
          </a:prstGeom>
        </p:spPr>
        <p:txBody>
          <a:bodyPr>
            <a:noAutofit/>
          </a:bodyPr>
          <a:lstStyle>
            <a:lvl1pPr marL="0" indent="0">
              <a:buNone/>
              <a:defRPr sz="2205" baseline="0"/>
            </a:lvl1pPr>
          </a:lstStyle>
          <a:p>
            <a:pPr lvl="0"/>
            <a:r>
              <a:rPr lang="en-US" dirty="0"/>
              <a:t>Click to edit subheading – 20pt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9811" y="6639715"/>
            <a:ext cx="1981908" cy="774378"/>
          </a:xfrm>
          <a:prstGeom prst="rect">
            <a:avLst/>
          </a:prstGeom>
        </p:spPr>
      </p:pic>
    </p:spTree>
    <p:extLst>
      <p:ext uri="{BB962C8B-B14F-4D97-AF65-F5344CB8AC3E}">
        <p14:creationId xmlns:p14="http://schemas.microsoft.com/office/powerpoint/2010/main" val="160161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grpSp>
        <p:nvGrpSpPr>
          <p:cNvPr id="2" name="Group 1"/>
          <p:cNvGrpSpPr/>
          <p:nvPr/>
        </p:nvGrpSpPr>
        <p:grpSpPr>
          <a:xfrm>
            <a:off x="0" y="264555"/>
            <a:ext cx="13175213" cy="5896547"/>
            <a:chOff x="0" y="180000"/>
            <a:chExt cx="8964000" cy="4011930"/>
          </a:xfrm>
        </p:grpSpPr>
        <p:sp>
          <p:nvSpPr>
            <p:cNvPr id="4" name="Rectangle 3"/>
            <p:cNvSpPr/>
            <p:nvPr/>
          </p:nvSpPr>
          <p:spPr>
            <a:xfrm>
              <a:off x="0" y="180000"/>
              <a:ext cx="8964000" cy="4011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5" name="TextBox 4"/>
            <p:cNvSpPr txBox="1"/>
            <p:nvPr/>
          </p:nvSpPr>
          <p:spPr>
            <a:xfrm>
              <a:off x="1058236" y="987574"/>
              <a:ext cx="5925524" cy="1293961"/>
            </a:xfrm>
            <a:prstGeom prst="rect">
              <a:avLst/>
            </a:prstGeom>
            <a:noFill/>
          </p:spPr>
          <p:txBody>
            <a:bodyPr wrap="square" rtlCol="0">
              <a:spAutoFit/>
            </a:bodyPr>
            <a:lstStyle/>
            <a:p>
              <a:r>
                <a:rPr kumimoji="0" lang="en-GB" sz="5879" b="0" i="0" u="none" strike="noStrike" kern="1200" cap="none" spc="0" normalizeH="0" baseline="0" noProof="0" dirty="0">
                  <a:ln>
                    <a:noFill/>
                  </a:ln>
                  <a:solidFill>
                    <a:schemeClr val="bg1"/>
                  </a:solidFill>
                  <a:effectLst/>
                  <a:uLnTx/>
                  <a:uFillTx/>
                  <a:latin typeface="+mn-lt"/>
                </a:rPr>
                <a:t>Financial reporting update</a:t>
              </a:r>
              <a:endParaRPr lang="en-GB" sz="2646" dirty="0">
                <a:solidFill>
                  <a:schemeClr val="bg1"/>
                </a:solidFill>
              </a:endParaRPr>
            </a:p>
          </p:txBody>
        </p:sp>
        <p:sp>
          <p:nvSpPr>
            <p:cNvPr id="6" name="TextBox 5"/>
            <p:cNvSpPr txBox="1"/>
            <p:nvPr/>
          </p:nvSpPr>
          <p:spPr>
            <a:xfrm>
              <a:off x="1115616" y="3363838"/>
              <a:ext cx="4320480" cy="370651"/>
            </a:xfrm>
            <a:prstGeom prst="rect">
              <a:avLst/>
            </a:prstGeom>
            <a:noFill/>
          </p:spPr>
          <p:txBody>
            <a:bodyPr wrap="square" rtlCol="0">
              <a:spAutoFit/>
            </a:bodyPr>
            <a:lstStyle/>
            <a:p>
              <a:pPr marL="0" marR="0" lvl="0" indent="0" algn="l" defTabSz="1343985" rtl="0" eaLnBrk="1" fontAlgn="auto" latinLnBrk="0" hangingPunct="1">
                <a:lnSpc>
                  <a:spcPct val="100000"/>
                </a:lnSpc>
                <a:spcBef>
                  <a:spcPts val="0"/>
                </a:spcBef>
                <a:spcAft>
                  <a:spcPts val="0"/>
                </a:spcAft>
                <a:buClrTx/>
                <a:buSzTx/>
                <a:buFontTx/>
                <a:buNone/>
                <a:tabLst/>
                <a:defRPr/>
              </a:pPr>
              <a:r>
                <a:rPr lang="en-GB" sz="2940" dirty="0">
                  <a:solidFill>
                    <a:schemeClr val="bg1"/>
                  </a:solidFill>
                </a:rPr>
                <a:t>AUDIT | TAX | CONSULTING</a:t>
              </a:r>
            </a:p>
          </p:txBody>
        </p:sp>
        <p:sp>
          <p:nvSpPr>
            <p:cNvPr id="7" name="Rounded Rectangle 6"/>
            <p:cNvSpPr/>
            <p:nvPr/>
          </p:nvSpPr>
          <p:spPr>
            <a:xfrm>
              <a:off x="6156176" y="3651870"/>
              <a:ext cx="1296144" cy="354305"/>
            </a:xfrm>
            <a:prstGeom prst="roundRect">
              <a:avLst>
                <a:gd name="adj" fmla="val 17922"/>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Rounded Rectangle 7"/>
            <p:cNvSpPr/>
            <p:nvPr/>
          </p:nvSpPr>
          <p:spPr>
            <a:xfrm>
              <a:off x="539552" y="514231"/>
              <a:ext cx="5904656" cy="3326660"/>
            </a:xfrm>
            <a:prstGeom prst="roundRect">
              <a:avLst>
                <a:gd name="adj" fmla="val 1909"/>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ounded Rectangle 8"/>
            <p:cNvSpPr/>
            <p:nvPr/>
          </p:nvSpPr>
          <p:spPr>
            <a:xfrm>
              <a:off x="858959" y="385762"/>
              <a:ext cx="7385449" cy="2906067"/>
            </a:xfrm>
            <a:prstGeom prst="roundRect">
              <a:avLst>
                <a:gd name="adj" fmla="val 218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02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sp>
        <p:nvSpPr>
          <p:cNvPr id="4" name="Rectangle 3"/>
          <p:cNvSpPr/>
          <p:nvPr/>
        </p:nvSpPr>
        <p:spPr>
          <a:xfrm>
            <a:off x="0" y="264555"/>
            <a:ext cx="13175213" cy="589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6" name="TextBox 5"/>
          <p:cNvSpPr txBox="1"/>
          <p:nvPr/>
        </p:nvSpPr>
        <p:spPr>
          <a:xfrm>
            <a:off x="1639723" y="4944011"/>
            <a:ext cx="6350206" cy="544765"/>
          </a:xfrm>
          <a:prstGeom prst="rect">
            <a:avLst/>
          </a:prstGeom>
          <a:noFill/>
        </p:spPr>
        <p:txBody>
          <a:bodyPr wrap="square" rtlCol="0">
            <a:spAutoFit/>
          </a:bodyPr>
          <a:lstStyle/>
          <a:p>
            <a:pPr marL="0" marR="0" lvl="0" indent="0" algn="l" defTabSz="1343985" rtl="0" eaLnBrk="1" fontAlgn="auto" latinLnBrk="0" hangingPunct="1">
              <a:lnSpc>
                <a:spcPct val="100000"/>
              </a:lnSpc>
              <a:spcBef>
                <a:spcPts val="0"/>
              </a:spcBef>
              <a:spcAft>
                <a:spcPts val="0"/>
              </a:spcAft>
              <a:buClrTx/>
              <a:buSzTx/>
              <a:buFontTx/>
              <a:buNone/>
              <a:tabLst/>
              <a:defRPr/>
            </a:pPr>
            <a:r>
              <a:rPr lang="en-GB" sz="2940" dirty="0">
                <a:solidFill>
                  <a:schemeClr val="bg1"/>
                </a:solidFill>
              </a:rPr>
              <a:t>AUDIT | TAX | CONSULTING</a:t>
            </a:r>
          </a:p>
        </p:txBody>
      </p:sp>
      <p:sp>
        <p:nvSpPr>
          <p:cNvPr id="7" name="Rounded Rectangle 6"/>
          <p:cNvSpPr/>
          <p:nvPr/>
        </p:nvSpPr>
        <p:spPr>
          <a:xfrm>
            <a:off x="9048296" y="5367348"/>
            <a:ext cx="1905062" cy="520741"/>
          </a:xfrm>
          <a:prstGeom prst="roundRect">
            <a:avLst>
              <a:gd name="adj" fmla="val 17922"/>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Rounded Rectangle 7"/>
          <p:cNvSpPr/>
          <p:nvPr/>
        </p:nvSpPr>
        <p:spPr>
          <a:xfrm>
            <a:off x="793029" y="755793"/>
            <a:ext cx="8678614" cy="4889369"/>
          </a:xfrm>
          <a:prstGeom prst="roundRect">
            <a:avLst>
              <a:gd name="adj" fmla="val 1909"/>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ounded Rectangle 8"/>
          <p:cNvSpPr/>
          <p:nvPr/>
        </p:nvSpPr>
        <p:spPr>
          <a:xfrm>
            <a:off x="1262492" y="566976"/>
            <a:ext cx="10855071" cy="4271201"/>
          </a:xfrm>
          <a:prstGeom prst="roundRect">
            <a:avLst>
              <a:gd name="adj" fmla="val 218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0"/>
          </p:nvPr>
        </p:nvSpPr>
        <p:spPr>
          <a:xfrm>
            <a:off x="1555386" y="1451490"/>
            <a:ext cx="6985226" cy="1913281"/>
          </a:xfrm>
        </p:spPr>
        <p:txBody>
          <a:bodyPr>
            <a:spAutoFit/>
          </a:bodyPr>
          <a:lstStyle>
            <a:lvl1pPr>
              <a:defRPr kumimoji="0" lang="en-US" sz="5879" b="0" i="0" u="none" strike="noStrike" kern="1200" cap="none" spc="0" normalizeH="0" baseline="0" dirty="0" smtClean="0">
                <a:ln>
                  <a:noFill/>
                </a:ln>
                <a:solidFill>
                  <a:schemeClr val="bg1"/>
                </a:solidFill>
                <a:effectLst/>
                <a:uLnTx/>
                <a:uFillTx/>
                <a:latin typeface="+mn-lt"/>
                <a:ea typeface="+mn-ea"/>
                <a:cs typeface="+mn-cs"/>
              </a:defRPr>
            </a:lvl1pPr>
          </a:lstStyle>
          <a:p>
            <a:pPr lvl="0"/>
            <a:r>
              <a:rPr lang="en-US" dirty="0"/>
              <a:t>Click to edit Master text</a:t>
            </a:r>
            <a:endParaRPr lang="en-GB" dirty="0"/>
          </a:p>
        </p:txBody>
      </p:sp>
      <p:sp>
        <p:nvSpPr>
          <p:cNvPr id="15" name="Text Placeholder 14"/>
          <p:cNvSpPr>
            <a:spLocks noGrp="1"/>
          </p:cNvSpPr>
          <p:nvPr>
            <p:ph type="body" sz="quarter" idx="11"/>
          </p:nvPr>
        </p:nvSpPr>
        <p:spPr>
          <a:xfrm>
            <a:off x="1639722" y="6340859"/>
            <a:ext cx="5915610" cy="947294"/>
          </a:xfrm>
        </p:spPr>
        <p:txBody>
          <a:bodyPr/>
          <a:lstStyle>
            <a:lvl1pPr marL="0" algn="l" defTabSz="1199754" rtl="0" eaLnBrk="1" latinLnBrk="0" hangingPunct="1">
              <a:defRPr lang="en-US" sz="2352"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317942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840765" y="5408635"/>
            <a:ext cx="10157657" cy="633297"/>
          </a:xfrm>
        </p:spPr>
        <p:txBody>
          <a:bodyPr>
            <a:noAutofit/>
          </a:bodyPr>
          <a:lstStyle>
            <a:lvl1pPr>
              <a:defRPr sz="4115" cap="all" baseline="0"/>
            </a:lvl1pPr>
          </a:lstStyle>
          <a:p>
            <a:r>
              <a:rPr lang="en-US"/>
              <a:t>Internal communications manager</a:t>
            </a:r>
            <a:endParaRPr lang="en-GB" dirty="0"/>
          </a:p>
        </p:txBody>
      </p:sp>
      <p:sp>
        <p:nvSpPr>
          <p:cNvPr id="3" name="Subtitle"/>
          <p:cNvSpPr>
            <a:spLocks noGrp="1"/>
          </p:cNvSpPr>
          <p:nvPr>
            <p:ph type="subTitle" idx="1"/>
          </p:nvPr>
        </p:nvSpPr>
        <p:spPr>
          <a:xfrm>
            <a:off x="840766" y="6073677"/>
            <a:ext cx="10157657" cy="497591"/>
          </a:xfrm>
        </p:spPr>
        <p:txBody>
          <a:bodyPr>
            <a:noAutofit/>
          </a:bodyPr>
          <a:lstStyle>
            <a:lvl1pPr marL="0" indent="0" algn="l">
              <a:spcAft>
                <a:spcPts val="0"/>
              </a:spcAft>
              <a:buNone/>
              <a:defRPr sz="2940" b="0">
                <a:solidFill>
                  <a:schemeClr val="bg2"/>
                </a:solidFill>
              </a:defRPr>
            </a:lvl1pPr>
            <a:lvl2pPr marL="599877" indent="0" algn="ctr">
              <a:buNone/>
              <a:defRPr>
                <a:solidFill>
                  <a:schemeClr val="tx1">
                    <a:tint val="75000"/>
                  </a:schemeClr>
                </a:solidFill>
              </a:defRPr>
            </a:lvl2pPr>
            <a:lvl3pPr marL="1199754" indent="0" algn="ctr">
              <a:buNone/>
              <a:defRPr>
                <a:solidFill>
                  <a:schemeClr val="tx1">
                    <a:tint val="75000"/>
                  </a:schemeClr>
                </a:solidFill>
              </a:defRPr>
            </a:lvl3pPr>
            <a:lvl4pPr marL="1799629" indent="0" algn="ctr">
              <a:buNone/>
              <a:defRPr>
                <a:solidFill>
                  <a:schemeClr val="tx1">
                    <a:tint val="75000"/>
                  </a:schemeClr>
                </a:solidFill>
              </a:defRPr>
            </a:lvl4pPr>
            <a:lvl5pPr marL="2399507" indent="0" algn="ctr">
              <a:buNone/>
              <a:defRPr>
                <a:solidFill>
                  <a:schemeClr val="tx1">
                    <a:tint val="75000"/>
                  </a:schemeClr>
                </a:solidFill>
              </a:defRPr>
            </a:lvl5pPr>
            <a:lvl6pPr marL="2999384" indent="0" algn="ctr">
              <a:buNone/>
              <a:defRPr>
                <a:solidFill>
                  <a:schemeClr val="tx1">
                    <a:tint val="75000"/>
                  </a:schemeClr>
                </a:solidFill>
              </a:defRPr>
            </a:lvl6pPr>
            <a:lvl7pPr marL="3599259" indent="0" algn="ctr">
              <a:buNone/>
              <a:defRPr>
                <a:solidFill>
                  <a:schemeClr val="tx1">
                    <a:tint val="75000"/>
                  </a:schemeClr>
                </a:solidFill>
              </a:defRPr>
            </a:lvl7pPr>
            <a:lvl8pPr marL="4199136" indent="0" algn="ctr">
              <a:buNone/>
              <a:defRPr>
                <a:solidFill>
                  <a:schemeClr val="tx1">
                    <a:tint val="75000"/>
                  </a:schemeClr>
                </a:solidFill>
              </a:defRPr>
            </a:lvl8pPr>
            <a:lvl9pPr marL="4799013" indent="0" algn="ctr">
              <a:buNone/>
              <a:defRPr>
                <a:solidFill>
                  <a:schemeClr val="tx1">
                    <a:tint val="75000"/>
                  </a:schemeClr>
                </a:solidFill>
              </a:defRPr>
            </a:lvl9pPr>
          </a:lstStyle>
          <a:p>
            <a:endParaRPr lang="en-GB" dirty="0"/>
          </a:p>
        </p:txBody>
      </p:sp>
      <p:sp>
        <p:nvSpPr>
          <p:cNvPr id="11" name="Autoshape Default Text" hidden="1"/>
          <p:cNvSpPr txBox="1"/>
          <p:nvPr/>
        </p:nvSpPr>
        <p:spPr>
          <a:xfrm>
            <a:off x="0" y="0"/>
            <a:ext cx="1148201" cy="222227"/>
          </a:xfrm>
          <a:prstGeom prst="rect">
            <a:avLst/>
          </a:prstGeom>
          <a:noFill/>
        </p:spPr>
        <p:txBody>
          <a:bodyPr wrap="square" lIns="0" tIns="0" rIns="0" bIns="0" rtlCol="0">
            <a:noAutofit/>
          </a:bodyPr>
          <a:lstStyle/>
          <a:p>
            <a:r>
              <a:rPr lang="en-GB" sz="1470" dirty="0"/>
              <a:t>Text</a:t>
            </a:r>
          </a:p>
        </p:txBody>
      </p:sp>
      <p:sp>
        <p:nvSpPr>
          <p:cNvPr id="12" name="Autoshape Default Shape" hidden="1"/>
          <p:cNvSpPr>
            <a:spLocks/>
          </p:cNvSpPr>
          <p:nvPr/>
        </p:nvSpPr>
        <p:spPr>
          <a:xfrm>
            <a:off x="0" y="361462"/>
            <a:ext cx="1079415" cy="36077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2815" tIns="82815" rIns="82815" bIns="82815" rtlCol="0" anchor="ctr">
            <a:noAutofit/>
          </a:bodyPr>
          <a:lstStyle/>
          <a:p>
            <a:pPr algn="ctr"/>
            <a:r>
              <a:rPr lang="en-GB" sz="1470" dirty="0"/>
              <a:t>Shape</a:t>
            </a:r>
          </a:p>
        </p:txBody>
      </p:sp>
      <p:cxnSp>
        <p:nvCxnSpPr>
          <p:cNvPr id="13" name="Autoshape Default Line" hidden="1"/>
          <p:cNvCxnSpPr/>
          <p:nvPr/>
        </p:nvCxnSpPr>
        <p:spPr>
          <a:xfrm flipV="1">
            <a:off x="0" y="975218"/>
            <a:ext cx="978881"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Draft" hidden="1"/>
          <p:cNvSpPr txBox="1"/>
          <p:nvPr/>
        </p:nvSpPr>
        <p:spPr>
          <a:xfrm>
            <a:off x="11115833" y="59523"/>
            <a:ext cx="2060280" cy="244964"/>
          </a:xfrm>
          <a:prstGeom prst="rect">
            <a:avLst/>
          </a:prstGeom>
          <a:noFill/>
        </p:spPr>
        <p:txBody>
          <a:bodyPr wrap="square" lIns="0" tIns="0" rIns="0" bIns="0" rtlCol="0">
            <a:noAutofit/>
          </a:bodyPr>
          <a:lstStyle/>
          <a:p>
            <a:pPr algn="r"/>
            <a:r>
              <a:rPr lang="en-GB" sz="1617" dirty="0">
                <a:solidFill>
                  <a:schemeClr val="bg1">
                    <a:lumMod val="75000"/>
                  </a:schemeClr>
                </a:solidFill>
                <a:latin typeface="+mn-lt"/>
                <a:cs typeface="Arial" pitchFamily="34" charset="0"/>
              </a:rPr>
              <a:t>DRAFT</a:t>
            </a:r>
          </a:p>
        </p:txBody>
      </p:sp>
      <p:sp>
        <p:nvSpPr>
          <p:cNvPr id="22" name="Filename" hidden="1"/>
          <p:cNvSpPr txBox="1"/>
          <p:nvPr/>
        </p:nvSpPr>
        <p:spPr>
          <a:xfrm>
            <a:off x="370455" y="7396934"/>
            <a:ext cx="10053375" cy="162743"/>
          </a:xfrm>
          <a:prstGeom prst="rect">
            <a:avLst/>
          </a:prstGeom>
          <a:noFill/>
        </p:spPr>
        <p:txBody>
          <a:bodyPr wrap="square" lIns="0" tIns="0" rIns="0" bIns="0" rtlCol="0" anchor="b" anchorCtr="0">
            <a:noAutofit/>
          </a:bodyPr>
          <a:lstStyle/>
          <a:p>
            <a:r>
              <a:rPr lang="en-US" sz="588" noProof="1">
                <a:solidFill>
                  <a:schemeClr val="tx1"/>
                </a:solidFill>
                <a:latin typeface="+mn-lt"/>
                <a:cs typeface="Arial" pitchFamily="34" charset="0"/>
              </a:rPr>
              <a:t>C:\Users\oxb4\AppData\Local\Microsoft\Windows\INetCache\Content.Outlook\5JQEAERA\Final presentation-April.pptx</a:t>
            </a:r>
            <a:endParaRPr lang="en-GB" sz="588" noProof="1">
              <a:solidFill>
                <a:schemeClr val="tx1"/>
              </a:solidFill>
              <a:latin typeface="+mn-lt"/>
              <a:cs typeface="Arial" pitchFamily="34" charset="0"/>
            </a:endParaRPr>
          </a:p>
        </p:txBody>
      </p:sp>
      <p:pic>
        <p:nvPicPr>
          <p:cNvPr id="14"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15" name="Cover Image"/>
          <p:cNvSpPr>
            <a:spLocks noGrp="1"/>
          </p:cNvSpPr>
          <p:nvPr>
            <p:ph type="pic" sz="quarter" idx="10"/>
          </p:nvPr>
        </p:nvSpPr>
        <p:spPr>
          <a:xfrm>
            <a:off x="13468112" y="13870"/>
            <a:ext cx="52913" cy="52911"/>
          </a:xfrm>
        </p:spPr>
        <p:txBody>
          <a:bodyPr/>
          <a:lstStyle>
            <a:lvl1pPr>
              <a:defRPr sz="147"/>
            </a:lvl1pPr>
          </a:lstStyle>
          <a:p>
            <a:r>
              <a:rPr lang="en-US" dirty="0"/>
              <a:t>Click icon to add picture</a:t>
            </a:r>
            <a:endParaRPr lang="en-GB" dirty="0"/>
          </a:p>
        </p:txBody>
      </p:sp>
      <p:pic>
        <p:nvPicPr>
          <p:cNvPr id="17" name="Strap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67" y="6848524"/>
            <a:ext cx="3381563" cy="423834"/>
          </a:xfrm>
          <a:prstGeom prst="rect">
            <a:avLst/>
          </a:prstGeom>
        </p:spPr>
      </p:pic>
    </p:spTree>
    <p:extLst>
      <p:ext uri="{BB962C8B-B14F-4D97-AF65-F5344CB8AC3E}">
        <p14:creationId xmlns:p14="http://schemas.microsoft.com/office/powerpoint/2010/main" val="164633244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cover fixed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1" name="Picture 10"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95449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at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27" name="Content Placeholder 20"/>
          <p:cNvSpPr>
            <a:spLocks noGrp="1"/>
          </p:cNvSpPr>
          <p:nvPr>
            <p:ph idx="32"/>
            <p:custDataLst>
              <p:tags r:id="rId1"/>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6065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ate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grpSp>
        <p:nvGrpSpPr>
          <p:cNvPr id="3" name="Graphic Boxes"/>
          <p:cNvGrpSpPr/>
          <p:nvPr/>
        </p:nvGrpSpPr>
        <p:grpSpPr>
          <a:xfrm>
            <a:off x="0" y="1425605"/>
            <a:ext cx="1384994" cy="5105915"/>
            <a:chOff x="0" y="915988"/>
            <a:chExt cx="942306" cy="3527970"/>
          </a:xfrm>
        </p:grpSpPr>
        <p:sp>
          <p:nvSpPr>
            <p:cNvPr id="4" name="Green Box"/>
            <p:cNvSpPr/>
            <p:nvPr/>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5" name="Blue Box"/>
            <p:cNvSpPr/>
            <p:nvPr/>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5" name="Content Placeholder 20"/>
          <p:cNvSpPr>
            <a:spLocks noGrp="1"/>
          </p:cNvSpPr>
          <p:nvPr>
            <p:ph idx="32"/>
            <p:custDataLst>
              <p:tags r:id="rId1"/>
            </p:custDataLst>
          </p:nvPr>
        </p:nvSpPr>
        <p:spPr>
          <a:xfrm>
            <a:off x="1866636" y="1425607"/>
            <a:ext cx="11314143"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Slide Number Placeholder 25"/>
          <p:cNvSpPr>
            <a:spLocks noGrp="1"/>
          </p:cNvSpPr>
          <p:nvPr>
            <p:ph type="sldNum" sz="quarter" idx="3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28103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reate Layout 3">
    <p:spTree>
      <p:nvGrpSpPr>
        <p:cNvPr id="1" name=""/>
        <p:cNvGrpSpPr/>
        <p:nvPr/>
      </p:nvGrpSpPr>
      <p:grpSpPr>
        <a:xfrm>
          <a:off x="0" y="0"/>
          <a:ext cx="0" cy="0"/>
          <a:chOff x="0" y="0"/>
          <a:chExt cx="0" cy="0"/>
        </a:xfrm>
      </p:grpSpPr>
      <p:grpSp>
        <p:nvGrpSpPr>
          <p:cNvPr id="3" name="Group 2"/>
          <p:cNvGrpSpPr/>
          <p:nvPr/>
        </p:nvGrpSpPr>
        <p:grpSpPr>
          <a:xfrm>
            <a:off x="3109" y="375654"/>
            <a:ext cx="13174858" cy="740756"/>
            <a:chOff x="-1" y="204788"/>
            <a:chExt cx="9160935" cy="504000"/>
          </a:xfrm>
        </p:grpSpPr>
        <p:sp>
          <p:nvSpPr>
            <p:cNvPr id="47" name="Rectangle 46"/>
            <p:cNvSpPr/>
            <p:nvPr/>
          </p:nvSpPr>
          <p:spPr>
            <a:xfrm>
              <a:off x="-1" y="204788"/>
              <a:ext cx="148677"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48" name="Rectangle 47"/>
            <p:cNvSpPr/>
            <p:nvPr/>
          </p:nvSpPr>
          <p:spPr>
            <a:xfrm>
              <a:off x="213435" y="204788"/>
              <a:ext cx="894749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 name="Title 1"/>
          <p:cNvSpPr>
            <a:spLocks noGrp="1"/>
          </p:cNvSpPr>
          <p:nvPr>
            <p:ph type="title"/>
          </p:nvPr>
        </p:nvSpPr>
        <p:spPr/>
        <p:txBody>
          <a:bodyPr lIns="36000"/>
          <a:lstStyle>
            <a:lvl1pPr marL="79369">
              <a:defRPr>
                <a:solidFill>
                  <a:schemeClr val="bg1"/>
                </a:solidFill>
              </a:defRPr>
            </a:lvl1pPr>
          </a:lstStyle>
          <a:p>
            <a:r>
              <a:rPr lang="en-US"/>
              <a:t>Click to edit Master title style</a:t>
            </a:r>
            <a:endParaRPr lang="en-GB" dirty="0"/>
          </a:p>
        </p:txBody>
      </p:sp>
      <p:sp>
        <p:nvSpPr>
          <p:cNvPr id="27" name="Content Placeholder 20"/>
          <p:cNvSpPr>
            <a:spLocks noGrp="1"/>
          </p:cNvSpPr>
          <p:nvPr>
            <p:ph idx="32"/>
            <p:custDataLst>
              <p:tags r:id="rId1"/>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9" name="Picture 3" descr="Z:\RSM International\1 Design\2015\Brand\Guidelines\Logos\Logos-0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928180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e Layout 4">
    <p:spTree>
      <p:nvGrpSpPr>
        <p:cNvPr id="1" name=""/>
        <p:cNvGrpSpPr/>
        <p:nvPr/>
      </p:nvGrpSpPr>
      <p:grpSpPr>
        <a:xfrm>
          <a:off x="0" y="0"/>
          <a:ext cx="0" cy="0"/>
          <a:chOff x="0" y="0"/>
          <a:chExt cx="0" cy="0"/>
        </a:xfrm>
      </p:grpSpPr>
      <p:sp>
        <p:nvSpPr>
          <p:cNvPr id="48" name="Grey box"/>
          <p:cNvSpPr/>
          <p:nvPr/>
        </p:nvSpPr>
        <p:spPr>
          <a:xfrm>
            <a:off x="1" y="1425605"/>
            <a:ext cx="5375910" cy="5105959"/>
          </a:xfrm>
          <a:prstGeom prst="rect">
            <a:avLst/>
          </a:prstGeom>
          <a:solidFill>
            <a:srgbClr val="E7E7E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5903306" y="1425606"/>
            <a:ext cx="7272807" cy="5105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hasCustomPrompt="1"/>
            <p:custDataLst>
              <p:tags r:id="rId2"/>
            </p:custDataLst>
          </p:nvPr>
        </p:nvSpPr>
        <p:spPr>
          <a:xfrm>
            <a:off x="370456" y="1602931"/>
            <a:ext cx="4627461" cy="4738797"/>
          </a:xfrm>
        </p:spPr>
        <p:txBody>
          <a:bodyPr anchor="ctr" anchorCtr="1"/>
          <a:lstStyle>
            <a:lvl1pPr algn="ctr">
              <a:defRPr sz="4703">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Standout fact/figure/chart</a:t>
            </a:r>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57482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ate Layout 5">
    <p:spTree>
      <p:nvGrpSpPr>
        <p:cNvPr id="1" name=""/>
        <p:cNvGrpSpPr/>
        <p:nvPr/>
      </p:nvGrpSpPr>
      <p:grpSpPr>
        <a:xfrm>
          <a:off x="0" y="0"/>
          <a:ext cx="0" cy="0"/>
          <a:chOff x="0" y="0"/>
          <a:chExt cx="0" cy="0"/>
        </a:xfrm>
      </p:grpSpPr>
      <p:sp>
        <p:nvSpPr>
          <p:cNvPr id="49" name="Grey Box"/>
          <p:cNvSpPr/>
          <p:nvPr/>
        </p:nvSpPr>
        <p:spPr>
          <a:xfrm>
            <a:off x="0" y="1425607"/>
            <a:ext cx="8308862" cy="5105959"/>
          </a:xfrm>
          <a:prstGeom prst="rect">
            <a:avLst/>
          </a:prstGeom>
          <a:solidFill>
            <a:srgbClr val="E7E7E8"/>
          </a:solidFill>
          <a:ln w="9525">
            <a:solidFill>
              <a:srgbClr val="E7E7E8"/>
            </a:solid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27" name="Content Placeholder 20"/>
          <p:cNvSpPr>
            <a:spLocks noGrp="1"/>
          </p:cNvSpPr>
          <p:nvPr>
            <p:ph idx="32" hasCustomPrompt="1"/>
            <p:custDataLst>
              <p:tags r:id="rId1"/>
            </p:custDataLst>
          </p:nvPr>
        </p:nvSpPr>
        <p:spPr>
          <a:xfrm>
            <a:off x="370455" y="1602932"/>
            <a:ext cx="7416081" cy="3419239"/>
          </a:xfrm>
        </p:spPr>
        <p:txBody>
          <a:bodyPr anchor="ctr" anchorCtr="1"/>
          <a:lstStyle>
            <a:lvl1pPr algn="ctr">
              <a:defRPr sz="4703">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OBJECT</a:t>
            </a:r>
          </a:p>
        </p:txBody>
      </p:sp>
      <p:sp>
        <p:nvSpPr>
          <p:cNvPr id="3" name="Blue Box"/>
          <p:cNvSpPr/>
          <p:nvPr/>
        </p:nvSpPr>
        <p:spPr>
          <a:xfrm>
            <a:off x="8308865" y="1425605"/>
            <a:ext cx="5130910" cy="5105960"/>
          </a:xfrm>
          <a:prstGeom prst="rect">
            <a:avLst/>
          </a:prstGeom>
          <a:ln w="952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6" name="Content Placeholder 1"/>
          <p:cNvSpPr>
            <a:spLocks noGrp="1"/>
          </p:cNvSpPr>
          <p:nvPr>
            <p:ph idx="31"/>
            <p:custDataLst>
              <p:tags r:id="rId2"/>
            </p:custDataLst>
          </p:nvPr>
        </p:nvSpPr>
        <p:spPr>
          <a:xfrm>
            <a:off x="8597188" y="1602931"/>
            <a:ext cx="4583591" cy="4780794"/>
          </a:xfrm>
        </p:spPr>
        <p:txBody>
          <a:bodyPr/>
          <a:lstStyle>
            <a:lvl1pPr>
              <a:buClr>
                <a:schemeClr val="bg1"/>
              </a:buClr>
              <a:defRPr sz="2646">
                <a:solidFill>
                  <a:schemeClr val="bg1"/>
                </a:solidFill>
              </a:defRPr>
            </a:lvl1pPr>
            <a:lvl2pPr>
              <a:buClr>
                <a:schemeClr val="bg1"/>
              </a:buClr>
              <a:defRPr sz="2646">
                <a:solidFill>
                  <a:schemeClr val="bg1"/>
                </a:solidFill>
              </a:defRPr>
            </a:lvl2pPr>
            <a:lvl3pPr>
              <a:buClr>
                <a:schemeClr val="bg1"/>
              </a:buClr>
              <a:defRPr sz="2646">
                <a:solidFill>
                  <a:schemeClr val="bg1"/>
                </a:solidFill>
              </a:defRPr>
            </a:lvl3pPr>
            <a:lvl4pPr>
              <a:buClr>
                <a:schemeClr val="bg1"/>
              </a:buClr>
              <a:defRPr sz="2646">
                <a:solidFill>
                  <a:schemeClr val="bg1"/>
                </a:solidFill>
              </a:defRPr>
            </a:lvl4pPr>
            <a:lvl5pPr>
              <a:buClr>
                <a:schemeClr val="bg1"/>
              </a:buClr>
              <a:defRPr sz="2646">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54"/>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10814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1" name="Picture Placeholder 16"/>
          <p:cNvSpPr>
            <a:spLocks noGrp="1"/>
          </p:cNvSpPr>
          <p:nvPr>
            <p:ph type="pic" sz="quarter" idx="11"/>
          </p:nvPr>
        </p:nvSpPr>
        <p:spPr>
          <a:xfrm>
            <a:off x="6878552" y="287316"/>
            <a:ext cx="6292428" cy="6249619"/>
          </a:xfrm>
          <a:prstGeom prst="rect">
            <a:avLst/>
          </a:prstGeom>
          <a:solidFill>
            <a:schemeClr val="bg2"/>
          </a:solidFill>
        </p:spPr>
        <p:txBody>
          <a:bodyPr/>
          <a:lstStyle/>
          <a:p>
            <a:endParaRPr lang="en-GB" dirty="0"/>
          </a:p>
        </p:txBody>
      </p:sp>
      <p:sp>
        <p:nvSpPr>
          <p:cNvPr id="14" name="Rectangle 13"/>
          <p:cNvSpPr/>
          <p:nvPr userDrawn="1"/>
        </p:nvSpPr>
        <p:spPr>
          <a:xfrm>
            <a:off x="0" y="287316"/>
            <a:ext cx="501752" cy="6249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5" name="Rectangle 14"/>
          <p:cNvSpPr/>
          <p:nvPr userDrawn="1"/>
        </p:nvSpPr>
        <p:spPr>
          <a:xfrm>
            <a:off x="501752" y="287316"/>
            <a:ext cx="716788" cy="6249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6" name="Rectangle 15"/>
          <p:cNvSpPr/>
          <p:nvPr userDrawn="1"/>
        </p:nvSpPr>
        <p:spPr>
          <a:xfrm>
            <a:off x="1218540" y="287316"/>
            <a:ext cx="5660012" cy="6249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8" name="Text Placeholder 3"/>
          <p:cNvSpPr>
            <a:spLocks noGrp="1"/>
          </p:cNvSpPr>
          <p:nvPr>
            <p:ph type="body" sz="quarter" idx="10"/>
          </p:nvPr>
        </p:nvSpPr>
        <p:spPr>
          <a:xfrm>
            <a:off x="1218539" y="2544163"/>
            <a:ext cx="5030956" cy="2708411"/>
          </a:xfrm>
          <a:prstGeom prst="rect">
            <a:avLst/>
          </a:prstGeom>
        </p:spPr>
        <p:txBody>
          <a:bodyPr lIns="108000" tIns="36000" bIns="36000" anchor="ctr" anchorCtr="0"/>
          <a:lstStyle>
            <a:lvl1pPr marL="0" indent="0">
              <a:lnSpc>
                <a:spcPct val="85000"/>
              </a:lnSpc>
              <a:spcAft>
                <a:spcPts val="882"/>
              </a:spcAft>
              <a:buNone/>
              <a:defRPr lang="en-US" sz="5585" b="1" kern="1200" spc="-29" baseline="0" dirty="0" smtClean="0">
                <a:solidFill>
                  <a:schemeClr val="bg1"/>
                </a:solidFill>
                <a:latin typeface="+mn-lt"/>
                <a:ea typeface="+mn-ea"/>
                <a:cs typeface="+mn-cs"/>
              </a:defRPr>
            </a:lvl1pPr>
            <a:lvl2pPr marL="0" indent="0" algn="l" defTabSz="1343985" rtl="0" eaLnBrk="1" latinLnBrk="0" hangingPunct="1">
              <a:spcAft>
                <a:spcPts val="882"/>
              </a:spcAft>
              <a:buNone/>
              <a:defRPr lang="en-US" sz="2352" kern="1200" dirty="0" smtClean="0">
                <a:solidFill>
                  <a:schemeClr val="bg1"/>
                </a:solidFill>
                <a:latin typeface="+mn-lt"/>
                <a:ea typeface="+mn-ea"/>
                <a:cs typeface="+mn-cs"/>
              </a:defRPr>
            </a:lvl2pPr>
          </a:lstStyle>
          <a:p>
            <a:pPr lvl="0"/>
            <a:r>
              <a:rPr lang="en-US" dirty="0"/>
              <a:t>Edit</a:t>
            </a:r>
          </a:p>
          <a:p>
            <a:pPr lvl="1"/>
            <a:r>
              <a:rPr lang="en-US" dirty="0"/>
              <a:t>Second level</a:t>
            </a:r>
          </a:p>
        </p:txBody>
      </p:sp>
      <p:pic>
        <p:nvPicPr>
          <p:cNvPr id="19" name="RSM Logo"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p:cNvSpPr/>
          <p:nvPr userDrawn="1"/>
        </p:nvSpPr>
        <p:spPr>
          <a:xfrm>
            <a:off x="918385" y="1283161"/>
            <a:ext cx="5588706" cy="4607786"/>
          </a:xfrm>
          <a:prstGeom prst="roundRect">
            <a:avLst>
              <a:gd name="adj" fmla="val 351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Tree>
    <p:extLst>
      <p:ext uri="{BB962C8B-B14F-4D97-AF65-F5344CB8AC3E}">
        <p14:creationId xmlns:p14="http://schemas.microsoft.com/office/powerpoint/2010/main" val="1578360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1_Divider">
    <p:spTree>
      <p:nvGrpSpPr>
        <p:cNvPr id="1" name=""/>
        <p:cNvGrpSpPr/>
        <p:nvPr/>
      </p:nvGrpSpPr>
      <p:grpSpPr>
        <a:xfrm>
          <a:off x="0" y="0"/>
          <a:ext cx="0" cy="0"/>
          <a:chOff x="0" y="0"/>
          <a:chExt cx="0" cy="0"/>
        </a:xfrm>
      </p:grpSpPr>
      <p:sp>
        <p:nvSpPr>
          <p:cNvPr id="2" name="Divider Subtitle"/>
          <p:cNvSpPr>
            <a:spLocks noGrp="1"/>
          </p:cNvSpPr>
          <p:nvPr>
            <p:ph type="title" hasCustomPrompt="1"/>
          </p:nvPr>
        </p:nvSpPr>
        <p:spPr>
          <a:xfrm>
            <a:off x="840766" y="5434412"/>
            <a:ext cx="10568590" cy="613769"/>
          </a:xfrm>
        </p:spPr>
        <p:txBody>
          <a:bodyPr anchor="t" anchorCtr="0">
            <a:normAutofit/>
          </a:bodyPr>
          <a:lstStyle>
            <a:lvl1pPr algn="l">
              <a:defRPr sz="2940" b="0" cap="none" baseline="0">
                <a:solidFill>
                  <a:schemeClr val="bg2"/>
                </a:solidFill>
                <a:latin typeface="+mn-lt"/>
              </a:defRPr>
            </a:lvl1pPr>
          </a:lstStyle>
          <a:p>
            <a:r>
              <a:rPr lang="en-GB" dirty="0"/>
              <a:t>Click to edit divider subtitle</a:t>
            </a:r>
          </a:p>
        </p:txBody>
      </p:sp>
      <p:sp>
        <p:nvSpPr>
          <p:cNvPr id="3" name="Divider Title"/>
          <p:cNvSpPr>
            <a:spLocks noGrp="1"/>
          </p:cNvSpPr>
          <p:nvPr>
            <p:ph type="body" idx="1" hasCustomPrompt="1"/>
          </p:nvPr>
        </p:nvSpPr>
        <p:spPr>
          <a:xfrm>
            <a:off x="840766" y="4673605"/>
            <a:ext cx="10568590" cy="723770"/>
          </a:xfrm>
        </p:spPr>
        <p:txBody>
          <a:bodyPr anchor="b" anchorCtr="0">
            <a:noAutofit/>
          </a:bodyPr>
          <a:lstStyle>
            <a:lvl1pPr marL="0" indent="0">
              <a:lnSpc>
                <a:spcPct val="100000"/>
              </a:lnSpc>
              <a:spcAft>
                <a:spcPts val="0"/>
              </a:spcAft>
              <a:buNone/>
              <a:defRPr sz="4703" cap="all" baseline="0">
                <a:solidFill>
                  <a:schemeClr val="tx2"/>
                </a:solidFill>
                <a:latin typeface="+mj-lt"/>
              </a:defRPr>
            </a:lvl1pPr>
            <a:lvl2pPr marL="599877" indent="0">
              <a:buNone/>
              <a:defRPr sz="2352">
                <a:solidFill>
                  <a:schemeClr val="tx1">
                    <a:tint val="75000"/>
                  </a:schemeClr>
                </a:solidFill>
              </a:defRPr>
            </a:lvl2pPr>
            <a:lvl3pPr marL="1199754" indent="0">
              <a:buNone/>
              <a:defRPr sz="2058">
                <a:solidFill>
                  <a:schemeClr val="tx1">
                    <a:tint val="75000"/>
                  </a:schemeClr>
                </a:solidFill>
              </a:defRPr>
            </a:lvl3pPr>
            <a:lvl4pPr marL="1799629" indent="0">
              <a:buNone/>
              <a:defRPr sz="1911">
                <a:solidFill>
                  <a:schemeClr val="tx1">
                    <a:tint val="75000"/>
                  </a:schemeClr>
                </a:solidFill>
              </a:defRPr>
            </a:lvl4pPr>
            <a:lvl5pPr marL="2399507" indent="0">
              <a:buNone/>
              <a:defRPr sz="1911">
                <a:solidFill>
                  <a:schemeClr val="tx1">
                    <a:tint val="75000"/>
                  </a:schemeClr>
                </a:solidFill>
              </a:defRPr>
            </a:lvl5pPr>
            <a:lvl6pPr marL="2999384" indent="0">
              <a:buNone/>
              <a:defRPr sz="1911">
                <a:solidFill>
                  <a:schemeClr val="tx1">
                    <a:tint val="75000"/>
                  </a:schemeClr>
                </a:solidFill>
              </a:defRPr>
            </a:lvl6pPr>
            <a:lvl7pPr marL="3599259" indent="0">
              <a:buNone/>
              <a:defRPr sz="1911">
                <a:solidFill>
                  <a:schemeClr val="tx1">
                    <a:tint val="75000"/>
                  </a:schemeClr>
                </a:solidFill>
              </a:defRPr>
            </a:lvl7pPr>
            <a:lvl8pPr marL="4199136" indent="0">
              <a:buNone/>
              <a:defRPr sz="1911">
                <a:solidFill>
                  <a:schemeClr val="tx1">
                    <a:tint val="75000"/>
                  </a:schemeClr>
                </a:solidFill>
              </a:defRPr>
            </a:lvl8pPr>
            <a:lvl9pPr marL="4799013" indent="0">
              <a:buNone/>
              <a:defRPr sz="1911">
                <a:solidFill>
                  <a:schemeClr val="tx1">
                    <a:tint val="75000"/>
                  </a:schemeClr>
                </a:solidFill>
              </a:defRPr>
            </a:lvl9pPr>
          </a:lstStyle>
          <a:p>
            <a:pPr lvl="0"/>
            <a:r>
              <a:rPr lang="en-GB" dirty="0"/>
              <a:t>Click to edit divider title</a:t>
            </a:r>
          </a:p>
        </p:txBody>
      </p:sp>
      <p:pic>
        <p:nvPicPr>
          <p:cNvPr id="13"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951" y="6452283"/>
            <a:ext cx="1915979" cy="8200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Cover Blocks"/>
          <p:cNvGrpSpPr/>
          <p:nvPr/>
        </p:nvGrpSpPr>
        <p:grpSpPr>
          <a:xfrm>
            <a:off x="0" y="264556"/>
            <a:ext cx="13176115" cy="3429851"/>
            <a:chOff x="523874" y="195485"/>
            <a:chExt cx="8964614" cy="2959777"/>
          </a:xfrm>
        </p:grpSpPr>
        <p:sp>
          <p:nvSpPr>
            <p:cNvPr id="10" name="Rectangle 9"/>
            <p:cNvSpPr/>
            <p:nvPr/>
          </p:nvSpPr>
          <p:spPr>
            <a:xfrm>
              <a:off x="3851919" y="195485"/>
              <a:ext cx="5636569" cy="29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2" name="Rectangle 11"/>
            <p:cNvSpPr/>
            <p:nvPr/>
          </p:nvSpPr>
          <p:spPr>
            <a:xfrm>
              <a:off x="523874" y="195485"/>
              <a:ext cx="447725" cy="29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7" name="Rectangle 16"/>
            <p:cNvSpPr/>
            <p:nvPr/>
          </p:nvSpPr>
          <p:spPr>
            <a:xfrm>
              <a:off x="1095906" y="196487"/>
              <a:ext cx="2611997" cy="2958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Tree>
    <p:extLst>
      <p:ext uri="{BB962C8B-B14F-4D97-AF65-F5344CB8AC3E}">
        <p14:creationId xmlns:p14="http://schemas.microsoft.com/office/powerpoint/2010/main" val="37891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70458" y="1549267"/>
            <a:ext cx="12810323" cy="5002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7896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501172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45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own cover fixed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56" y="-7394"/>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1" name="Picture 10"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2750222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pic>
        <p:nvPicPr>
          <p:cNvPr id="2"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771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0387" y="1423309"/>
            <a:ext cx="6132559" cy="51270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7042654" y="1423309"/>
            <a:ext cx="6132559" cy="51270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812338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370387" y="1423309"/>
            <a:ext cx="6132559" cy="687844"/>
          </a:xfrm>
        </p:spPr>
        <p:txBody>
          <a:bodyPr anchor="t" anchorCtr="0"/>
          <a:lstStyle>
            <a:lvl1pPr marL="0" indent="0">
              <a:buNone/>
              <a:defRPr sz="3528" b="0" cap="none" baseline="0">
                <a:solidFill>
                  <a:schemeClr val="tx1"/>
                </a:solidFill>
              </a:defRPr>
            </a:lvl1pPr>
            <a:lvl2pPr marL="599877" indent="0">
              <a:buNone/>
              <a:defRPr sz="2646" b="1"/>
            </a:lvl2pPr>
            <a:lvl3pPr marL="1199754" indent="0">
              <a:buNone/>
              <a:defRPr sz="2352" b="1"/>
            </a:lvl3pPr>
            <a:lvl4pPr marL="1799629" indent="0">
              <a:buNone/>
              <a:defRPr sz="2058" b="1"/>
            </a:lvl4pPr>
            <a:lvl5pPr marL="2399507" indent="0">
              <a:buNone/>
              <a:defRPr sz="2058" b="1"/>
            </a:lvl5pPr>
            <a:lvl6pPr marL="2999384" indent="0">
              <a:buNone/>
              <a:defRPr sz="2058" b="1"/>
            </a:lvl6pPr>
            <a:lvl7pPr marL="3599259" indent="0">
              <a:buNone/>
              <a:defRPr sz="2058" b="1"/>
            </a:lvl7pPr>
            <a:lvl8pPr marL="4199136" indent="0">
              <a:buNone/>
              <a:defRPr sz="2058" b="1"/>
            </a:lvl8pPr>
            <a:lvl9pPr marL="4799013" indent="0">
              <a:buNone/>
              <a:defRPr sz="2058" b="1"/>
            </a:lvl9pPr>
          </a:lstStyle>
          <a:p>
            <a:pPr lvl="0"/>
            <a:r>
              <a:rPr lang="en-US"/>
              <a:t>Edit Master text styles</a:t>
            </a:r>
          </a:p>
        </p:txBody>
      </p:sp>
      <p:sp>
        <p:nvSpPr>
          <p:cNvPr id="4" name="Content Placeholder 3"/>
          <p:cNvSpPr>
            <a:spLocks noGrp="1"/>
          </p:cNvSpPr>
          <p:nvPr>
            <p:ph sz="half" idx="2"/>
          </p:nvPr>
        </p:nvSpPr>
        <p:spPr>
          <a:xfrm>
            <a:off x="370387" y="2211685"/>
            <a:ext cx="6132559" cy="434929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7042654" y="1423309"/>
            <a:ext cx="6132559" cy="687844"/>
          </a:xfrm>
        </p:spPr>
        <p:txBody>
          <a:bodyPr anchor="t" anchorCtr="0"/>
          <a:lstStyle>
            <a:lvl1pPr marL="0" indent="0">
              <a:buNone/>
              <a:defRPr sz="3528" b="0" cap="none" baseline="0">
                <a:solidFill>
                  <a:schemeClr val="tx1"/>
                </a:solidFill>
              </a:defRPr>
            </a:lvl1pPr>
            <a:lvl2pPr marL="599877" indent="0">
              <a:buNone/>
              <a:defRPr sz="2646" b="1"/>
            </a:lvl2pPr>
            <a:lvl3pPr marL="1199754" indent="0">
              <a:buNone/>
              <a:defRPr sz="2352" b="1"/>
            </a:lvl3pPr>
            <a:lvl4pPr marL="1799629" indent="0">
              <a:buNone/>
              <a:defRPr sz="2058" b="1"/>
            </a:lvl4pPr>
            <a:lvl5pPr marL="2399507" indent="0">
              <a:buNone/>
              <a:defRPr sz="2058" b="1"/>
            </a:lvl5pPr>
            <a:lvl6pPr marL="2999384" indent="0">
              <a:buNone/>
              <a:defRPr sz="2058" b="1"/>
            </a:lvl6pPr>
            <a:lvl7pPr marL="3599259" indent="0">
              <a:buNone/>
              <a:defRPr sz="2058" b="1"/>
            </a:lvl7pPr>
            <a:lvl8pPr marL="4199136" indent="0">
              <a:buNone/>
              <a:defRPr sz="2058" b="1"/>
            </a:lvl8pPr>
            <a:lvl9pPr marL="4799013" indent="0">
              <a:buNone/>
              <a:defRPr sz="2058" b="1"/>
            </a:lvl9pPr>
          </a:lstStyle>
          <a:p>
            <a:pPr lvl="0"/>
            <a:r>
              <a:rPr lang="en-US"/>
              <a:t>Edit Master text styles</a:t>
            </a:r>
          </a:p>
        </p:txBody>
      </p:sp>
      <p:sp>
        <p:nvSpPr>
          <p:cNvPr id="6" name="Content Placeholder 5"/>
          <p:cNvSpPr>
            <a:spLocks noGrp="1"/>
          </p:cNvSpPr>
          <p:nvPr>
            <p:ph sz="quarter" idx="4"/>
          </p:nvPr>
        </p:nvSpPr>
        <p:spPr>
          <a:xfrm>
            <a:off x="7042654" y="2211685"/>
            <a:ext cx="6132559" cy="434929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472335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icture">
    <p:spTree>
      <p:nvGrpSpPr>
        <p:cNvPr id="1" name=""/>
        <p:cNvGrpSpPr/>
        <p:nvPr/>
      </p:nvGrpSpPr>
      <p:grpSpPr>
        <a:xfrm>
          <a:off x="0" y="0"/>
          <a:ext cx="0" cy="0"/>
          <a:chOff x="0" y="0"/>
          <a:chExt cx="0" cy="0"/>
        </a:xfrm>
      </p:grpSpPr>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53"/>
          </p:nvPr>
        </p:nvSpPr>
        <p:spPr>
          <a:xfrm>
            <a:off x="0" y="250553"/>
            <a:ext cx="13175213" cy="6243511"/>
          </a:xfrm>
        </p:spPr>
        <p:txBody>
          <a:bodyPr lIns="0" tIns="756000" anchor="ctr" anchorCtr="1"/>
          <a:lstStyle/>
          <a:p>
            <a:r>
              <a:rPr lang="en-US" dirty="0"/>
              <a:t>Click icon to add picture</a:t>
            </a:r>
            <a:endParaRPr lang="en-GB" dirty="0"/>
          </a:p>
        </p:txBody>
      </p:sp>
      <p:sp>
        <p:nvSpPr>
          <p:cNvPr id="2" name="Slide Number Placeholder 1"/>
          <p:cNvSpPr>
            <a:spLocks noGrp="1"/>
          </p:cNvSpPr>
          <p:nvPr>
            <p:ph type="sldNum" sz="quarter" idx="54"/>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52485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6" name="Picture Placeholder 1"/>
          <p:cNvSpPr>
            <a:spLocks noGrp="1"/>
          </p:cNvSpPr>
          <p:nvPr>
            <p:ph type="pic" sz="quarter" idx="52"/>
          </p:nvPr>
        </p:nvSpPr>
        <p:spPr>
          <a:xfrm>
            <a:off x="1" y="1425605"/>
            <a:ext cx="13176113" cy="2989478"/>
          </a:xfrm>
        </p:spPr>
        <p:txBody>
          <a:bodyPr tIns="936000" anchor="ctr" anchorCtr="1"/>
          <a:lstStyle/>
          <a:p>
            <a:r>
              <a:rPr lang="en-US" dirty="0"/>
              <a:t>Click icon to add picture</a:t>
            </a:r>
            <a:endParaRPr lang="en-GB" dirty="0"/>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607060465"/>
      </p:ext>
    </p:extLst>
  </p:cSld>
  <p:clrMapOvr>
    <a:masterClrMapping/>
  </p:clrMapOvr>
  <p:extLst mod="1">
    <p:ext uri="{DCECCB84-F9BA-43D5-87BE-67443E8EF086}">
      <p15:sldGuideLst xmlns:p15="http://schemas.microsoft.com/office/powerpoint/2012/main">
        <p15:guide id="1" orient="horz" pos="164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picture - facts and figs">
    <p:spTree>
      <p:nvGrpSpPr>
        <p:cNvPr id="1" name=""/>
        <p:cNvGrpSpPr/>
        <p:nvPr/>
      </p:nvGrpSpPr>
      <p:grpSpPr>
        <a:xfrm>
          <a:off x="0" y="0"/>
          <a:ext cx="0" cy="0"/>
          <a:chOff x="0" y="0"/>
          <a:chExt cx="0" cy="0"/>
        </a:xfrm>
      </p:grpSpPr>
      <p:sp>
        <p:nvSpPr>
          <p:cNvPr id="9" name="Rectangle 8"/>
          <p:cNvSpPr/>
          <p:nvPr/>
        </p:nvSpPr>
        <p:spPr>
          <a:xfrm>
            <a:off x="0" y="1413474"/>
            <a:ext cx="13175930" cy="2433560"/>
          </a:xfrm>
          <a:prstGeom prst="rect">
            <a:avLst/>
          </a:prstGeom>
          <a:solidFill>
            <a:srgbClr val="DF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4" name="Picture Placeholder 13"/>
          <p:cNvSpPr>
            <a:spLocks noGrp="1"/>
          </p:cNvSpPr>
          <p:nvPr>
            <p:ph type="pic" sz="quarter" idx="14" hasCustomPrompt="1"/>
          </p:nvPr>
        </p:nvSpPr>
        <p:spPr>
          <a:xfrm>
            <a:off x="1" y="1570319"/>
            <a:ext cx="8836186" cy="2038725"/>
          </a:xfrm>
          <a:prstGeom prst="rect">
            <a:avLst/>
          </a:prstGeom>
        </p:spPr>
        <p:txBody>
          <a:bodyPr anchor="ctr">
            <a:normAutofit/>
          </a:bodyPr>
          <a:lstStyle>
            <a:lvl1pPr marL="0" indent="0" algn="r">
              <a:buNone/>
              <a:defRPr sz="2352"/>
            </a:lvl1pPr>
          </a:lstStyle>
          <a:p>
            <a:r>
              <a:rPr lang="en-GB" dirty="0"/>
              <a:t>Picture</a:t>
            </a:r>
          </a:p>
        </p:txBody>
      </p:sp>
      <p:sp>
        <p:nvSpPr>
          <p:cNvPr id="11" name="Rectangle 10"/>
          <p:cNvSpPr/>
          <p:nvPr/>
        </p:nvSpPr>
        <p:spPr>
          <a:xfrm>
            <a:off x="9154135" y="1569979"/>
            <a:ext cx="4021981" cy="2038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6" name="Text Placeholder 15"/>
          <p:cNvSpPr>
            <a:spLocks noGrp="1"/>
          </p:cNvSpPr>
          <p:nvPr>
            <p:ph type="body" sz="quarter" idx="15" hasCustomPrompt="1"/>
          </p:nvPr>
        </p:nvSpPr>
        <p:spPr>
          <a:xfrm>
            <a:off x="0" y="1569979"/>
            <a:ext cx="3544785" cy="2038928"/>
          </a:xfrm>
          <a:prstGeom prst="rect">
            <a:avLst/>
          </a:prstGeom>
          <a:solidFill>
            <a:schemeClr val="bg2">
              <a:alpha val="80000"/>
            </a:schemeClr>
          </a:solidFill>
        </p:spPr>
        <p:txBody>
          <a:bodyPr anchor="ctr">
            <a:normAutofit/>
          </a:bodyPr>
          <a:lstStyle>
            <a:lvl1pPr marL="0" indent="0" algn="ctr">
              <a:lnSpc>
                <a:spcPct val="100000"/>
              </a:lnSpc>
              <a:spcAft>
                <a:spcPts val="0"/>
              </a:spcAft>
              <a:buNone/>
              <a:defRPr sz="4115" cap="none" baseline="0">
                <a:solidFill>
                  <a:schemeClr val="bg1"/>
                </a:solidFill>
              </a:defRPr>
            </a:lvl1pPr>
          </a:lstStyle>
          <a:p>
            <a:pPr lvl="0"/>
            <a:r>
              <a:rPr lang="en-GB" dirty="0"/>
              <a:t>Fact/</a:t>
            </a:r>
          </a:p>
          <a:p>
            <a:pPr lvl="0"/>
            <a:r>
              <a:rPr lang="en-GB" dirty="0"/>
              <a:t>figure</a:t>
            </a:r>
          </a:p>
        </p:txBody>
      </p:sp>
      <p:sp>
        <p:nvSpPr>
          <p:cNvPr id="20" name="Picture Placeholder 19"/>
          <p:cNvSpPr>
            <a:spLocks noGrp="1"/>
          </p:cNvSpPr>
          <p:nvPr>
            <p:ph type="pic" sz="quarter" idx="16" hasCustomPrompt="1"/>
          </p:nvPr>
        </p:nvSpPr>
        <p:spPr>
          <a:xfrm>
            <a:off x="9472810" y="1791986"/>
            <a:ext cx="3385609" cy="1579067"/>
          </a:xfrm>
          <a:prstGeom prst="rect">
            <a:avLst/>
          </a:prstGeom>
        </p:spPr>
        <p:txBody>
          <a:bodyPr anchor="ctr">
            <a:normAutofit/>
          </a:bodyPr>
          <a:lstStyle>
            <a:lvl1pPr marL="0" indent="0">
              <a:buNone/>
              <a:defRPr sz="2940">
                <a:solidFill>
                  <a:schemeClr val="bg1"/>
                </a:solidFill>
              </a:defRPr>
            </a:lvl1pPr>
          </a:lstStyle>
          <a:p>
            <a:r>
              <a:rPr lang="en-GB" dirty="0"/>
              <a:t>ICON</a:t>
            </a:r>
          </a:p>
        </p:txBody>
      </p:sp>
      <p:sp>
        <p:nvSpPr>
          <p:cNvPr id="21" name="Content Placeholder 2"/>
          <p:cNvSpPr>
            <a:spLocks noGrp="1"/>
          </p:cNvSpPr>
          <p:nvPr>
            <p:ph sz="half" idx="1"/>
          </p:nvPr>
        </p:nvSpPr>
        <p:spPr>
          <a:xfrm>
            <a:off x="369682" y="4640792"/>
            <a:ext cx="3598450"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3" name="Content Placeholder 2"/>
          <p:cNvSpPr>
            <a:spLocks noGrp="1"/>
          </p:cNvSpPr>
          <p:nvPr>
            <p:ph sz="half" idx="17"/>
          </p:nvPr>
        </p:nvSpPr>
        <p:spPr>
          <a:xfrm>
            <a:off x="4867744" y="4640792"/>
            <a:ext cx="3704287"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4" name="Content Placeholder 2"/>
          <p:cNvSpPr>
            <a:spLocks noGrp="1"/>
          </p:cNvSpPr>
          <p:nvPr>
            <p:ph sz="half" idx="18"/>
          </p:nvPr>
        </p:nvSpPr>
        <p:spPr>
          <a:xfrm>
            <a:off x="9303502" y="4640792"/>
            <a:ext cx="3872428"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6" name="Text Placeholder 25"/>
          <p:cNvSpPr>
            <a:spLocks noGrp="1"/>
          </p:cNvSpPr>
          <p:nvPr>
            <p:ph type="body" sz="quarter" idx="19" hasCustomPrompt="1"/>
          </p:nvPr>
        </p:nvSpPr>
        <p:spPr>
          <a:xfrm>
            <a:off x="368663" y="4006278"/>
            <a:ext cx="3600274"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sp>
        <p:nvSpPr>
          <p:cNvPr id="27" name="Text Placeholder 25"/>
          <p:cNvSpPr>
            <a:spLocks noGrp="1"/>
          </p:cNvSpPr>
          <p:nvPr>
            <p:ph type="body" sz="quarter" idx="20" hasCustomPrompt="1"/>
          </p:nvPr>
        </p:nvSpPr>
        <p:spPr>
          <a:xfrm>
            <a:off x="4885563" y="4005785"/>
            <a:ext cx="3705199"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sp>
        <p:nvSpPr>
          <p:cNvPr id="28" name="Text Placeholder 25"/>
          <p:cNvSpPr>
            <a:spLocks noGrp="1"/>
          </p:cNvSpPr>
          <p:nvPr>
            <p:ph type="body" sz="quarter" idx="21" hasCustomPrompt="1"/>
          </p:nvPr>
        </p:nvSpPr>
        <p:spPr>
          <a:xfrm>
            <a:off x="9325390" y="4005785"/>
            <a:ext cx="3850726"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855002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ue Block">
    <p:spTree>
      <p:nvGrpSpPr>
        <p:cNvPr id="1" name=""/>
        <p:cNvGrpSpPr/>
        <p:nvPr/>
      </p:nvGrpSpPr>
      <p:grpSpPr>
        <a:xfrm>
          <a:off x="0" y="0"/>
          <a:ext cx="0" cy="0"/>
          <a:chOff x="0" y="0"/>
          <a:chExt cx="0" cy="0"/>
        </a:xfrm>
      </p:grpSpPr>
      <p:sp>
        <p:nvSpPr>
          <p:cNvPr id="4" name="Rectangle 3"/>
          <p:cNvSpPr/>
          <p:nvPr/>
        </p:nvSpPr>
        <p:spPr>
          <a:xfrm>
            <a:off x="0" y="264556"/>
            <a:ext cx="13175213" cy="62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09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Blue Block">
    <p:spTree>
      <p:nvGrpSpPr>
        <p:cNvPr id="1" name=""/>
        <p:cNvGrpSpPr/>
        <p:nvPr/>
      </p:nvGrpSpPr>
      <p:grpSpPr>
        <a:xfrm>
          <a:off x="0" y="0"/>
          <a:ext cx="0" cy="0"/>
          <a:chOff x="0" y="0"/>
          <a:chExt cx="0" cy="0"/>
        </a:xfrm>
      </p:grpSpPr>
      <p:sp>
        <p:nvSpPr>
          <p:cNvPr id="4" name="Rectangle 3"/>
          <p:cNvSpPr/>
          <p:nvPr/>
        </p:nvSpPr>
        <p:spPr>
          <a:xfrm>
            <a:off x="0" y="264556"/>
            <a:ext cx="13175213" cy="62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16"/>
          <p:cNvSpPr>
            <a:spLocks noGrp="1"/>
          </p:cNvSpPr>
          <p:nvPr>
            <p:ph type="body" sz="quarter" idx="53" hasCustomPrompt="1"/>
          </p:nvPr>
        </p:nvSpPr>
        <p:spPr>
          <a:xfrm>
            <a:off x="369682" y="1107703"/>
            <a:ext cx="12701433" cy="397233"/>
          </a:xfrm>
          <a:prstGeom prst="rect">
            <a:avLst/>
          </a:prstGeom>
          <a:noFill/>
        </p:spPr>
        <p:txBody>
          <a:bodyPr anchor="ctr">
            <a:noAutofit/>
          </a:bodyPr>
          <a:lstStyle>
            <a:lvl1pPr marL="0" indent="0">
              <a:buNone/>
              <a:defRPr sz="3528" b="1" i="0" cap="all" baseline="0">
                <a:solidFill>
                  <a:schemeClr val="bg1"/>
                </a:solidFill>
                <a:latin typeface="+mj-lt"/>
              </a:defRPr>
            </a:lvl1pPr>
            <a:lvl2pPr>
              <a:defRPr sz="1176" cap="all" baseline="0"/>
            </a:lvl2pPr>
            <a:lvl3pPr>
              <a:defRPr sz="1176" cap="all" baseline="0"/>
            </a:lvl3pPr>
            <a:lvl4pPr>
              <a:defRPr sz="1176" cap="all" baseline="0"/>
            </a:lvl4pPr>
            <a:lvl5pPr>
              <a:defRPr sz="1176" cap="all" baseline="0"/>
            </a:lvl5pPr>
          </a:lstStyle>
          <a:p>
            <a:pPr lvl="0"/>
            <a:r>
              <a:rPr lang="en-GB" dirty="0"/>
              <a:t>Click to edit title – 28pt</a:t>
            </a:r>
          </a:p>
        </p:txBody>
      </p:sp>
      <p:pic>
        <p:nvPicPr>
          <p:cNvPr id="51" name="Picture 50" descr="Complex illustrations UK - [EDIT 29.10.15]_white-04"/>
          <p:cNvPicPr>
            <a:picLocks noGrp="1" noChangeAspect="1"/>
          </p:cNvPicPr>
          <p:nvPr isPhoto="1" userDrawn="1"/>
        </p:nvPicPr>
        <p:blipFill>
          <a:blip r:embed="rId3" cstate="print">
            <a:lum/>
            <a:extLst>
              <a:ext uri="{28A0092B-C50C-407E-A947-70E740481C1C}">
                <a14:useLocalDpi xmlns:a14="http://schemas.microsoft.com/office/drawing/2010/main" val="0"/>
              </a:ext>
            </a:extLst>
          </a:blip>
          <a:stretch>
            <a:fillRect/>
          </a:stretch>
        </p:blipFill>
        <p:spPr>
          <a:xfrm>
            <a:off x="8320913" y="-276486"/>
            <a:ext cx="7131140" cy="5041187"/>
          </a:xfrm>
          <a:prstGeom prst="rect">
            <a:avLst/>
          </a:prstGeom>
          <a:noFill/>
          <a:ln>
            <a:noFill/>
          </a:ln>
        </p:spPr>
      </p:pic>
    </p:spTree>
    <p:extLst>
      <p:ext uri="{BB962C8B-B14F-4D97-AF65-F5344CB8AC3E}">
        <p14:creationId xmlns:p14="http://schemas.microsoft.com/office/powerpoint/2010/main" val="4053671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aphic Blocks">
    <p:spTree>
      <p:nvGrpSpPr>
        <p:cNvPr id="1" name=""/>
        <p:cNvGrpSpPr/>
        <p:nvPr/>
      </p:nvGrpSpPr>
      <p:grpSpPr>
        <a:xfrm>
          <a:off x="0" y="0"/>
          <a:ext cx="0" cy="0"/>
          <a:chOff x="0" y="0"/>
          <a:chExt cx="0" cy="0"/>
        </a:xfrm>
      </p:grpSpPr>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Divider Blocks"/>
          <p:cNvGrpSpPr/>
          <p:nvPr/>
        </p:nvGrpSpPr>
        <p:grpSpPr>
          <a:xfrm>
            <a:off x="0" y="264555"/>
            <a:ext cx="13176112" cy="5896547"/>
            <a:chOff x="0" y="195485"/>
            <a:chExt cx="8964612" cy="2959777"/>
          </a:xfrm>
        </p:grpSpPr>
        <p:sp>
          <p:nvSpPr>
            <p:cNvPr id="6" name="Blue block"/>
            <p:cNvSpPr/>
            <p:nvPr/>
          </p:nvSpPr>
          <p:spPr>
            <a:xfrm>
              <a:off x="3851919" y="195485"/>
              <a:ext cx="5112693" cy="29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7" name="Grey block"/>
            <p:cNvSpPr/>
            <p:nvPr/>
          </p:nvSpPr>
          <p:spPr>
            <a:xfrm>
              <a:off x="0" y="195485"/>
              <a:ext cx="971600" cy="29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Green block"/>
            <p:cNvSpPr/>
            <p:nvPr/>
          </p:nvSpPr>
          <p:spPr>
            <a:xfrm>
              <a:off x="1095906" y="196487"/>
              <a:ext cx="2611997" cy="2958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Tree>
    <p:extLst>
      <p:ext uri="{BB962C8B-B14F-4D97-AF65-F5344CB8AC3E}">
        <p14:creationId xmlns:p14="http://schemas.microsoft.com/office/powerpoint/2010/main" val="4194630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SM Title Slide alterna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989" y="5124838"/>
            <a:ext cx="12095798" cy="793755"/>
          </a:xfrm>
          <a:prstGeom prst="rect">
            <a:avLst/>
          </a:prstGeom>
        </p:spPr>
        <p:txBody>
          <a:bodyPr>
            <a:noAutofit/>
          </a:bodyPr>
          <a:lstStyle>
            <a:lvl1pPr algn="l">
              <a:defRPr sz="4703" b="0" i="0" cap="all" baseline="0">
                <a:solidFill>
                  <a:schemeClr val="accent2"/>
                </a:solidFill>
              </a:defRPr>
            </a:lvl1pPr>
          </a:lstStyle>
          <a:p>
            <a:r>
              <a:rPr lang="en-US" dirty="0"/>
              <a:t>Click to edit heading – 32pt</a:t>
            </a:r>
            <a:endParaRPr lang="en-GB" dirty="0"/>
          </a:p>
        </p:txBody>
      </p:sp>
      <p:sp>
        <p:nvSpPr>
          <p:cNvPr id="3" name="Rectangle 2"/>
          <p:cNvSpPr/>
          <p:nvPr/>
        </p:nvSpPr>
        <p:spPr>
          <a:xfrm>
            <a:off x="2486417" y="271516"/>
            <a:ext cx="10689513" cy="4551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7" name="Rectangle 6"/>
          <p:cNvSpPr/>
          <p:nvPr/>
        </p:nvSpPr>
        <p:spPr>
          <a:xfrm>
            <a:off x="2" y="271516"/>
            <a:ext cx="475520" cy="455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ectangle 8"/>
          <p:cNvSpPr/>
          <p:nvPr/>
        </p:nvSpPr>
        <p:spPr>
          <a:xfrm>
            <a:off x="581358" y="272991"/>
            <a:ext cx="1799222" cy="4551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2" name="Text Placeholder 7"/>
          <p:cNvSpPr>
            <a:spLocks noGrp="1"/>
          </p:cNvSpPr>
          <p:nvPr>
            <p:ph type="body" sz="quarter" idx="10" hasCustomPrompt="1"/>
          </p:nvPr>
        </p:nvSpPr>
        <p:spPr>
          <a:xfrm>
            <a:off x="688322" y="5997725"/>
            <a:ext cx="8147864" cy="502957"/>
          </a:xfrm>
          <a:prstGeom prst="rect">
            <a:avLst/>
          </a:prstGeom>
        </p:spPr>
        <p:txBody>
          <a:bodyPr>
            <a:noAutofit/>
          </a:bodyPr>
          <a:lstStyle>
            <a:lvl1pPr marL="0" indent="0">
              <a:buNone/>
              <a:defRPr sz="3528" baseline="0"/>
            </a:lvl1pPr>
          </a:lstStyle>
          <a:p>
            <a:pPr lvl="0"/>
            <a:r>
              <a:rPr lang="en-US" dirty="0"/>
              <a:t>Click to edit subheading – 20pt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15355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cover fixed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1" name="Picture 10"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3570838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RSM Title Slide alternativ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989" y="5367347"/>
            <a:ext cx="12095798" cy="793755"/>
          </a:xfrm>
          <a:prstGeom prst="rect">
            <a:avLst/>
          </a:prstGeom>
        </p:spPr>
        <p:txBody>
          <a:bodyPr>
            <a:noAutofit/>
          </a:bodyPr>
          <a:lstStyle>
            <a:lvl1pPr algn="l">
              <a:defRPr sz="4115" b="0" i="0" cap="all" baseline="0">
                <a:solidFill>
                  <a:schemeClr val="accent2"/>
                </a:solidFill>
              </a:defRPr>
            </a:lvl1pPr>
          </a:lstStyle>
          <a:p>
            <a:r>
              <a:rPr lang="en-US" dirty="0"/>
              <a:t>Click to edit heading – 28pt</a:t>
            </a:r>
            <a:endParaRPr lang="en-GB" dirty="0"/>
          </a:p>
        </p:txBody>
      </p:sp>
      <p:sp>
        <p:nvSpPr>
          <p:cNvPr id="8" name="Text Placeholder 7"/>
          <p:cNvSpPr>
            <a:spLocks noGrp="1"/>
          </p:cNvSpPr>
          <p:nvPr>
            <p:ph type="body" sz="quarter" idx="10" hasCustomPrompt="1"/>
          </p:nvPr>
        </p:nvSpPr>
        <p:spPr>
          <a:xfrm>
            <a:off x="688322" y="6240234"/>
            <a:ext cx="8147864" cy="502957"/>
          </a:xfrm>
          <a:prstGeom prst="rect">
            <a:avLst/>
          </a:prstGeom>
        </p:spPr>
        <p:txBody>
          <a:bodyPr>
            <a:noAutofit/>
          </a:bodyPr>
          <a:lstStyle>
            <a:lvl1pPr marL="0" indent="0">
              <a:buNone/>
              <a:defRPr sz="2940" baseline="0"/>
            </a:lvl1pPr>
          </a:lstStyle>
          <a:p>
            <a:pPr lvl="0"/>
            <a:r>
              <a:rPr lang="en-US" dirty="0"/>
              <a:t>Click to edit subheading – 20pt</a:t>
            </a:r>
          </a:p>
        </p:txBody>
      </p:sp>
      <p:sp>
        <p:nvSpPr>
          <p:cNvPr id="10" name="Picture Placeholder 9"/>
          <p:cNvSpPr>
            <a:spLocks noGrp="1"/>
          </p:cNvSpPr>
          <p:nvPr>
            <p:ph type="pic" sz="quarter" idx="11"/>
          </p:nvPr>
        </p:nvSpPr>
        <p:spPr>
          <a:xfrm>
            <a:off x="0" y="287317"/>
            <a:ext cx="13175930" cy="4841714"/>
          </a:xfrm>
          <a:prstGeom prst="rect">
            <a:avLst/>
          </a:prstGeom>
        </p:spPr>
        <p:txBody>
          <a:bodyPr/>
          <a:lstStyle/>
          <a:p>
            <a:r>
              <a:rPr lang="en-US" dirty="0"/>
              <a:t>Click icon to add picture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4040979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Slide 1">
    <p:spTree>
      <p:nvGrpSpPr>
        <p:cNvPr id="1" name=""/>
        <p:cNvGrpSpPr/>
        <p:nvPr/>
      </p:nvGrpSpPr>
      <p:grpSpPr>
        <a:xfrm>
          <a:off x="0" y="0"/>
          <a:ext cx="0" cy="0"/>
          <a:chOff x="0" y="0"/>
          <a:chExt cx="0" cy="0"/>
        </a:xfrm>
      </p:grpSpPr>
      <p:sp>
        <p:nvSpPr>
          <p:cNvPr id="21" name="Rectangle 20"/>
          <p:cNvSpPr/>
          <p:nvPr/>
        </p:nvSpPr>
        <p:spPr>
          <a:xfrm>
            <a:off x="0" y="1430273"/>
            <a:ext cx="739364" cy="510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2" name="Rectangle 21"/>
          <p:cNvSpPr/>
          <p:nvPr/>
        </p:nvSpPr>
        <p:spPr>
          <a:xfrm>
            <a:off x="898866" y="1430273"/>
            <a:ext cx="1587551" cy="510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8" name="Text Placeholder 5"/>
          <p:cNvSpPr>
            <a:spLocks noGrp="1"/>
          </p:cNvSpPr>
          <p:nvPr>
            <p:ph type="body" sz="quarter" idx="14" hasCustomPrompt="1"/>
          </p:nvPr>
        </p:nvSpPr>
        <p:spPr>
          <a:xfrm>
            <a:off x="2710414" y="1430273"/>
            <a:ext cx="10460801" cy="486782"/>
          </a:xfrm>
          <a:prstGeom prst="rect">
            <a:avLst/>
          </a:prstGeom>
        </p:spPr>
        <p:txBody>
          <a:bodyPr>
            <a:noAutofit/>
          </a:bodyPr>
          <a:lstStyle>
            <a:lvl1pPr marL="0" indent="0">
              <a:lnSpc>
                <a:spcPct val="90000"/>
              </a:lnSpc>
              <a:spcAft>
                <a:spcPts val="0"/>
              </a:spcAft>
              <a:buNone/>
              <a:defRPr sz="3528"/>
            </a:lvl1pPr>
          </a:lstStyle>
          <a:p>
            <a:pPr lvl="0"/>
            <a:r>
              <a:rPr lang="en-US" dirty="0"/>
              <a:t>Click to edit subheading – 24pt</a:t>
            </a:r>
            <a:endParaRPr lang="en-GB" dirty="0"/>
          </a:p>
        </p:txBody>
      </p:sp>
      <p:sp>
        <p:nvSpPr>
          <p:cNvPr id="34" name="Content Placeholder 2"/>
          <p:cNvSpPr>
            <a:spLocks noGrp="1"/>
          </p:cNvSpPr>
          <p:nvPr>
            <p:ph sz="quarter" idx="16"/>
          </p:nvPr>
        </p:nvSpPr>
        <p:spPr>
          <a:xfrm>
            <a:off x="2710414" y="2043912"/>
            <a:ext cx="10465516" cy="4486809"/>
          </a:xfrm>
          <a:prstGeom prst="rect">
            <a:avLst/>
          </a:prstGeom>
        </p:spPr>
        <p:txBody>
          <a:bodyPr>
            <a:normAutofit/>
          </a:bodyPr>
          <a:lstStyle>
            <a:lvl1pPr>
              <a:spcAft>
                <a:spcPts val="441"/>
              </a:spcAft>
              <a:defRPr sz="2352"/>
            </a:lvl1pPr>
            <a:lvl2pPr>
              <a:spcAft>
                <a:spcPts val="441"/>
              </a:spcAft>
              <a:defRPr sz="2352"/>
            </a:lvl2pPr>
            <a:lvl3pPr>
              <a:spcAft>
                <a:spcPts val="441"/>
              </a:spcAft>
              <a:defRPr sz="2352"/>
            </a:lvl3pPr>
            <a:lvl4pPr>
              <a:spcAft>
                <a:spcPts val="441"/>
              </a:spcAft>
              <a:defRPr sz="2352"/>
            </a:lvl4pPr>
            <a:lvl5pPr>
              <a:spcAft>
                <a:spcPts val="441"/>
              </a:spcAft>
              <a:defRPr sz="235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34039209"/>
      </p:ext>
    </p:extLst>
  </p:cSld>
  <p:clrMapOvr>
    <a:masterClrMapping/>
  </p:clrMapOvr>
  <p:extLst mod="1">
    <p:ext uri="{DCECCB84-F9BA-43D5-87BE-67443E8EF086}">
      <p15:sldGuideLst xmlns:p15="http://schemas.microsoft.com/office/powerpoint/2012/main">
        <p15:guide id="1" orient="horz" pos="61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Slide 4">
    <p:spTree>
      <p:nvGrpSpPr>
        <p:cNvPr id="1" name=""/>
        <p:cNvGrpSpPr/>
        <p:nvPr/>
      </p:nvGrpSpPr>
      <p:grpSpPr>
        <a:xfrm>
          <a:off x="0" y="0"/>
          <a:ext cx="0" cy="0"/>
          <a:chOff x="0" y="0"/>
          <a:chExt cx="0" cy="0"/>
        </a:xfrm>
      </p:grpSpPr>
      <p:sp>
        <p:nvSpPr>
          <p:cNvPr id="5" name="Rectangle 4"/>
          <p:cNvSpPr/>
          <p:nvPr/>
        </p:nvSpPr>
        <p:spPr>
          <a:xfrm>
            <a:off x="4920662" y="1430273"/>
            <a:ext cx="211674" cy="5101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6" name="Text Placeholder 5"/>
          <p:cNvSpPr>
            <a:spLocks noGrp="1"/>
          </p:cNvSpPr>
          <p:nvPr>
            <p:ph type="body" sz="quarter" idx="14" hasCustomPrompt="1"/>
          </p:nvPr>
        </p:nvSpPr>
        <p:spPr>
          <a:xfrm>
            <a:off x="5872879" y="1430273"/>
            <a:ext cx="7303238" cy="486782"/>
          </a:xfrm>
          <a:prstGeom prst="rect">
            <a:avLst/>
          </a:prstGeom>
        </p:spPr>
        <p:txBody>
          <a:bodyPr>
            <a:noAutofit/>
          </a:bodyPr>
          <a:lstStyle>
            <a:lvl1pPr marL="0" indent="0">
              <a:lnSpc>
                <a:spcPct val="90000"/>
              </a:lnSpc>
              <a:spcAft>
                <a:spcPts val="0"/>
              </a:spcAft>
              <a:buNone/>
              <a:defRPr sz="3528">
                <a:solidFill>
                  <a:schemeClr val="accent2"/>
                </a:solidFill>
              </a:defRPr>
            </a:lvl1pPr>
          </a:lstStyle>
          <a:p>
            <a:pPr lvl="0"/>
            <a:r>
              <a:rPr lang="en-US" dirty="0"/>
              <a:t>Click to edit subheading – 24pt</a:t>
            </a:r>
            <a:endParaRPr lang="en-GB" dirty="0"/>
          </a:p>
        </p:txBody>
      </p:sp>
      <p:sp>
        <p:nvSpPr>
          <p:cNvPr id="27" name="Content Placeholder 2"/>
          <p:cNvSpPr>
            <a:spLocks noGrp="1"/>
          </p:cNvSpPr>
          <p:nvPr>
            <p:ph sz="quarter" idx="16"/>
          </p:nvPr>
        </p:nvSpPr>
        <p:spPr>
          <a:xfrm>
            <a:off x="5873196" y="2029914"/>
            <a:ext cx="7302920" cy="4500807"/>
          </a:xfrm>
          <a:prstGeom prst="rect">
            <a:avLst/>
          </a:prstGeom>
        </p:spPr>
        <p:txBody>
          <a:bodyPr>
            <a:normAutofit/>
          </a:bodyPr>
          <a:lstStyle>
            <a:lvl1pPr>
              <a:defRPr sz="2352"/>
            </a:lvl1pPr>
            <a:lvl2pPr>
              <a:defRPr sz="2352"/>
            </a:lvl2pPr>
            <a:lvl3pPr>
              <a:defRPr sz="2352"/>
            </a:lvl3pPr>
            <a:lvl4pPr>
              <a:defRPr sz="2352"/>
            </a:lvl4pPr>
            <a:lvl5pPr>
              <a:defRPr sz="235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a:xfrm>
            <a:off x="5238173" y="1430273"/>
            <a:ext cx="423347" cy="5101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3" name="Picture Placeholder 2"/>
          <p:cNvSpPr>
            <a:spLocks noGrp="1"/>
          </p:cNvSpPr>
          <p:nvPr>
            <p:ph type="pic" sz="quarter" idx="17"/>
          </p:nvPr>
        </p:nvSpPr>
        <p:spPr>
          <a:xfrm>
            <a:off x="0" y="1430273"/>
            <a:ext cx="4814826" cy="5100449"/>
          </a:xfrm>
          <a:prstGeom prst="rect">
            <a:avLst/>
          </a:prstGeom>
        </p:spPr>
        <p:txBody>
          <a:bodyPr/>
          <a:lstStyle/>
          <a:p>
            <a:r>
              <a:rPr lang="en-US" dirty="0"/>
              <a:t>Click icon to add picture</a:t>
            </a:r>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628587705"/>
      </p:ext>
    </p:extLst>
  </p:cSld>
  <p:clrMapOvr>
    <a:masterClrMapping/>
  </p:clrMapOvr>
  <p:extLst mod="1">
    <p:ext uri="{DCECCB84-F9BA-43D5-87BE-67443E8EF086}">
      <p15:sldGuideLst xmlns:p15="http://schemas.microsoft.com/office/powerpoint/2012/main">
        <p15:guide id="1" orient="horz" pos="61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ation Slide">
    <p:spTree>
      <p:nvGrpSpPr>
        <p:cNvPr id="1" name=""/>
        <p:cNvGrpSpPr/>
        <p:nvPr/>
      </p:nvGrpSpPr>
      <p:grpSpPr>
        <a:xfrm>
          <a:off x="0" y="0"/>
          <a:ext cx="0" cy="0"/>
          <a:chOff x="0" y="0"/>
          <a:chExt cx="0" cy="0"/>
        </a:xfrm>
      </p:grpSpPr>
      <p:sp>
        <p:nvSpPr>
          <p:cNvPr id="2" name="Rectangle 1"/>
          <p:cNvSpPr/>
          <p:nvPr/>
        </p:nvSpPr>
        <p:spPr>
          <a:xfrm>
            <a:off x="1" y="267849"/>
            <a:ext cx="13183113" cy="6244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26" name="Picture 2" descr="Z:\RSM International\1 Design\2015\Brand\powerpoints\Quotation marks-09.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0981" y="0"/>
            <a:ext cx="3463964" cy="273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2274743" y="2298163"/>
            <a:ext cx="8784854" cy="2592933"/>
          </a:xfrm>
          <a:prstGeom prst="rect">
            <a:avLst/>
          </a:prstGeom>
        </p:spPr>
        <p:txBody>
          <a:bodyPr>
            <a:normAutofit/>
          </a:bodyPr>
          <a:lstStyle>
            <a:lvl1pPr marL="0" indent="0" algn="ctr">
              <a:buNone/>
              <a:defRPr sz="3528" b="0">
                <a:solidFill>
                  <a:schemeClr val="bg1"/>
                </a:solidFill>
              </a:defRPr>
            </a:lvl1pPr>
            <a:lvl2pPr marL="671993" indent="0">
              <a:buNone/>
              <a:defRPr sz="2352">
                <a:solidFill>
                  <a:schemeClr val="bg1"/>
                </a:solidFill>
              </a:defRPr>
            </a:lvl2pPr>
            <a:lvl3pPr marL="1343985" indent="0">
              <a:buNone/>
              <a:defRPr sz="2352">
                <a:solidFill>
                  <a:schemeClr val="bg1"/>
                </a:solidFill>
              </a:defRPr>
            </a:lvl3pPr>
            <a:lvl4pPr marL="2015978" indent="0">
              <a:buNone/>
              <a:defRPr sz="2352">
                <a:solidFill>
                  <a:schemeClr val="bg1"/>
                </a:solidFill>
              </a:defRPr>
            </a:lvl4pPr>
            <a:lvl5pPr marL="2687970" indent="0">
              <a:buNone/>
              <a:defRPr sz="2352">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4285642" y="5129032"/>
            <a:ext cx="4869584" cy="449984"/>
          </a:xfrm>
          <a:prstGeom prst="rect">
            <a:avLst/>
          </a:prstGeom>
        </p:spPr>
        <p:txBody>
          <a:bodyPr>
            <a:noAutofit/>
          </a:bodyPr>
          <a:lstStyle>
            <a:lvl1pPr marL="0" indent="0" algn="ctr">
              <a:buNone/>
              <a:defRPr sz="2646" b="1">
                <a:solidFill>
                  <a:schemeClr val="bg1"/>
                </a:solidFill>
              </a:defRPr>
            </a:lvl1pPr>
            <a:lvl2pPr marL="671993" indent="0" algn="ctr">
              <a:buNone/>
              <a:defRPr sz="1617"/>
            </a:lvl2pPr>
            <a:lvl3pPr marL="1343985" indent="0" algn="ctr">
              <a:buNone/>
              <a:defRPr sz="1543"/>
            </a:lvl3pPr>
            <a:lvl4pPr marL="2015978" indent="0" algn="ctr">
              <a:buNone/>
              <a:defRPr sz="1470"/>
            </a:lvl4pPr>
            <a:lvl5pPr marL="2687970" indent="0" algn="ctr">
              <a:buNone/>
              <a:defRPr sz="1470"/>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4285642" y="5579015"/>
            <a:ext cx="4869584" cy="423336"/>
          </a:xfrm>
          <a:prstGeom prst="rect">
            <a:avLst/>
          </a:prstGeom>
        </p:spPr>
        <p:txBody>
          <a:bodyPr>
            <a:noAutofit/>
          </a:bodyPr>
          <a:lstStyle>
            <a:lvl1pPr marL="0" indent="0" algn="ctr">
              <a:buNone/>
              <a:defRPr sz="2646" b="0">
                <a:solidFill>
                  <a:schemeClr val="bg1"/>
                </a:solidFill>
              </a:defRPr>
            </a:lvl1pPr>
            <a:lvl2pPr marL="671993" indent="0" algn="ctr">
              <a:buNone/>
              <a:defRPr sz="1617"/>
            </a:lvl2pPr>
            <a:lvl3pPr marL="1343985" indent="0" algn="ctr">
              <a:buNone/>
              <a:defRPr sz="1543"/>
            </a:lvl3pPr>
            <a:lvl4pPr marL="2015978" indent="0" algn="ctr">
              <a:buNone/>
              <a:defRPr sz="1470"/>
            </a:lvl4pPr>
            <a:lvl5pPr marL="2687970" indent="0" algn="ctr">
              <a:buNone/>
              <a:defRPr sz="1470"/>
            </a:lvl5pPr>
          </a:lstStyle>
          <a:p>
            <a:pPr lvl="0"/>
            <a:r>
              <a:rPr lang="en-US" dirty="0"/>
              <a:t>Title – 18pt</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4201848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811109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1_Create Layout 3">
    <p:spTree>
      <p:nvGrpSpPr>
        <p:cNvPr id="1" name=""/>
        <p:cNvGrpSpPr/>
        <p:nvPr/>
      </p:nvGrpSpPr>
      <p:grpSpPr>
        <a:xfrm>
          <a:off x="0" y="0"/>
          <a:ext cx="0" cy="0"/>
          <a:chOff x="0" y="0"/>
          <a:chExt cx="0" cy="0"/>
        </a:xfrm>
      </p:grpSpPr>
      <p:grpSp>
        <p:nvGrpSpPr>
          <p:cNvPr id="3" name="Group 2"/>
          <p:cNvGrpSpPr/>
          <p:nvPr/>
        </p:nvGrpSpPr>
        <p:grpSpPr>
          <a:xfrm>
            <a:off x="3109" y="375654"/>
            <a:ext cx="13174858" cy="740756"/>
            <a:chOff x="-1" y="204788"/>
            <a:chExt cx="9160935" cy="504000"/>
          </a:xfrm>
        </p:grpSpPr>
        <p:sp>
          <p:nvSpPr>
            <p:cNvPr id="47" name="Rectangle 46"/>
            <p:cNvSpPr/>
            <p:nvPr/>
          </p:nvSpPr>
          <p:spPr>
            <a:xfrm>
              <a:off x="-1" y="204788"/>
              <a:ext cx="148677"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48" name="Rectangle 47"/>
            <p:cNvSpPr/>
            <p:nvPr/>
          </p:nvSpPr>
          <p:spPr>
            <a:xfrm>
              <a:off x="213435" y="204788"/>
              <a:ext cx="894749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 name="Title 1"/>
          <p:cNvSpPr>
            <a:spLocks noGrp="1"/>
          </p:cNvSpPr>
          <p:nvPr>
            <p:ph type="title"/>
          </p:nvPr>
        </p:nvSpPr>
        <p:spPr/>
        <p:txBody>
          <a:bodyPr lIns="36000"/>
          <a:lstStyle>
            <a:lvl1pPr marL="79369">
              <a:defRPr>
                <a:solidFill>
                  <a:schemeClr val="bg1"/>
                </a:solidFill>
              </a:defRPr>
            </a:lvl1p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1"/>
            <p:custDataLst>
              <p:tags r:id="rId2"/>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idx="12"/>
            <p:custDataLst>
              <p:tags r:id="rId3"/>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4"/>
          <p:cNvSpPr>
            <a:spLocks noGrp="1"/>
          </p:cNvSpPr>
          <p:nvPr>
            <p:ph idx="13"/>
            <p:custDataLst>
              <p:tags r:id="rId4"/>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5"/>
          <p:cNvSpPr>
            <a:spLocks noGrp="1"/>
          </p:cNvSpPr>
          <p:nvPr>
            <p:ph idx="14"/>
            <p:custDataLst>
              <p:tags r:id="rId5"/>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6"/>
          <p:cNvSpPr>
            <a:spLocks noGrp="1"/>
          </p:cNvSpPr>
          <p:nvPr>
            <p:ph idx="15"/>
            <p:custDataLst>
              <p:tags r:id="rId6"/>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p:cNvSpPr>
            <a:spLocks noGrp="1"/>
          </p:cNvSpPr>
          <p:nvPr>
            <p:ph idx="16"/>
            <p:custDataLst>
              <p:tags r:id="rId7"/>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idx="17"/>
            <p:custDataLst>
              <p:tags r:id="rId8"/>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9"/>
          <p:cNvSpPr>
            <a:spLocks noGrp="1"/>
          </p:cNvSpPr>
          <p:nvPr>
            <p:ph idx="18"/>
            <p:custDataLst>
              <p:tags r:id="rId9"/>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0"/>
          <p:cNvSpPr>
            <a:spLocks noGrp="1"/>
          </p:cNvSpPr>
          <p:nvPr>
            <p:ph idx="19"/>
            <p:custDataLst>
              <p:tags r:id="rId10"/>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1"/>
          <p:cNvSpPr>
            <a:spLocks noGrp="1"/>
          </p:cNvSpPr>
          <p:nvPr>
            <p:ph idx="20"/>
            <p:custDataLst>
              <p:tags r:id="rId11"/>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2"/>
          <p:cNvSpPr>
            <a:spLocks noGrp="1"/>
          </p:cNvSpPr>
          <p:nvPr>
            <p:ph idx="21"/>
            <p:custDataLst>
              <p:tags r:id="rId12"/>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3"/>
          <p:cNvSpPr>
            <a:spLocks noGrp="1"/>
          </p:cNvSpPr>
          <p:nvPr>
            <p:ph idx="22"/>
            <p:custDataLst>
              <p:tags r:id="rId13"/>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4"/>
          <p:cNvSpPr>
            <a:spLocks noGrp="1"/>
          </p:cNvSpPr>
          <p:nvPr>
            <p:ph idx="23"/>
            <p:custDataLst>
              <p:tags r:id="rId14"/>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5"/>
          <p:cNvSpPr>
            <a:spLocks noGrp="1"/>
          </p:cNvSpPr>
          <p:nvPr>
            <p:ph idx="24"/>
            <p:custDataLst>
              <p:tags r:id="rId15"/>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6"/>
          <p:cNvSpPr>
            <a:spLocks noGrp="1"/>
          </p:cNvSpPr>
          <p:nvPr>
            <p:ph idx="25"/>
            <p:custDataLst>
              <p:tags r:id="rId16"/>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p:cNvSpPr>
            <a:spLocks noGrp="1"/>
          </p:cNvSpPr>
          <p:nvPr>
            <p:ph idx="26"/>
            <p:custDataLst>
              <p:tags r:id="rId17"/>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8"/>
          <p:cNvSpPr>
            <a:spLocks noGrp="1"/>
          </p:cNvSpPr>
          <p:nvPr>
            <p:ph idx="27"/>
            <p:custDataLst>
              <p:tags r:id="rId18"/>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19"/>
          <p:cNvSpPr>
            <a:spLocks noGrp="1"/>
          </p:cNvSpPr>
          <p:nvPr>
            <p:ph idx="28"/>
            <p:custDataLst>
              <p:tags r:id="rId19"/>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p:custDataLst>
              <p:tags r:id="rId20"/>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20"/>
          <p:cNvSpPr>
            <a:spLocks noGrp="1"/>
          </p:cNvSpPr>
          <p:nvPr>
            <p:ph type="pic" sz="quarter" idx="33"/>
          </p:nvPr>
        </p:nvSpPr>
        <p:spPr>
          <a:xfrm>
            <a:off x="13650478" y="4493059"/>
            <a:ext cx="529125" cy="529111"/>
          </a:xfrm>
        </p:spPr>
        <p:txBody>
          <a:bodyPr/>
          <a:lstStyle/>
          <a:p>
            <a:r>
              <a:rPr lang="en-US" dirty="0"/>
              <a:t>Click icon to add picture</a:t>
            </a:r>
            <a:endParaRPr lang="en-GB" dirty="0"/>
          </a:p>
        </p:txBody>
      </p:sp>
      <p:sp>
        <p:nvSpPr>
          <p:cNvPr id="28" name="Picture Placeholder 19"/>
          <p:cNvSpPr>
            <a:spLocks noGrp="1"/>
          </p:cNvSpPr>
          <p:nvPr>
            <p:ph type="pic" sz="quarter" idx="34"/>
          </p:nvPr>
        </p:nvSpPr>
        <p:spPr>
          <a:xfrm>
            <a:off x="13650478" y="4493059"/>
            <a:ext cx="529125" cy="529111"/>
          </a:xfrm>
        </p:spPr>
        <p:txBody>
          <a:bodyPr/>
          <a:lstStyle/>
          <a:p>
            <a:r>
              <a:rPr lang="en-US" dirty="0"/>
              <a:t>Click icon to add picture</a:t>
            </a:r>
            <a:endParaRPr lang="en-GB" dirty="0"/>
          </a:p>
        </p:txBody>
      </p:sp>
      <p:sp>
        <p:nvSpPr>
          <p:cNvPr id="29" name="Picture Placeholder 18"/>
          <p:cNvSpPr>
            <a:spLocks noGrp="1"/>
          </p:cNvSpPr>
          <p:nvPr>
            <p:ph type="pic" sz="quarter" idx="35"/>
          </p:nvPr>
        </p:nvSpPr>
        <p:spPr>
          <a:xfrm>
            <a:off x="13650478" y="4493059"/>
            <a:ext cx="529125" cy="529111"/>
          </a:xfrm>
        </p:spPr>
        <p:txBody>
          <a:bodyPr/>
          <a:lstStyle/>
          <a:p>
            <a:r>
              <a:rPr lang="en-US" dirty="0"/>
              <a:t>Click icon to add picture</a:t>
            </a:r>
            <a:endParaRPr lang="en-GB" dirty="0"/>
          </a:p>
        </p:txBody>
      </p:sp>
      <p:sp>
        <p:nvSpPr>
          <p:cNvPr id="30" name="Picture Placeholder 17"/>
          <p:cNvSpPr>
            <a:spLocks noGrp="1"/>
          </p:cNvSpPr>
          <p:nvPr>
            <p:ph type="pic" sz="quarter" idx="36"/>
          </p:nvPr>
        </p:nvSpPr>
        <p:spPr>
          <a:xfrm>
            <a:off x="13650478" y="4493059"/>
            <a:ext cx="529125" cy="529111"/>
          </a:xfrm>
        </p:spPr>
        <p:txBody>
          <a:bodyPr/>
          <a:lstStyle/>
          <a:p>
            <a:r>
              <a:rPr lang="en-US" dirty="0"/>
              <a:t>Click icon to add picture</a:t>
            </a:r>
            <a:endParaRPr lang="en-GB" dirty="0"/>
          </a:p>
        </p:txBody>
      </p:sp>
      <p:sp>
        <p:nvSpPr>
          <p:cNvPr id="31" name="Picture Placeholder 16"/>
          <p:cNvSpPr>
            <a:spLocks noGrp="1"/>
          </p:cNvSpPr>
          <p:nvPr>
            <p:ph type="pic" sz="quarter" idx="37"/>
          </p:nvPr>
        </p:nvSpPr>
        <p:spPr>
          <a:xfrm>
            <a:off x="13650478" y="4493059"/>
            <a:ext cx="529125" cy="529111"/>
          </a:xfrm>
        </p:spPr>
        <p:txBody>
          <a:bodyPr/>
          <a:lstStyle/>
          <a:p>
            <a:r>
              <a:rPr lang="en-US" dirty="0"/>
              <a:t>Click icon to add picture</a:t>
            </a:r>
            <a:endParaRPr lang="en-GB" dirty="0"/>
          </a:p>
        </p:txBody>
      </p:sp>
      <p:sp>
        <p:nvSpPr>
          <p:cNvPr id="32" name="Picture Placeholder 15"/>
          <p:cNvSpPr>
            <a:spLocks noGrp="1"/>
          </p:cNvSpPr>
          <p:nvPr>
            <p:ph type="pic" sz="quarter" idx="38"/>
          </p:nvPr>
        </p:nvSpPr>
        <p:spPr>
          <a:xfrm>
            <a:off x="13650478" y="4493059"/>
            <a:ext cx="529125" cy="529111"/>
          </a:xfrm>
        </p:spPr>
        <p:txBody>
          <a:bodyPr/>
          <a:lstStyle/>
          <a:p>
            <a:r>
              <a:rPr lang="en-US" dirty="0"/>
              <a:t>Click icon to add picture</a:t>
            </a:r>
            <a:endParaRPr lang="en-GB" dirty="0"/>
          </a:p>
        </p:txBody>
      </p:sp>
      <p:sp>
        <p:nvSpPr>
          <p:cNvPr id="33" name="Picture Placeholder 14"/>
          <p:cNvSpPr>
            <a:spLocks noGrp="1"/>
          </p:cNvSpPr>
          <p:nvPr>
            <p:ph type="pic" sz="quarter" idx="39"/>
          </p:nvPr>
        </p:nvSpPr>
        <p:spPr>
          <a:xfrm>
            <a:off x="13650478" y="4493059"/>
            <a:ext cx="529125" cy="529111"/>
          </a:xfrm>
        </p:spPr>
        <p:txBody>
          <a:bodyPr/>
          <a:lstStyle/>
          <a:p>
            <a:r>
              <a:rPr lang="en-US" dirty="0"/>
              <a:t>Click icon to add picture</a:t>
            </a:r>
            <a:endParaRPr lang="en-GB" dirty="0"/>
          </a:p>
        </p:txBody>
      </p:sp>
      <p:sp>
        <p:nvSpPr>
          <p:cNvPr id="34" name="Picture Placeholder 13"/>
          <p:cNvSpPr>
            <a:spLocks noGrp="1"/>
          </p:cNvSpPr>
          <p:nvPr>
            <p:ph type="pic" sz="quarter" idx="40"/>
          </p:nvPr>
        </p:nvSpPr>
        <p:spPr>
          <a:xfrm>
            <a:off x="13650478" y="4493059"/>
            <a:ext cx="529125" cy="529111"/>
          </a:xfrm>
        </p:spPr>
        <p:txBody>
          <a:bodyPr/>
          <a:lstStyle/>
          <a:p>
            <a:r>
              <a:rPr lang="en-US" dirty="0"/>
              <a:t>Click icon to add picture</a:t>
            </a:r>
            <a:endParaRPr lang="en-GB" dirty="0"/>
          </a:p>
        </p:txBody>
      </p:sp>
      <p:sp>
        <p:nvSpPr>
          <p:cNvPr id="35" name="Picture Placeholder 12"/>
          <p:cNvSpPr>
            <a:spLocks noGrp="1"/>
          </p:cNvSpPr>
          <p:nvPr>
            <p:ph type="pic" sz="quarter" idx="41"/>
          </p:nvPr>
        </p:nvSpPr>
        <p:spPr>
          <a:xfrm>
            <a:off x="13650478" y="4493059"/>
            <a:ext cx="529125" cy="529111"/>
          </a:xfrm>
        </p:spPr>
        <p:txBody>
          <a:bodyPr/>
          <a:lstStyle/>
          <a:p>
            <a:r>
              <a:rPr lang="en-US" dirty="0"/>
              <a:t>Click icon to add picture</a:t>
            </a:r>
            <a:endParaRPr lang="en-GB" dirty="0"/>
          </a:p>
        </p:txBody>
      </p:sp>
      <p:sp>
        <p:nvSpPr>
          <p:cNvPr id="36" name="Picture Placeholder 11"/>
          <p:cNvSpPr>
            <a:spLocks noGrp="1"/>
          </p:cNvSpPr>
          <p:nvPr>
            <p:ph type="pic" sz="quarter" idx="42"/>
          </p:nvPr>
        </p:nvSpPr>
        <p:spPr>
          <a:xfrm>
            <a:off x="13650478" y="4493059"/>
            <a:ext cx="529125" cy="529111"/>
          </a:xfrm>
        </p:spPr>
        <p:txBody>
          <a:bodyPr/>
          <a:lstStyle/>
          <a:p>
            <a:r>
              <a:rPr lang="en-US" dirty="0"/>
              <a:t>Click icon to add picture</a:t>
            </a:r>
            <a:endParaRPr lang="en-GB" dirty="0"/>
          </a:p>
        </p:txBody>
      </p:sp>
      <p:sp>
        <p:nvSpPr>
          <p:cNvPr id="37" name="Picture Placeholder 10"/>
          <p:cNvSpPr>
            <a:spLocks noGrp="1"/>
          </p:cNvSpPr>
          <p:nvPr>
            <p:ph type="pic" sz="quarter" idx="43"/>
          </p:nvPr>
        </p:nvSpPr>
        <p:spPr>
          <a:xfrm>
            <a:off x="13650478" y="4493059"/>
            <a:ext cx="529125" cy="529111"/>
          </a:xfrm>
        </p:spPr>
        <p:txBody>
          <a:bodyPr/>
          <a:lstStyle/>
          <a:p>
            <a:r>
              <a:rPr lang="en-US" dirty="0"/>
              <a:t>Click icon to add picture</a:t>
            </a:r>
            <a:endParaRPr lang="en-GB" dirty="0"/>
          </a:p>
        </p:txBody>
      </p:sp>
      <p:sp>
        <p:nvSpPr>
          <p:cNvPr id="38" name="Picture Placeholder 9"/>
          <p:cNvSpPr>
            <a:spLocks noGrp="1"/>
          </p:cNvSpPr>
          <p:nvPr>
            <p:ph type="pic" sz="quarter" idx="44"/>
          </p:nvPr>
        </p:nvSpPr>
        <p:spPr>
          <a:xfrm>
            <a:off x="13650478" y="4493059"/>
            <a:ext cx="529125" cy="529111"/>
          </a:xfrm>
        </p:spPr>
        <p:txBody>
          <a:bodyPr/>
          <a:lstStyle/>
          <a:p>
            <a:r>
              <a:rPr lang="en-US" dirty="0"/>
              <a:t>Click icon to add picture</a:t>
            </a:r>
            <a:endParaRPr lang="en-GB" dirty="0"/>
          </a:p>
        </p:txBody>
      </p:sp>
      <p:sp>
        <p:nvSpPr>
          <p:cNvPr id="39" name="Picture Placeholder 8"/>
          <p:cNvSpPr>
            <a:spLocks noGrp="1"/>
          </p:cNvSpPr>
          <p:nvPr>
            <p:ph type="pic" sz="quarter" idx="45"/>
          </p:nvPr>
        </p:nvSpPr>
        <p:spPr>
          <a:xfrm>
            <a:off x="13650478" y="4493059"/>
            <a:ext cx="529125" cy="529111"/>
          </a:xfrm>
        </p:spPr>
        <p:txBody>
          <a:bodyPr/>
          <a:lstStyle/>
          <a:p>
            <a:r>
              <a:rPr lang="en-US" dirty="0"/>
              <a:t>Click icon to add picture</a:t>
            </a:r>
            <a:endParaRPr lang="en-GB" dirty="0"/>
          </a:p>
        </p:txBody>
      </p:sp>
      <p:sp>
        <p:nvSpPr>
          <p:cNvPr id="40" name="Picture Placeholder 7"/>
          <p:cNvSpPr>
            <a:spLocks noGrp="1"/>
          </p:cNvSpPr>
          <p:nvPr>
            <p:ph type="pic" sz="quarter" idx="46"/>
          </p:nvPr>
        </p:nvSpPr>
        <p:spPr>
          <a:xfrm>
            <a:off x="13650478" y="4493059"/>
            <a:ext cx="529125" cy="529111"/>
          </a:xfrm>
        </p:spPr>
        <p:txBody>
          <a:bodyPr/>
          <a:lstStyle/>
          <a:p>
            <a:r>
              <a:rPr lang="en-US" dirty="0"/>
              <a:t>Click icon to add picture</a:t>
            </a:r>
            <a:endParaRPr lang="en-GB" dirty="0"/>
          </a:p>
        </p:txBody>
      </p:sp>
      <p:sp>
        <p:nvSpPr>
          <p:cNvPr id="41" name="Picture Placeholder 6"/>
          <p:cNvSpPr>
            <a:spLocks noGrp="1"/>
          </p:cNvSpPr>
          <p:nvPr>
            <p:ph type="pic" sz="quarter" idx="47"/>
          </p:nvPr>
        </p:nvSpPr>
        <p:spPr>
          <a:xfrm>
            <a:off x="13650478" y="4493059"/>
            <a:ext cx="529125" cy="529111"/>
          </a:xfrm>
        </p:spPr>
        <p:txBody>
          <a:bodyPr/>
          <a:lstStyle/>
          <a:p>
            <a:r>
              <a:rPr lang="en-US" dirty="0"/>
              <a:t>Click icon to add picture</a:t>
            </a:r>
            <a:endParaRPr lang="en-GB" dirty="0"/>
          </a:p>
        </p:txBody>
      </p:sp>
      <p:sp>
        <p:nvSpPr>
          <p:cNvPr id="42" name="Picture Placeholder 5"/>
          <p:cNvSpPr>
            <a:spLocks noGrp="1"/>
          </p:cNvSpPr>
          <p:nvPr>
            <p:ph type="pic" sz="quarter" idx="48"/>
          </p:nvPr>
        </p:nvSpPr>
        <p:spPr>
          <a:xfrm>
            <a:off x="13650478" y="4493059"/>
            <a:ext cx="529125" cy="529111"/>
          </a:xfrm>
        </p:spPr>
        <p:txBody>
          <a:bodyPr/>
          <a:lstStyle/>
          <a:p>
            <a:r>
              <a:rPr lang="en-US" dirty="0"/>
              <a:t>Click icon to add picture</a:t>
            </a:r>
            <a:endParaRPr lang="en-GB" dirty="0"/>
          </a:p>
        </p:txBody>
      </p:sp>
      <p:sp>
        <p:nvSpPr>
          <p:cNvPr id="43" name="Picture Placeholder 4"/>
          <p:cNvSpPr>
            <a:spLocks noGrp="1"/>
          </p:cNvSpPr>
          <p:nvPr>
            <p:ph type="pic" sz="quarter" idx="49"/>
          </p:nvPr>
        </p:nvSpPr>
        <p:spPr>
          <a:xfrm>
            <a:off x="13650478" y="4493059"/>
            <a:ext cx="529125" cy="529111"/>
          </a:xfrm>
        </p:spPr>
        <p:txBody>
          <a:bodyPr/>
          <a:lstStyle/>
          <a:p>
            <a:r>
              <a:rPr lang="en-US" dirty="0"/>
              <a:t>Click icon to add picture</a:t>
            </a:r>
            <a:endParaRPr lang="en-GB" dirty="0"/>
          </a:p>
        </p:txBody>
      </p:sp>
      <p:sp>
        <p:nvSpPr>
          <p:cNvPr id="44" name="Picture Placeholder 3"/>
          <p:cNvSpPr>
            <a:spLocks noGrp="1"/>
          </p:cNvSpPr>
          <p:nvPr>
            <p:ph type="pic" sz="quarter" idx="50"/>
          </p:nvPr>
        </p:nvSpPr>
        <p:spPr>
          <a:xfrm>
            <a:off x="13650478" y="4493059"/>
            <a:ext cx="529125" cy="529111"/>
          </a:xfrm>
        </p:spPr>
        <p:txBody>
          <a:bodyPr/>
          <a:lstStyle/>
          <a:p>
            <a:r>
              <a:rPr lang="en-US" dirty="0"/>
              <a:t>Click icon to add picture</a:t>
            </a:r>
            <a:endParaRPr lang="en-GB" dirty="0"/>
          </a:p>
        </p:txBody>
      </p:sp>
      <p:sp>
        <p:nvSpPr>
          <p:cNvPr id="45" name="Picture Placeholder 2"/>
          <p:cNvSpPr>
            <a:spLocks noGrp="1"/>
          </p:cNvSpPr>
          <p:nvPr>
            <p:ph type="pic" sz="quarter" idx="51"/>
          </p:nvPr>
        </p:nvSpPr>
        <p:spPr>
          <a:xfrm>
            <a:off x="13650478" y="4493059"/>
            <a:ext cx="529125" cy="529111"/>
          </a:xfrm>
        </p:spPr>
        <p:txBody>
          <a:bodyPr/>
          <a:lstStyle/>
          <a:p>
            <a:r>
              <a:rPr lang="en-US" dirty="0"/>
              <a:t>Click icon to add picture</a:t>
            </a:r>
            <a:endParaRPr lang="en-GB" dirty="0"/>
          </a:p>
        </p:txBody>
      </p:sp>
      <p:sp>
        <p:nvSpPr>
          <p:cNvPr id="46" name="Picture Placeholder 1"/>
          <p:cNvSpPr>
            <a:spLocks noGrp="1"/>
          </p:cNvSpPr>
          <p:nvPr>
            <p:ph type="pic" sz="quarter" idx="52"/>
          </p:nvPr>
        </p:nvSpPr>
        <p:spPr>
          <a:xfrm>
            <a:off x="13650478" y="4493059"/>
            <a:ext cx="529125" cy="529111"/>
          </a:xfrm>
        </p:spPr>
        <p:txBody>
          <a:bodyPr/>
          <a:lstStyle/>
          <a:p>
            <a:r>
              <a:rPr lang="en-US" dirty="0"/>
              <a:t>Click icon to add picture</a:t>
            </a:r>
            <a:endParaRPr lang="en-GB" dirty="0"/>
          </a:p>
        </p:txBody>
      </p:sp>
      <p:pic>
        <p:nvPicPr>
          <p:cNvPr id="49" name="Picture 3" descr="Z:\RSM International\1 Design\2015\Brand\Guidelines\Logos\Logos-03.png"/>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535606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grpSp>
        <p:nvGrpSpPr>
          <p:cNvPr id="2" name="Group 1"/>
          <p:cNvGrpSpPr/>
          <p:nvPr/>
        </p:nvGrpSpPr>
        <p:grpSpPr>
          <a:xfrm>
            <a:off x="0" y="264555"/>
            <a:ext cx="13175213" cy="5896547"/>
            <a:chOff x="0" y="180000"/>
            <a:chExt cx="8964000" cy="4011930"/>
          </a:xfrm>
        </p:grpSpPr>
        <p:sp>
          <p:nvSpPr>
            <p:cNvPr id="4" name="Rectangle 3"/>
            <p:cNvSpPr/>
            <p:nvPr/>
          </p:nvSpPr>
          <p:spPr>
            <a:xfrm>
              <a:off x="0" y="180000"/>
              <a:ext cx="8964000" cy="40119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5" name="TextBox 4"/>
            <p:cNvSpPr txBox="1"/>
            <p:nvPr/>
          </p:nvSpPr>
          <p:spPr>
            <a:xfrm>
              <a:off x="1058236" y="987574"/>
              <a:ext cx="5925524" cy="1293961"/>
            </a:xfrm>
            <a:prstGeom prst="rect">
              <a:avLst/>
            </a:prstGeom>
            <a:noFill/>
          </p:spPr>
          <p:txBody>
            <a:bodyPr wrap="square" rtlCol="0">
              <a:spAutoFit/>
            </a:bodyPr>
            <a:lstStyle/>
            <a:p>
              <a:r>
                <a:rPr kumimoji="0" lang="en-GB" sz="5879" b="0" i="0" u="none" strike="noStrike" kern="1200" cap="none" spc="0" normalizeH="0" baseline="0" noProof="0" dirty="0">
                  <a:ln>
                    <a:noFill/>
                  </a:ln>
                  <a:solidFill>
                    <a:schemeClr val="bg1"/>
                  </a:solidFill>
                  <a:effectLst/>
                  <a:uLnTx/>
                  <a:uFillTx/>
                  <a:latin typeface="+mn-lt"/>
                </a:rPr>
                <a:t>Financial reporting update</a:t>
              </a:r>
              <a:endParaRPr lang="en-GB" sz="2646" dirty="0">
                <a:solidFill>
                  <a:schemeClr val="bg1"/>
                </a:solidFill>
              </a:endParaRPr>
            </a:p>
          </p:txBody>
        </p:sp>
        <p:sp>
          <p:nvSpPr>
            <p:cNvPr id="6" name="TextBox 5"/>
            <p:cNvSpPr txBox="1"/>
            <p:nvPr/>
          </p:nvSpPr>
          <p:spPr>
            <a:xfrm>
              <a:off x="1115616" y="3363838"/>
              <a:ext cx="4320480" cy="370651"/>
            </a:xfrm>
            <a:prstGeom prst="rect">
              <a:avLst/>
            </a:prstGeom>
            <a:noFill/>
          </p:spPr>
          <p:txBody>
            <a:bodyPr wrap="square" rtlCol="0">
              <a:spAutoFit/>
            </a:bodyPr>
            <a:lstStyle/>
            <a:p>
              <a:pPr marL="0" marR="0" lvl="0" indent="0" algn="l" defTabSz="1343985" rtl="0" eaLnBrk="1" fontAlgn="auto" latinLnBrk="0" hangingPunct="1">
                <a:lnSpc>
                  <a:spcPct val="100000"/>
                </a:lnSpc>
                <a:spcBef>
                  <a:spcPts val="0"/>
                </a:spcBef>
                <a:spcAft>
                  <a:spcPts val="0"/>
                </a:spcAft>
                <a:buClrTx/>
                <a:buSzTx/>
                <a:buFontTx/>
                <a:buNone/>
                <a:tabLst/>
                <a:defRPr/>
              </a:pPr>
              <a:r>
                <a:rPr lang="en-GB" sz="2940" dirty="0">
                  <a:solidFill>
                    <a:schemeClr val="bg1"/>
                  </a:solidFill>
                </a:rPr>
                <a:t>AUDIT | TAX | CONSULTING</a:t>
              </a:r>
            </a:p>
          </p:txBody>
        </p:sp>
        <p:sp>
          <p:nvSpPr>
            <p:cNvPr id="7" name="Rounded Rectangle 6"/>
            <p:cNvSpPr/>
            <p:nvPr/>
          </p:nvSpPr>
          <p:spPr>
            <a:xfrm>
              <a:off x="6156176" y="3651870"/>
              <a:ext cx="1296144" cy="354305"/>
            </a:xfrm>
            <a:prstGeom prst="roundRect">
              <a:avLst>
                <a:gd name="adj" fmla="val 17922"/>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Rounded Rectangle 7"/>
            <p:cNvSpPr/>
            <p:nvPr/>
          </p:nvSpPr>
          <p:spPr>
            <a:xfrm>
              <a:off x="539552" y="514231"/>
              <a:ext cx="5904656" cy="3326660"/>
            </a:xfrm>
            <a:prstGeom prst="roundRect">
              <a:avLst>
                <a:gd name="adj" fmla="val 1909"/>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ounded Rectangle 8"/>
            <p:cNvSpPr/>
            <p:nvPr/>
          </p:nvSpPr>
          <p:spPr>
            <a:xfrm>
              <a:off x="858959" y="385762"/>
              <a:ext cx="7385449" cy="2906067"/>
            </a:xfrm>
            <a:prstGeom prst="roundRect">
              <a:avLst>
                <a:gd name="adj" fmla="val 218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1639723" y="6340860"/>
            <a:ext cx="6719888" cy="906658"/>
          </a:xfrm>
          <a:prstGeom prst="rect">
            <a:avLst/>
          </a:prstGeom>
        </p:spPr>
        <p:txBody>
          <a:bodyPr>
            <a:spAutoFit/>
          </a:bodyPr>
          <a:lstStyle/>
          <a:p>
            <a:r>
              <a:rPr lang="en-GB" sz="2646" dirty="0"/>
              <a:t>Chief operating officer update</a:t>
            </a:r>
          </a:p>
          <a:p>
            <a:r>
              <a:rPr lang="en-GB" sz="2646" dirty="0"/>
              <a:t>David Gwilliam</a:t>
            </a:r>
          </a:p>
        </p:txBody>
      </p:sp>
    </p:spTree>
    <p:extLst>
      <p:ext uri="{BB962C8B-B14F-4D97-AF65-F5344CB8AC3E}">
        <p14:creationId xmlns:p14="http://schemas.microsoft.com/office/powerpoint/2010/main" val="3416029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sp>
        <p:nvSpPr>
          <p:cNvPr id="4" name="Rectangle 3"/>
          <p:cNvSpPr/>
          <p:nvPr/>
        </p:nvSpPr>
        <p:spPr>
          <a:xfrm>
            <a:off x="0" y="264555"/>
            <a:ext cx="13175213" cy="5896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6" name="TextBox 5"/>
          <p:cNvSpPr txBox="1"/>
          <p:nvPr/>
        </p:nvSpPr>
        <p:spPr>
          <a:xfrm>
            <a:off x="1639723" y="4944011"/>
            <a:ext cx="6350206" cy="544765"/>
          </a:xfrm>
          <a:prstGeom prst="rect">
            <a:avLst/>
          </a:prstGeom>
          <a:noFill/>
        </p:spPr>
        <p:txBody>
          <a:bodyPr wrap="square" rtlCol="0">
            <a:spAutoFit/>
          </a:bodyPr>
          <a:lstStyle/>
          <a:p>
            <a:pPr marL="0" marR="0" lvl="0" indent="0" algn="l" defTabSz="1343985" rtl="0" eaLnBrk="1" fontAlgn="auto" latinLnBrk="0" hangingPunct="1">
              <a:lnSpc>
                <a:spcPct val="100000"/>
              </a:lnSpc>
              <a:spcBef>
                <a:spcPts val="0"/>
              </a:spcBef>
              <a:spcAft>
                <a:spcPts val="0"/>
              </a:spcAft>
              <a:buClrTx/>
              <a:buSzTx/>
              <a:buFontTx/>
              <a:buNone/>
              <a:tabLst/>
              <a:defRPr/>
            </a:pPr>
            <a:r>
              <a:rPr lang="en-GB" sz="2940" dirty="0">
                <a:solidFill>
                  <a:schemeClr val="bg1"/>
                </a:solidFill>
              </a:rPr>
              <a:t>AUDIT | TAX | CONSULTING</a:t>
            </a:r>
          </a:p>
        </p:txBody>
      </p:sp>
      <p:sp>
        <p:nvSpPr>
          <p:cNvPr id="7" name="Rounded Rectangle 6"/>
          <p:cNvSpPr/>
          <p:nvPr/>
        </p:nvSpPr>
        <p:spPr>
          <a:xfrm>
            <a:off x="9048296" y="5367348"/>
            <a:ext cx="1905062" cy="520741"/>
          </a:xfrm>
          <a:prstGeom prst="roundRect">
            <a:avLst>
              <a:gd name="adj" fmla="val 17922"/>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Rounded Rectangle 7"/>
          <p:cNvSpPr/>
          <p:nvPr/>
        </p:nvSpPr>
        <p:spPr>
          <a:xfrm>
            <a:off x="793029" y="755793"/>
            <a:ext cx="8678614" cy="4889369"/>
          </a:xfrm>
          <a:prstGeom prst="roundRect">
            <a:avLst>
              <a:gd name="adj" fmla="val 1909"/>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ounded Rectangle 8"/>
          <p:cNvSpPr/>
          <p:nvPr/>
        </p:nvSpPr>
        <p:spPr>
          <a:xfrm>
            <a:off x="1262492" y="566976"/>
            <a:ext cx="10855071" cy="4271201"/>
          </a:xfrm>
          <a:prstGeom prst="roundRect">
            <a:avLst>
              <a:gd name="adj" fmla="val 2185"/>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10"/>
          </p:nvPr>
        </p:nvSpPr>
        <p:spPr>
          <a:xfrm>
            <a:off x="1555386" y="1451490"/>
            <a:ext cx="6985226" cy="1913281"/>
          </a:xfrm>
        </p:spPr>
        <p:txBody>
          <a:bodyPr>
            <a:spAutoFit/>
          </a:bodyPr>
          <a:lstStyle>
            <a:lvl1pPr>
              <a:defRPr kumimoji="0" lang="en-US" sz="5879" b="0" i="0" u="none" strike="noStrike" kern="1200" cap="none" spc="0" normalizeH="0" baseline="0" dirty="0" smtClean="0">
                <a:ln>
                  <a:noFill/>
                </a:ln>
                <a:solidFill>
                  <a:schemeClr val="bg1"/>
                </a:solidFill>
                <a:effectLst/>
                <a:uLnTx/>
                <a:uFillTx/>
                <a:latin typeface="+mn-lt"/>
                <a:ea typeface="+mn-ea"/>
                <a:cs typeface="+mn-cs"/>
              </a:defRPr>
            </a:lvl1pPr>
          </a:lstStyle>
          <a:p>
            <a:pPr lvl="0"/>
            <a:r>
              <a:rPr lang="en-US" dirty="0"/>
              <a:t>Click to edit Master text</a:t>
            </a:r>
            <a:endParaRPr lang="en-GB" dirty="0"/>
          </a:p>
        </p:txBody>
      </p:sp>
      <p:sp>
        <p:nvSpPr>
          <p:cNvPr id="15" name="Text Placeholder 14"/>
          <p:cNvSpPr>
            <a:spLocks noGrp="1"/>
          </p:cNvSpPr>
          <p:nvPr>
            <p:ph type="body" sz="quarter" idx="11"/>
          </p:nvPr>
        </p:nvSpPr>
        <p:spPr>
          <a:xfrm>
            <a:off x="1639722" y="6340859"/>
            <a:ext cx="5915610" cy="947294"/>
          </a:xfrm>
        </p:spPr>
        <p:txBody>
          <a:bodyPr/>
          <a:lstStyle>
            <a:lvl1pPr marL="0" algn="l" defTabSz="1199754" rtl="0" eaLnBrk="1" latinLnBrk="0" hangingPunct="1">
              <a:defRPr lang="en-US" sz="2352" kern="1200" dirty="0" smtClean="0">
                <a:solidFill>
                  <a:schemeClr val="tx1"/>
                </a:solidFill>
                <a:latin typeface="+mn-lt"/>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988678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840765" y="5408635"/>
            <a:ext cx="10157657" cy="633297"/>
          </a:xfrm>
        </p:spPr>
        <p:txBody>
          <a:bodyPr>
            <a:noAutofit/>
          </a:bodyPr>
          <a:lstStyle>
            <a:lvl1pPr>
              <a:defRPr sz="4115" cap="all" baseline="0"/>
            </a:lvl1pPr>
          </a:lstStyle>
          <a:p>
            <a:r>
              <a:rPr lang="en-US"/>
              <a:t>Internal communications manager</a:t>
            </a:r>
            <a:endParaRPr lang="en-GB" dirty="0"/>
          </a:p>
        </p:txBody>
      </p:sp>
      <p:sp>
        <p:nvSpPr>
          <p:cNvPr id="3" name="Subtitle"/>
          <p:cNvSpPr>
            <a:spLocks noGrp="1"/>
          </p:cNvSpPr>
          <p:nvPr>
            <p:ph type="subTitle" idx="1"/>
          </p:nvPr>
        </p:nvSpPr>
        <p:spPr>
          <a:xfrm>
            <a:off x="840766" y="6073677"/>
            <a:ext cx="10157657" cy="497591"/>
          </a:xfrm>
        </p:spPr>
        <p:txBody>
          <a:bodyPr>
            <a:noAutofit/>
          </a:bodyPr>
          <a:lstStyle>
            <a:lvl1pPr marL="0" indent="0" algn="l">
              <a:spcAft>
                <a:spcPts val="0"/>
              </a:spcAft>
              <a:buNone/>
              <a:defRPr sz="2940" b="0">
                <a:solidFill>
                  <a:schemeClr val="bg2"/>
                </a:solidFill>
              </a:defRPr>
            </a:lvl1pPr>
            <a:lvl2pPr marL="599877" indent="0" algn="ctr">
              <a:buNone/>
              <a:defRPr>
                <a:solidFill>
                  <a:schemeClr val="tx1">
                    <a:tint val="75000"/>
                  </a:schemeClr>
                </a:solidFill>
              </a:defRPr>
            </a:lvl2pPr>
            <a:lvl3pPr marL="1199754" indent="0" algn="ctr">
              <a:buNone/>
              <a:defRPr>
                <a:solidFill>
                  <a:schemeClr val="tx1">
                    <a:tint val="75000"/>
                  </a:schemeClr>
                </a:solidFill>
              </a:defRPr>
            </a:lvl3pPr>
            <a:lvl4pPr marL="1799629" indent="0" algn="ctr">
              <a:buNone/>
              <a:defRPr>
                <a:solidFill>
                  <a:schemeClr val="tx1">
                    <a:tint val="75000"/>
                  </a:schemeClr>
                </a:solidFill>
              </a:defRPr>
            </a:lvl4pPr>
            <a:lvl5pPr marL="2399507" indent="0" algn="ctr">
              <a:buNone/>
              <a:defRPr>
                <a:solidFill>
                  <a:schemeClr val="tx1">
                    <a:tint val="75000"/>
                  </a:schemeClr>
                </a:solidFill>
              </a:defRPr>
            </a:lvl5pPr>
            <a:lvl6pPr marL="2999384" indent="0" algn="ctr">
              <a:buNone/>
              <a:defRPr>
                <a:solidFill>
                  <a:schemeClr val="tx1">
                    <a:tint val="75000"/>
                  </a:schemeClr>
                </a:solidFill>
              </a:defRPr>
            </a:lvl6pPr>
            <a:lvl7pPr marL="3599259" indent="0" algn="ctr">
              <a:buNone/>
              <a:defRPr>
                <a:solidFill>
                  <a:schemeClr val="tx1">
                    <a:tint val="75000"/>
                  </a:schemeClr>
                </a:solidFill>
              </a:defRPr>
            </a:lvl7pPr>
            <a:lvl8pPr marL="4199136" indent="0" algn="ctr">
              <a:buNone/>
              <a:defRPr>
                <a:solidFill>
                  <a:schemeClr val="tx1">
                    <a:tint val="75000"/>
                  </a:schemeClr>
                </a:solidFill>
              </a:defRPr>
            </a:lvl8pPr>
            <a:lvl9pPr marL="4799013" indent="0" algn="ctr">
              <a:buNone/>
              <a:defRPr>
                <a:solidFill>
                  <a:schemeClr val="tx1">
                    <a:tint val="75000"/>
                  </a:schemeClr>
                </a:solidFill>
              </a:defRPr>
            </a:lvl9pPr>
          </a:lstStyle>
          <a:p>
            <a:endParaRPr lang="en-GB" dirty="0"/>
          </a:p>
        </p:txBody>
      </p:sp>
      <p:sp>
        <p:nvSpPr>
          <p:cNvPr id="11" name="Autoshape Default Text" hidden="1"/>
          <p:cNvSpPr txBox="1"/>
          <p:nvPr/>
        </p:nvSpPr>
        <p:spPr>
          <a:xfrm>
            <a:off x="0" y="0"/>
            <a:ext cx="1148201" cy="222227"/>
          </a:xfrm>
          <a:prstGeom prst="rect">
            <a:avLst/>
          </a:prstGeom>
          <a:noFill/>
        </p:spPr>
        <p:txBody>
          <a:bodyPr wrap="square" lIns="0" tIns="0" rIns="0" bIns="0" rtlCol="0">
            <a:noAutofit/>
          </a:bodyPr>
          <a:lstStyle/>
          <a:p>
            <a:r>
              <a:rPr lang="en-GB" sz="1470" dirty="0"/>
              <a:t>Text</a:t>
            </a:r>
          </a:p>
        </p:txBody>
      </p:sp>
      <p:sp>
        <p:nvSpPr>
          <p:cNvPr id="12" name="Autoshape Default Shape" hidden="1"/>
          <p:cNvSpPr>
            <a:spLocks/>
          </p:cNvSpPr>
          <p:nvPr/>
        </p:nvSpPr>
        <p:spPr>
          <a:xfrm>
            <a:off x="0" y="361462"/>
            <a:ext cx="1079415" cy="36077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2815" tIns="82815" rIns="82815" bIns="82815" rtlCol="0" anchor="ctr">
            <a:noAutofit/>
          </a:bodyPr>
          <a:lstStyle/>
          <a:p>
            <a:pPr algn="ctr"/>
            <a:r>
              <a:rPr lang="en-GB" sz="1470" dirty="0"/>
              <a:t>Shape</a:t>
            </a:r>
          </a:p>
        </p:txBody>
      </p:sp>
      <p:cxnSp>
        <p:nvCxnSpPr>
          <p:cNvPr id="13" name="Autoshape Default Line" hidden="1"/>
          <p:cNvCxnSpPr/>
          <p:nvPr/>
        </p:nvCxnSpPr>
        <p:spPr>
          <a:xfrm flipV="1">
            <a:off x="0" y="975218"/>
            <a:ext cx="978881"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Draft" hidden="1"/>
          <p:cNvSpPr txBox="1"/>
          <p:nvPr/>
        </p:nvSpPr>
        <p:spPr>
          <a:xfrm>
            <a:off x="11115833" y="59523"/>
            <a:ext cx="2060280" cy="244964"/>
          </a:xfrm>
          <a:prstGeom prst="rect">
            <a:avLst/>
          </a:prstGeom>
          <a:noFill/>
        </p:spPr>
        <p:txBody>
          <a:bodyPr wrap="square" lIns="0" tIns="0" rIns="0" bIns="0" rtlCol="0">
            <a:noAutofit/>
          </a:bodyPr>
          <a:lstStyle/>
          <a:p>
            <a:pPr algn="r"/>
            <a:r>
              <a:rPr lang="en-GB" sz="1617" dirty="0">
                <a:solidFill>
                  <a:schemeClr val="bg1">
                    <a:lumMod val="75000"/>
                  </a:schemeClr>
                </a:solidFill>
                <a:latin typeface="+mn-lt"/>
                <a:cs typeface="Arial" pitchFamily="34" charset="0"/>
              </a:rPr>
              <a:t>DRAFT</a:t>
            </a:r>
          </a:p>
        </p:txBody>
      </p:sp>
      <p:sp>
        <p:nvSpPr>
          <p:cNvPr id="22" name="Filename" hidden="1"/>
          <p:cNvSpPr txBox="1"/>
          <p:nvPr/>
        </p:nvSpPr>
        <p:spPr>
          <a:xfrm>
            <a:off x="370455" y="7396934"/>
            <a:ext cx="10053375" cy="162743"/>
          </a:xfrm>
          <a:prstGeom prst="rect">
            <a:avLst/>
          </a:prstGeom>
          <a:noFill/>
        </p:spPr>
        <p:txBody>
          <a:bodyPr wrap="square" lIns="0" tIns="0" rIns="0" bIns="0" rtlCol="0" anchor="b" anchorCtr="0">
            <a:noAutofit/>
          </a:bodyPr>
          <a:lstStyle/>
          <a:p>
            <a:r>
              <a:rPr lang="en-US" sz="588" noProof="1">
                <a:solidFill>
                  <a:schemeClr val="tx1"/>
                </a:solidFill>
                <a:latin typeface="+mn-lt"/>
                <a:cs typeface="Arial" pitchFamily="34" charset="0"/>
              </a:rPr>
              <a:t>C:\Users\oxb4\AppData\Local\Microsoft\Windows\INetCache\Content.Outlook\5JQEAERA\Final presentation-April (002).pptx</a:t>
            </a:r>
            <a:endParaRPr lang="en-GB" sz="588" noProof="1">
              <a:solidFill>
                <a:schemeClr val="tx1"/>
              </a:solidFill>
              <a:latin typeface="+mn-lt"/>
              <a:cs typeface="Arial" pitchFamily="34" charset="0"/>
            </a:endParaRPr>
          </a:p>
        </p:txBody>
      </p:sp>
      <p:pic>
        <p:nvPicPr>
          <p:cNvPr id="14"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15" name="Cover Image"/>
          <p:cNvSpPr>
            <a:spLocks noGrp="1"/>
          </p:cNvSpPr>
          <p:nvPr>
            <p:ph type="pic" sz="quarter" idx="10"/>
          </p:nvPr>
        </p:nvSpPr>
        <p:spPr>
          <a:xfrm>
            <a:off x="13468112" y="13870"/>
            <a:ext cx="52913" cy="52911"/>
          </a:xfrm>
        </p:spPr>
        <p:txBody>
          <a:bodyPr/>
          <a:lstStyle>
            <a:lvl1pPr>
              <a:defRPr sz="147"/>
            </a:lvl1pPr>
          </a:lstStyle>
          <a:p>
            <a:r>
              <a:rPr lang="en-US" dirty="0"/>
              <a:t>Click icon to add picture</a:t>
            </a:r>
            <a:endParaRPr lang="en-GB" dirty="0"/>
          </a:p>
        </p:txBody>
      </p:sp>
      <p:pic>
        <p:nvPicPr>
          <p:cNvPr id="17" name="Strapli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67" y="6848524"/>
            <a:ext cx="3381563" cy="423834"/>
          </a:xfrm>
          <a:prstGeom prst="rect">
            <a:avLst/>
          </a:prstGeom>
        </p:spPr>
      </p:pic>
    </p:spTree>
    <p:extLst>
      <p:ext uri="{BB962C8B-B14F-4D97-AF65-F5344CB8AC3E}">
        <p14:creationId xmlns:p14="http://schemas.microsoft.com/office/powerpoint/2010/main" val="702298262"/>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reat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27" name="Content Placeholder 20"/>
          <p:cNvSpPr>
            <a:spLocks noGrp="1"/>
          </p:cNvSpPr>
          <p:nvPr>
            <p:ph idx="32"/>
            <p:custDataLst>
              <p:tags r:id="rId1"/>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97053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cover fixed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1" name="Picture 10"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3081644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reate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grpSp>
        <p:nvGrpSpPr>
          <p:cNvPr id="3" name="Graphic Boxes"/>
          <p:cNvGrpSpPr/>
          <p:nvPr/>
        </p:nvGrpSpPr>
        <p:grpSpPr>
          <a:xfrm>
            <a:off x="0" y="1425605"/>
            <a:ext cx="1384994" cy="5105915"/>
            <a:chOff x="0" y="915988"/>
            <a:chExt cx="942306" cy="3527970"/>
          </a:xfrm>
        </p:grpSpPr>
        <p:sp>
          <p:nvSpPr>
            <p:cNvPr id="4" name="Green Box"/>
            <p:cNvSpPr/>
            <p:nvPr/>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5" name="Blue Box"/>
            <p:cNvSpPr/>
            <p:nvPr/>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5" name="Content Placeholder 20"/>
          <p:cNvSpPr>
            <a:spLocks noGrp="1"/>
          </p:cNvSpPr>
          <p:nvPr>
            <p:ph idx="32"/>
            <p:custDataLst>
              <p:tags r:id="rId1"/>
            </p:custDataLst>
          </p:nvPr>
        </p:nvSpPr>
        <p:spPr>
          <a:xfrm>
            <a:off x="1866636" y="1425607"/>
            <a:ext cx="11314143"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Slide Number Placeholder 25"/>
          <p:cNvSpPr>
            <a:spLocks noGrp="1"/>
          </p:cNvSpPr>
          <p:nvPr>
            <p:ph type="sldNum" sz="quarter" idx="3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4264200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reate Layout 3">
    <p:spTree>
      <p:nvGrpSpPr>
        <p:cNvPr id="1" name=""/>
        <p:cNvGrpSpPr/>
        <p:nvPr/>
      </p:nvGrpSpPr>
      <p:grpSpPr>
        <a:xfrm>
          <a:off x="0" y="0"/>
          <a:ext cx="0" cy="0"/>
          <a:chOff x="0" y="0"/>
          <a:chExt cx="0" cy="0"/>
        </a:xfrm>
      </p:grpSpPr>
      <p:grpSp>
        <p:nvGrpSpPr>
          <p:cNvPr id="3" name="Group 2"/>
          <p:cNvGrpSpPr/>
          <p:nvPr/>
        </p:nvGrpSpPr>
        <p:grpSpPr>
          <a:xfrm>
            <a:off x="3109" y="375654"/>
            <a:ext cx="13174858" cy="740756"/>
            <a:chOff x="-1" y="204788"/>
            <a:chExt cx="9160935" cy="504000"/>
          </a:xfrm>
        </p:grpSpPr>
        <p:sp>
          <p:nvSpPr>
            <p:cNvPr id="47" name="Rectangle 46"/>
            <p:cNvSpPr/>
            <p:nvPr/>
          </p:nvSpPr>
          <p:spPr>
            <a:xfrm>
              <a:off x="-1" y="204788"/>
              <a:ext cx="148677"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48" name="Rectangle 47"/>
            <p:cNvSpPr/>
            <p:nvPr/>
          </p:nvSpPr>
          <p:spPr>
            <a:xfrm>
              <a:off x="213435" y="204788"/>
              <a:ext cx="894749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 name="Title 1"/>
          <p:cNvSpPr>
            <a:spLocks noGrp="1"/>
          </p:cNvSpPr>
          <p:nvPr>
            <p:ph type="title"/>
          </p:nvPr>
        </p:nvSpPr>
        <p:spPr/>
        <p:txBody>
          <a:bodyPr lIns="36000"/>
          <a:lstStyle>
            <a:lvl1pPr marL="79369">
              <a:defRPr>
                <a:solidFill>
                  <a:schemeClr val="bg1"/>
                </a:solidFill>
              </a:defRPr>
            </a:lvl1pPr>
          </a:lstStyle>
          <a:p>
            <a:r>
              <a:rPr lang="en-US"/>
              <a:t>Click to edit Master title style</a:t>
            </a:r>
            <a:endParaRPr lang="en-GB" dirty="0"/>
          </a:p>
        </p:txBody>
      </p:sp>
      <p:sp>
        <p:nvSpPr>
          <p:cNvPr id="27" name="Content Placeholder 20"/>
          <p:cNvSpPr>
            <a:spLocks noGrp="1"/>
          </p:cNvSpPr>
          <p:nvPr>
            <p:ph idx="32"/>
            <p:custDataLst>
              <p:tags r:id="rId1"/>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9" name="Picture 3" descr="Z:\RSM International\1 Design\2015\Brand\Guidelines\Logos\Logos-0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058090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reate Layout 4">
    <p:spTree>
      <p:nvGrpSpPr>
        <p:cNvPr id="1" name=""/>
        <p:cNvGrpSpPr/>
        <p:nvPr/>
      </p:nvGrpSpPr>
      <p:grpSpPr>
        <a:xfrm>
          <a:off x="0" y="0"/>
          <a:ext cx="0" cy="0"/>
          <a:chOff x="0" y="0"/>
          <a:chExt cx="0" cy="0"/>
        </a:xfrm>
      </p:grpSpPr>
      <p:sp>
        <p:nvSpPr>
          <p:cNvPr id="48" name="Grey box"/>
          <p:cNvSpPr/>
          <p:nvPr/>
        </p:nvSpPr>
        <p:spPr>
          <a:xfrm>
            <a:off x="1" y="1425605"/>
            <a:ext cx="5375910" cy="5105959"/>
          </a:xfrm>
          <a:prstGeom prst="rect">
            <a:avLst/>
          </a:prstGeom>
          <a:solidFill>
            <a:srgbClr val="E7E7E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5903306" y="1425606"/>
            <a:ext cx="7272807" cy="5105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hasCustomPrompt="1"/>
            <p:custDataLst>
              <p:tags r:id="rId2"/>
            </p:custDataLst>
          </p:nvPr>
        </p:nvSpPr>
        <p:spPr>
          <a:xfrm>
            <a:off x="370456" y="1602931"/>
            <a:ext cx="4627461" cy="4738797"/>
          </a:xfrm>
        </p:spPr>
        <p:txBody>
          <a:bodyPr anchor="ctr" anchorCtr="1"/>
          <a:lstStyle>
            <a:lvl1pPr algn="ctr">
              <a:defRPr sz="4703">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Standout fact/figure/chart</a:t>
            </a:r>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357043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reate Layout 5">
    <p:spTree>
      <p:nvGrpSpPr>
        <p:cNvPr id="1" name=""/>
        <p:cNvGrpSpPr/>
        <p:nvPr/>
      </p:nvGrpSpPr>
      <p:grpSpPr>
        <a:xfrm>
          <a:off x="0" y="0"/>
          <a:ext cx="0" cy="0"/>
          <a:chOff x="0" y="0"/>
          <a:chExt cx="0" cy="0"/>
        </a:xfrm>
      </p:grpSpPr>
      <p:sp>
        <p:nvSpPr>
          <p:cNvPr id="49" name="Grey Box"/>
          <p:cNvSpPr/>
          <p:nvPr/>
        </p:nvSpPr>
        <p:spPr>
          <a:xfrm>
            <a:off x="0" y="1425607"/>
            <a:ext cx="8308862" cy="5105959"/>
          </a:xfrm>
          <a:prstGeom prst="rect">
            <a:avLst/>
          </a:prstGeom>
          <a:solidFill>
            <a:srgbClr val="E7E7E8"/>
          </a:solidFill>
          <a:ln w="9525">
            <a:solidFill>
              <a:srgbClr val="E7E7E8"/>
            </a:solid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27" name="Content Placeholder 20"/>
          <p:cNvSpPr>
            <a:spLocks noGrp="1"/>
          </p:cNvSpPr>
          <p:nvPr>
            <p:ph idx="32" hasCustomPrompt="1"/>
            <p:custDataLst>
              <p:tags r:id="rId1"/>
            </p:custDataLst>
          </p:nvPr>
        </p:nvSpPr>
        <p:spPr>
          <a:xfrm>
            <a:off x="370455" y="1602932"/>
            <a:ext cx="7416081" cy="3419239"/>
          </a:xfrm>
        </p:spPr>
        <p:txBody>
          <a:bodyPr anchor="ctr" anchorCtr="1"/>
          <a:lstStyle>
            <a:lvl1pPr algn="ctr">
              <a:defRPr sz="4703">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OBJECT</a:t>
            </a:r>
          </a:p>
        </p:txBody>
      </p:sp>
      <p:sp>
        <p:nvSpPr>
          <p:cNvPr id="3" name="Blue Box"/>
          <p:cNvSpPr/>
          <p:nvPr/>
        </p:nvSpPr>
        <p:spPr>
          <a:xfrm>
            <a:off x="8308865" y="1425605"/>
            <a:ext cx="5130910" cy="5105960"/>
          </a:xfrm>
          <a:prstGeom prst="rect">
            <a:avLst/>
          </a:prstGeom>
          <a:ln w="952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lIns="97177" tIns="97177" rIns="97177" bIns="97177" rtlCol="0" anchor="ctr">
            <a:noAutofit/>
          </a:bodyPr>
          <a:lstStyle/>
          <a:p>
            <a:pPr algn="ctr"/>
            <a:endParaRPr lang="en-GB" sz="1764" dirty="0"/>
          </a:p>
        </p:txBody>
      </p:sp>
      <p:sp>
        <p:nvSpPr>
          <p:cNvPr id="26" name="Content Placeholder 1"/>
          <p:cNvSpPr>
            <a:spLocks noGrp="1"/>
          </p:cNvSpPr>
          <p:nvPr>
            <p:ph idx="31"/>
            <p:custDataLst>
              <p:tags r:id="rId2"/>
            </p:custDataLst>
          </p:nvPr>
        </p:nvSpPr>
        <p:spPr>
          <a:xfrm>
            <a:off x="8597188" y="1602931"/>
            <a:ext cx="4583591" cy="4780794"/>
          </a:xfrm>
        </p:spPr>
        <p:txBody>
          <a:bodyPr/>
          <a:lstStyle>
            <a:lvl1pPr>
              <a:buClr>
                <a:schemeClr val="bg1"/>
              </a:buClr>
              <a:defRPr sz="2646">
                <a:solidFill>
                  <a:schemeClr val="bg1"/>
                </a:solidFill>
              </a:defRPr>
            </a:lvl1pPr>
            <a:lvl2pPr>
              <a:buClr>
                <a:schemeClr val="bg1"/>
              </a:buClr>
              <a:defRPr sz="2646">
                <a:solidFill>
                  <a:schemeClr val="bg1"/>
                </a:solidFill>
              </a:defRPr>
            </a:lvl2pPr>
            <a:lvl3pPr>
              <a:buClr>
                <a:schemeClr val="bg1"/>
              </a:buClr>
              <a:defRPr sz="2646">
                <a:solidFill>
                  <a:schemeClr val="bg1"/>
                </a:solidFill>
              </a:defRPr>
            </a:lvl3pPr>
            <a:lvl4pPr>
              <a:buClr>
                <a:schemeClr val="bg1"/>
              </a:buClr>
              <a:defRPr sz="2646">
                <a:solidFill>
                  <a:schemeClr val="bg1"/>
                </a:solidFill>
              </a:defRPr>
            </a:lvl4pPr>
            <a:lvl5pPr>
              <a:buClr>
                <a:schemeClr val="bg1"/>
              </a:buClr>
              <a:defRPr sz="2646">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54"/>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201982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1" name="Picture Placeholder 16"/>
          <p:cNvSpPr>
            <a:spLocks noGrp="1"/>
          </p:cNvSpPr>
          <p:nvPr>
            <p:ph type="pic" sz="quarter" idx="11"/>
          </p:nvPr>
        </p:nvSpPr>
        <p:spPr>
          <a:xfrm>
            <a:off x="6878552" y="287316"/>
            <a:ext cx="6292428" cy="6249619"/>
          </a:xfrm>
          <a:prstGeom prst="rect">
            <a:avLst/>
          </a:prstGeom>
          <a:solidFill>
            <a:schemeClr val="bg2"/>
          </a:solidFill>
        </p:spPr>
        <p:txBody>
          <a:bodyPr/>
          <a:lstStyle/>
          <a:p>
            <a:endParaRPr lang="en-GB" dirty="0"/>
          </a:p>
        </p:txBody>
      </p:sp>
      <p:sp>
        <p:nvSpPr>
          <p:cNvPr id="14" name="Rectangle 13"/>
          <p:cNvSpPr/>
          <p:nvPr userDrawn="1"/>
        </p:nvSpPr>
        <p:spPr>
          <a:xfrm>
            <a:off x="0" y="287316"/>
            <a:ext cx="501752" cy="6249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5" name="Rectangle 14"/>
          <p:cNvSpPr/>
          <p:nvPr userDrawn="1"/>
        </p:nvSpPr>
        <p:spPr>
          <a:xfrm>
            <a:off x="501752" y="287316"/>
            <a:ext cx="716788" cy="6249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6" name="Rectangle 15"/>
          <p:cNvSpPr/>
          <p:nvPr userDrawn="1"/>
        </p:nvSpPr>
        <p:spPr>
          <a:xfrm>
            <a:off x="1218540" y="287316"/>
            <a:ext cx="5660012" cy="62496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8" name="Text Placeholder 3"/>
          <p:cNvSpPr>
            <a:spLocks noGrp="1"/>
          </p:cNvSpPr>
          <p:nvPr>
            <p:ph type="body" sz="quarter" idx="10"/>
          </p:nvPr>
        </p:nvSpPr>
        <p:spPr>
          <a:xfrm>
            <a:off x="1218539" y="2544163"/>
            <a:ext cx="5030956" cy="2708411"/>
          </a:xfrm>
          <a:prstGeom prst="rect">
            <a:avLst/>
          </a:prstGeom>
        </p:spPr>
        <p:txBody>
          <a:bodyPr lIns="108000" tIns="36000" bIns="36000" anchor="ctr" anchorCtr="0"/>
          <a:lstStyle>
            <a:lvl1pPr marL="0" indent="0">
              <a:lnSpc>
                <a:spcPct val="85000"/>
              </a:lnSpc>
              <a:spcAft>
                <a:spcPts val="882"/>
              </a:spcAft>
              <a:buNone/>
              <a:defRPr lang="en-US" sz="5585" b="1" kern="1200" spc="-29" baseline="0" dirty="0" smtClean="0">
                <a:solidFill>
                  <a:schemeClr val="bg1"/>
                </a:solidFill>
                <a:latin typeface="+mn-lt"/>
                <a:ea typeface="+mn-ea"/>
                <a:cs typeface="+mn-cs"/>
              </a:defRPr>
            </a:lvl1pPr>
            <a:lvl2pPr marL="0" indent="0" algn="l" defTabSz="1343985" rtl="0" eaLnBrk="1" latinLnBrk="0" hangingPunct="1">
              <a:spcAft>
                <a:spcPts val="882"/>
              </a:spcAft>
              <a:buNone/>
              <a:defRPr lang="en-US" sz="2352" kern="1200" dirty="0" smtClean="0">
                <a:solidFill>
                  <a:schemeClr val="bg1"/>
                </a:solidFill>
                <a:latin typeface="+mn-lt"/>
                <a:ea typeface="+mn-ea"/>
                <a:cs typeface="+mn-cs"/>
              </a:defRPr>
            </a:lvl2pPr>
          </a:lstStyle>
          <a:p>
            <a:pPr lvl="0"/>
            <a:r>
              <a:rPr lang="en-US" dirty="0"/>
              <a:t>Edit</a:t>
            </a:r>
          </a:p>
          <a:p>
            <a:pPr lvl="1"/>
            <a:r>
              <a:rPr lang="en-US" dirty="0"/>
              <a:t>Second level</a:t>
            </a:r>
          </a:p>
        </p:txBody>
      </p:sp>
      <p:pic>
        <p:nvPicPr>
          <p:cNvPr id="19" name="RSM Logo"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p:cNvSpPr/>
          <p:nvPr userDrawn="1"/>
        </p:nvSpPr>
        <p:spPr>
          <a:xfrm>
            <a:off x="918385" y="1283161"/>
            <a:ext cx="5588706" cy="4607786"/>
          </a:xfrm>
          <a:prstGeom prst="roundRect">
            <a:avLst>
              <a:gd name="adj" fmla="val 351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Tree>
    <p:extLst>
      <p:ext uri="{BB962C8B-B14F-4D97-AF65-F5344CB8AC3E}">
        <p14:creationId xmlns:p14="http://schemas.microsoft.com/office/powerpoint/2010/main" val="4059945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1_Divider">
    <p:spTree>
      <p:nvGrpSpPr>
        <p:cNvPr id="1" name=""/>
        <p:cNvGrpSpPr/>
        <p:nvPr/>
      </p:nvGrpSpPr>
      <p:grpSpPr>
        <a:xfrm>
          <a:off x="0" y="0"/>
          <a:ext cx="0" cy="0"/>
          <a:chOff x="0" y="0"/>
          <a:chExt cx="0" cy="0"/>
        </a:xfrm>
      </p:grpSpPr>
      <p:sp>
        <p:nvSpPr>
          <p:cNvPr id="2" name="Divider Subtitle"/>
          <p:cNvSpPr>
            <a:spLocks noGrp="1"/>
          </p:cNvSpPr>
          <p:nvPr>
            <p:ph type="title" hasCustomPrompt="1"/>
          </p:nvPr>
        </p:nvSpPr>
        <p:spPr>
          <a:xfrm>
            <a:off x="840766" y="5434412"/>
            <a:ext cx="10568590" cy="613769"/>
          </a:xfrm>
        </p:spPr>
        <p:txBody>
          <a:bodyPr anchor="t" anchorCtr="0">
            <a:normAutofit/>
          </a:bodyPr>
          <a:lstStyle>
            <a:lvl1pPr algn="l">
              <a:defRPr sz="2940" b="0" cap="none" baseline="0">
                <a:solidFill>
                  <a:schemeClr val="bg2"/>
                </a:solidFill>
                <a:latin typeface="+mn-lt"/>
              </a:defRPr>
            </a:lvl1pPr>
          </a:lstStyle>
          <a:p>
            <a:r>
              <a:rPr lang="en-GB" dirty="0"/>
              <a:t>Click to edit divider subtitle</a:t>
            </a:r>
          </a:p>
        </p:txBody>
      </p:sp>
      <p:sp>
        <p:nvSpPr>
          <p:cNvPr id="3" name="Divider Title"/>
          <p:cNvSpPr>
            <a:spLocks noGrp="1"/>
          </p:cNvSpPr>
          <p:nvPr>
            <p:ph type="body" idx="1" hasCustomPrompt="1"/>
          </p:nvPr>
        </p:nvSpPr>
        <p:spPr>
          <a:xfrm>
            <a:off x="840766" y="4673605"/>
            <a:ext cx="10568590" cy="723770"/>
          </a:xfrm>
        </p:spPr>
        <p:txBody>
          <a:bodyPr anchor="b" anchorCtr="0">
            <a:noAutofit/>
          </a:bodyPr>
          <a:lstStyle>
            <a:lvl1pPr marL="0" indent="0">
              <a:lnSpc>
                <a:spcPct val="100000"/>
              </a:lnSpc>
              <a:spcAft>
                <a:spcPts val="0"/>
              </a:spcAft>
              <a:buNone/>
              <a:defRPr sz="4703" cap="all" baseline="0">
                <a:solidFill>
                  <a:schemeClr val="tx2"/>
                </a:solidFill>
                <a:latin typeface="+mj-lt"/>
              </a:defRPr>
            </a:lvl1pPr>
            <a:lvl2pPr marL="599877" indent="0">
              <a:buNone/>
              <a:defRPr sz="2352">
                <a:solidFill>
                  <a:schemeClr val="tx1">
                    <a:tint val="75000"/>
                  </a:schemeClr>
                </a:solidFill>
              </a:defRPr>
            </a:lvl2pPr>
            <a:lvl3pPr marL="1199754" indent="0">
              <a:buNone/>
              <a:defRPr sz="2058">
                <a:solidFill>
                  <a:schemeClr val="tx1">
                    <a:tint val="75000"/>
                  </a:schemeClr>
                </a:solidFill>
              </a:defRPr>
            </a:lvl3pPr>
            <a:lvl4pPr marL="1799629" indent="0">
              <a:buNone/>
              <a:defRPr sz="1911">
                <a:solidFill>
                  <a:schemeClr val="tx1">
                    <a:tint val="75000"/>
                  </a:schemeClr>
                </a:solidFill>
              </a:defRPr>
            </a:lvl4pPr>
            <a:lvl5pPr marL="2399507" indent="0">
              <a:buNone/>
              <a:defRPr sz="1911">
                <a:solidFill>
                  <a:schemeClr val="tx1">
                    <a:tint val="75000"/>
                  </a:schemeClr>
                </a:solidFill>
              </a:defRPr>
            </a:lvl5pPr>
            <a:lvl6pPr marL="2999384" indent="0">
              <a:buNone/>
              <a:defRPr sz="1911">
                <a:solidFill>
                  <a:schemeClr val="tx1">
                    <a:tint val="75000"/>
                  </a:schemeClr>
                </a:solidFill>
              </a:defRPr>
            </a:lvl6pPr>
            <a:lvl7pPr marL="3599259" indent="0">
              <a:buNone/>
              <a:defRPr sz="1911">
                <a:solidFill>
                  <a:schemeClr val="tx1">
                    <a:tint val="75000"/>
                  </a:schemeClr>
                </a:solidFill>
              </a:defRPr>
            </a:lvl7pPr>
            <a:lvl8pPr marL="4199136" indent="0">
              <a:buNone/>
              <a:defRPr sz="1911">
                <a:solidFill>
                  <a:schemeClr val="tx1">
                    <a:tint val="75000"/>
                  </a:schemeClr>
                </a:solidFill>
              </a:defRPr>
            </a:lvl8pPr>
            <a:lvl9pPr marL="4799013" indent="0">
              <a:buNone/>
              <a:defRPr sz="1911">
                <a:solidFill>
                  <a:schemeClr val="tx1">
                    <a:tint val="75000"/>
                  </a:schemeClr>
                </a:solidFill>
              </a:defRPr>
            </a:lvl9pPr>
          </a:lstStyle>
          <a:p>
            <a:pPr lvl="0"/>
            <a:r>
              <a:rPr lang="en-GB" dirty="0"/>
              <a:t>Click to edit divider title</a:t>
            </a:r>
          </a:p>
        </p:txBody>
      </p:sp>
      <p:pic>
        <p:nvPicPr>
          <p:cNvPr id="13"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951" y="6452283"/>
            <a:ext cx="1915979" cy="82007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Cover Blocks"/>
          <p:cNvGrpSpPr/>
          <p:nvPr/>
        </p:nvGrpSpPr>
        <p:grpSpPr>
          <a:xfrm>
            <a:off x="0" y="264556"/>
            <a:ext cx="13176115" cy="3429851"/>
            <a:chOff x="523874" y="195485"/>
            <a:chExt cx="8964614" cy="2959777"/>
          </a:xfrm>
        </p:grpSpPr>
        <p:sp>
          <p:nvSpPr>
            <p:cNvPr id="10" name="Rectangle 9"/>
            <p:cNvSpPr/>
            <p:nvPr/>
          </p:nvSpPr>
          <p:spPr>
            <a:xfrm>
              <a:off x="3851919" y="195485"/>
              <a:ext cx="5636569" cy="29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2" name="Rectangle 11"/>
            <p:cNvSpPr/>
            <p:nvPr/>
          </p:nvSpPr>
          <p:spPr>
            <a:xfrm>
              <a:off x="523874" y="195485"/>
              <a:ext cx="447725" cy="29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7" name="Rectangle 16"/>
            <p:cNvSpPr/>
            <p:nvPr/>
          </p:nvSpPr>
          <p:spPr>
            <a:xfrm>
              <a:off x="1095906" y="196487"/>
              <a:ext cx="2611997" cy="2958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Tree>
    <p:extLst>
      <p:ext uri="{BB962C8B-B14F-4D97-AF65-F5344CB8AC3E}">
        <p14:creationId xmlns:p14="http://schemas.microsoft.com/office/powerpoint/2010/main" val="34569312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70458" y="1549267"/>
            <a:ext cx="12810323" cy="5002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007548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633099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7396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with Logo">
    <p:spTree>
      <p:nvGrpSpPr>
        <p:cNvPr id="1" name=""/>
        <p:cNvGrpSpPr/>
        <p:nvPr/>
      </p:nvGrpSpPr>
      <p:grpSpPr>
        <a:xfrm>
          <a:off x="0" y="0"/>
          <a:ext cx="0" cy="0"/>
          <a:chOff x="0" y="0"/>
          <a:chExt cx="0" cy="0"/>
        </a:xfrm>
      </p:grpSpPr>
      <p:pic>
        <p:nvPicPr>
          <p:cNvPr id="2"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5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cover fixed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2" name="Picture 11"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3822427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70387" y="1423309"/>
            <a:ext cx="6132559" cy="51270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7042654" y="1423309"/>
            <a:ext cx="6132559" cy="5127087"/>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3392613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370387" y="1423309"/>
            <a:ext cx="6132559" cy="687844"/>
          </a:xfrm>
        </p:spPr>
        <p:txBody>
          <a:bodyPr anchor="t" anchorCtr="0"/>
          <a:lstStyle>
            <a:lvl1pPr marL="0" indent="0">
              <a:buNone/>
              <a:defRPr sz="3528" b="0" cap="none" baseline="0">
                <a:solidFill>
                  <a:schemeClr val="tx1"/>
                </a:solidFill>
              </a:defRPr>
            </a:lvl1pPr>
            <a:lvl2pPr marL="599877" indent="0">
              <a:buNone/>
              <a:defRPr sz="2646" b="1"/>
            </a:lvl2pPr>
            <a:lvl3pPr marL="1199754" indent="0">
              <a:buNone/>
              <a:defRPr sz="2352" b="1"/>
            </a:lvl3pPr>
            <a:lvl4pPr marL="1799629" indent="0">
              <a:buNone/>
              <a:defRPr sz="2058" b="1"/>
            </a:lvl4pPr>
            <a:lvl5pPr marL="2399507" indent="0">
              <a:buNone/>
              <a:defRPr sz="2058" b="1"/>
            </a:lvl5pPr>
            <a:lvl6pPr marL="2999384" indent="0">
              <a:buNone/>
              <a:defRPr sz="2058" b="1"/>
            </a:lvl6pPr>
            <a:lvl7pPr marL="3599259" indent="0">
              <a:buNone/>
              <a:defRPr sz="2058" b="1"/>
            </a:lvl7pPr>
            <a:lvl8pPr marL="4199136" indent="0">
              <a:buNone/>
              <a:defRPr sz="2058" b="1"/>
            </a:lvl8pPr>
            <a:lvl9pPr marL="4799013" indent="0">
              <a:buNone/>
              <a:defRPr sz="2058" b="1"/>
            </a:lvl9pPr>
          </a:lstStyle>
          <a:p>
            <a:pPr lvl="0"/>
            <a:r>
              <a:rPr lang="en-US"/>
              <a:t>Edit Master text styles</a:t>
            </a:r>
          </a:p>
        </p:txBody>
      </p:sp>
      <p:sp>
        <p:nvSpPr>
          <p:cNvPr id="4" name="Content Placeholder 3"/>
          <p:cNvSpPr>
            <a:spLocks noGrp="1"/>
          </p:cNvSpPr>
          <p:nvPr>
            <p:ph sz="half" idx="2"/>
          </p:nvPr>
        </p:nvSpPr>
        <p:spPr>
          <a:xfrm>
            <a:off x="370387" y="2211685"/>
            <a:ext cx="6132559" cy="434929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7042654" y="1423309"/>
            <a:ext cx="6132559" cy="687844"/>
          </a:xfrm>
        </p:spPr>
        <p:txBody>
          <a:bodyPr anchor="t" anchorCtr="0"/>
          <a:lstStyle>
            <a:lvl1pPr marL="0" indent="0">
              <a:buNone/>
              <a:defRPr sz="3528" b="0" cap="none" baseline="0">
                <a:solidFill>
                  <a:schemeClr val="tx1"/>
                </a:solidFill>
              </a:defRPr>
            </a:lvl1pPr>
            <a:lvl2pPr marL="599877" indent="0">
              <a:buNone/>
              <a:defRPr sz="2646" b="1"/>
            </a:lvl2pPr>
            <a:lvl3pPr marL="1199754" indent="0">
              <a:buNone/>
              <a:defRPr sz="2352" b="1"/>
            </a:lvl3pPr>
            <a:lvl4pPr marL="1799629" indent="0">
              <a:buNone/>
              <a:defRPr sz="2058" b="1"/>
            </a:lvl4pPr>
            <a:lvl5pPr marL="2399507" indent="0">
              <a:buNone/>
              <a:defRPr sz="2058" b="1"/>
            </a:lvl5pPr>
            <a:lvl6pPr marL="2999384" indent="0">
              <a:buNone/>
              <a:defRPr sz="2058" b="1"/>
            </a:lvl6pPr>
            <a:lvl7pPr marL="3599259" indent="0">
              <a:buNone/>
              <a:defRPr sz="2058" b="1"/>
            </a:lvl7pPr>
            <a:lvl8pPr marL="4199136" indent="0">
              <a:buNone/>
              <a:defRPr sz="2058" b="1"/>
            </a:lvl8pPr>
            <a:lvl9pPr marL="4799013" indent="0">
              <a:buNone/>
              <a:defRPr sz="2058" b="1"/>
            </a:lvl9pPr>
          </a:lstStyle>
          <a:p>
            <a:pPr lvl="0"/>
            <a:r>
              <a:rPr lang="en-US"/>
              <a:t>Edit Master text styles</a:t>
            </a:r>
          </a:p>
        </p:txBody>
      </p:sp>
      <p:sp>
        <p:nvSpPr>
          <p:cNvPr id="6" name="Content Placeholder 5"/>
          <p:cNvSpPr>
            <a:spLocks noGrp="1"/>
          </p:cNvSpPr>
          <p:nvPr>
            <p:ph sz="quarter" idx="4"/>
          </p:nvPr>
        </p:nvSpPr>
        <p:spPr>
          <a:xfrm>
            <a:off x="7042654" y="2211685"/>
            <a:ext cx="6132559" cy="4349293"/>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0"/>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674839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icture">
    <p:spTree>
      <p:nvGrpSpPr>
        <p:cNvPr id="1" name=""/>
        <p:cNvGrpSpPr/>
        <p:nvPr/>
      </p:nvGrpSpPr>
      <p:grpSpPr>
        <a:xfrm>
          <a:off x="0" y="0"/>
          <a:ext cx="0" cy="0"/>
          <a:chOff x="0" y="0"/>
          <a:chExt cx="0" cy="0"/>
        </a:xfrm>
      </p:grpSpPr>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sz="quarter" idx="53"/>
          </p:nvPr>
        </p:nvSpPr>
        <p:spPr>
          <a:xfrm>
            <a:off x="0" y="250553"/>
            <a:ext cx="13175213" cy="6243511"/>
          </a:xfrm>
        </p:spPr>
        <p:txBody>
          <a:bodyPr lIns="0" tIns="756000" anchor="ctr" anchorCtr="1"/>
          <a:lstStyle/>
          <a:p>
            <a:r>
              <a:rPr lang="en-US" dirty="0"/>
              <a:t>Click icon to add picture</a:t>
            </a:r>
            <a:endParaRPr lang="en-GB" dirty="0"/>
          </a:p>
        </p:txBody>
      </p:sp>
      <p:sp>
        <p:nvSpPr>
          <p:cNvPr id="2" name="Slide Number Placeholder 1"/>
          <p:cNvSpPr>
            <a:spLocks noGrp="1"/>
          </p:cNvSpPr>
          <p:nvPr>
            <p:ph type="sldNum" sz="quarter" idx="54"/>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3483409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you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46" name="Picture Placeholder 1"/>
          <p:cNvSpPr>
            <a:spLocks noGrp="1"/>
          </p:cNvSpPr>
          <p:nvPr>
            <p:ph type="pic" sz="quarter" idx="52"/>
          </p:nvPr>
        </p:nvSpPr>
        <p:spPr>
          <a:xfrm>
            <a:off x="1" y="1425605"/>
            <a:ext cx="13176113" cy="2989478"/>
          </a:xfrm>
        </p:spPr>
        <p:txBody>
          <a:bodyPr tIns="936000" anchor="ctr" anchorCtr="1"/>
          <a:lstStyle/>
          <a:p>
            <a:r>
              <a:rPr lang="en-US" dirty="0"/>
              <a:t>Click icon to add picture</a:t>
            </a:r>
            <a:endParaRPr lang="en-GB" dirty="0"/>
          </a:p>
        </p:txBody>
      </p:sp>
      <p:sp>
        <p:nvSpPr>
          <p:cNvPr id="3" name="Slide Number Placeholder 2"/>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954276111"/>
      </p:ext>
    </p:extLst>
  </p:cSld>
  <p:clrMapOvr>
    <a:masterClrMapping/>
  </p:clrMapOvr>
  <p:extLst mod="1">
    <p:ext uri="{DCECCB84-F9BA-43D5-87BE-67443E8EF086}">
      <p15:sldGuideLst xmlns:p15="http://schemas.microsoft.com/office/powerpoint/2012/main">
        <p15:guide id="1" orient="horz" pos="164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Layout with picture - facts and figs">
    <p:spTree>
      <p:nvGrpSpPr>
        <p:cNvPr id="1" name=""/>
        <p:cNvGrpSpPr/>
        <p:nvPr/>
      </p:nvGrpSpPr>
      <p:grpSpPr>
        <a:xfrm>
          <a:off x="0" y="0"/>
          <a:ext cx="0" cy="0"/>
          <a:chOff x="0" y="0"/>
          <a:chExt cx="0" cy="0"/>
        </a:xfrm>
      </p:grpSpPr>
      <p:sp>
        <p:nvSpPr>
          <p:cNvPr id="9" name="Rectangle 8"/>
          <p:cNvSpPr/>
          <p:nvPr/>
        </p:nvSpPr>
        <p:spPr>
          <a:xfrm>
            <a:off x="0" y="1413474"/>
            <a:ext cx="13175930" cy="2433560"/>
          </a:xfrm>
          <a:prstGeom prst="rect">
            <a:avLst/>
          </a:prstGeom>
          <a:solidFill>
            <a:srgbClr val="DFE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4" name="Picture Placeholder 13"/>
          <p:cNvSpPr>
            <a:spLocks noGrp="1"/>
          </p:cNvSpPr>
          <p:nvPr>
            <p:ph type="pic" sz="quarter" idx="14" hasCustomPrompt="1"/>
          </p:nvPr>
        </p:nvSpPr>
        <p:spPr>
          <a:xfrm>
            <a:off x="1" y="1570319"/>
            <a:ext cx="8836186" cy="2038725"/>
          </a:xfrm>
          <a:prstGeom prst="rect">
            <a:avLst/>
          </a:prstGeom>
        </p:spPr>
        <p:txBody>
          <a:bodyPr anchor="ctr">
            <a:normAutofit/>
          </a:bodyPr>
          <a:lstStyle>
            <a:lvl1pPr marL="0" indent="0" algn="r">
              <a:buNone/>
              <a:defRPr sz="2352"/>
            </a:lvl1pPr>
          </a:lstStyle>
          <a:p>
            <a:r>
              <a:rPr lang="en-GB" dirty="0"/>
              <a:t>Picture</a:t>
            </a:r>
          </a:p>
        </p:txBody>
      </p:sp>
      <p:sp>
        <p:nvSpPr>
          <p:cNvPr id="11" name="Rectangle 10"/>
          <p:cNvSpPr/>
          <p:nvPr/>
        </p:nvSpPr>
        <p:spPr>
          <a:xfrm>
            <a:off x="9154135" y="1569979"/>
            <a:ext cx="4021981" cy="2038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6" name="Text Placeholder 15"/>
          <p:cNvSpPr>
            <a:spLocks noGrp="1"/>
          </p:cNvSpPr>
          <p:nvPr>
            <p:ph type="body" sz="quarter" idx="15" hasCustomPrompt="1"/>
          </p:nvPr>
        </p:nvSpPr>
        <p:spPr>
          <a:xfrm>
            <a:off x="0" y="1569979"/>
            <a:ext cx="3544785" cy="2038928"/>
          </a:xfrm>
          <a:prstGeom prst="rect">
            <a:avLst/>
          </a:prstGeom>
          <a:solidFill>
            <a:schemeClr val="bg2">
              <a:alpha val="80000"/>
            </a:schemeClr>
          </a:solidFill>
        </p:spPr>
        <p:txBody>
          <a:bodyPr anchor="ctr">
            <a:normAutofit/>
          </a:bodyPr>
          <a:lstStyle>
            <a:lvl1pPr marL="0" indent="0" algn="ctr">
              <a:lnSpc>
                <a:spcPct val="100000"/>
              </a:lnSpc>
              <a:spcAft>
                <a:spcPts val="0"/>
              </a:spcAft>
              <a:buNone/>
              <a:defRPr sz="4115" cap="none" baseline="0">
                <a:solidFill>
                  <a:schemeClr val="bg1"/>
                </a:solidFill>
              </a:defRPr>
            </a:lvl1pPr>
          </a:lstStyle>
          <a:p>
            <a:pPr lvl="0"/>
            <a:r>
              <a:rPr lang="en-GB" dirty="0"/>
              <a:t>Fact/</a:t>
            </a:r>
          </a:p>
          <a:p>
            <a:pPr lvl="0"/>
            <a:r>
              <a:rPr lang="en-GB" dirty="0"/>
              <a:t>figure</a:t>
            </a:r>
          </a:p>
        </p:txBody>
      </p:sp>
      <p:sp>
        <p:nvSpPr>
          <p:cNvPr id="20" name="Picture Placeholder 19"/>
          <p:cNvSpPr>
            <a:spLocks noGrp="1"/>
          </p:cNvSpPr>
          <p:nvPr>
            <p:ph type="pic" sz="quarter" idx="16" hasCustomPrompt="1"/>
          </p:nvPr>
        </p:nvSpPr>
        <p:spPr>
          <a:xfrm>
            <a:off x="9472810" y="1791986"/>
            <a:ext cx="3385609" cy="1579067"/>
          </a:xfrm>
          <a:prstGeom prst="rect">
            <a:avLst/>
          </a:prstGeom>
        </p:spPr>
        <p:txBody>
          <a:bodyPr anchor="ctr">
            <a:normAutofit/>
          </a:bodyPr>
          <a:lstStyle>
            <a:lvl1pPr marL="0" indent="0">
              <a:buNone/>
              <a:defRPr sz="2940">
                <a:solidFill>
                  <a:schemeClr val="bg1"/>
                </a:solidFill>
              </a:defRPr>
            </a:lvl1pPr>
          </a:lstStyle>
          <a:p>
            <a:r>
              <a:rPr lang="en-GB" dirty="0"/>
              <a:t>ICON</a:t>
            </a:r>
          </a:p>
        </p:txBody>
      </p:sp>
      <p:sp>
        <p:nvSpPr>
          <p:cNvPr id="21" name="Content Placeholder 2"/>
          <p:cNvSpPr>
            <a:spLocks noGrp="1"/>
          </p:cNvSpPr>
          <p:nvPr>
            <p:ph sz="half" idx="1"/>
          </p:nvPr>
        </p:nvSpPr>
        <p:spPr>
          <a:xfrm>
            <a:off x="369682" y="4640792"/>
            <a:ext cx="3598450"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3" name="Content Placeholder 2"/>
          <p:cNvSpPr>
            <a:spLocks noGrp="1"/>
          </p:cNvSpPr>
          <p:nvPr>
            <p:ph sz="half" idx="17"/>
          </p:nvPr>
        </p:nvSpPr>
        <p:spPr>
          <a:xfrm>
            <a:off x="4867744" y="4640792"/>
            <a:ext cx="3704287"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4" name="Content Placeholder 2"/>
          <p:cNvSpPr>
            <a:spLocks noGrp="1"/>
          </p:cNvSpPr>
          <p:nvPr>
            <p:ph sz="half" idx="18"/>
          </p:nvPr>
        </p:nvSpPr>
        <p:spPr>
          <a:xfrm>
            <a:off x="9303502" y="4640792"/>
            <a:ext cx="3872428" cy="1957927"/>
          </a:xfrm>
          <a:prstGeom prst="rect">
            <a:avLst/>
          </a:prstGeom>
        </p:spPr>
        <p:txBody>
          <a:bodyPr>
            <a:normAutofit/>
          </a:bodyPr>
          <a:lstStyle>
            <a:lvl1pPr>
              <a:defRPr sz="2352" baseline="0"/>
            </a:lvl1pPr>
            <a:lvl2pPr>
              <a:defRPr sz="2352" baseline="0"/>
            </a:lvl2pPr>
            <a:lvl3pPr>
              <a:defRPr sz="2352" baseline="0"/>
            </a:lvl3pPr>
            <a:lvl4pPr>
              <a:defRPr sz="2058" baseline="0"/>
            </a:lvl4pPr>
            <a:lvl5pPr>
              <a:defRPr sz="2058" baseline="0"/>
            </a:lvl5pPr>
            <a:lvl6pPr>
              <a:defRPr sz="2646"/>
            </a:lvl6pPr>
            <a:lvl7pPr>
              <a:defRPr sz="2646"/>
            </a:lvl7pPr>
            <a:lvl8pPr>
              <a:defRPr sz="2646"/>
            </a:lvl8pPr>
            <a:lvl9pPr>
              <a:defRPr sz="2646"/>
            </a:lvl9pPr>
          </a:lstStyle>
          <a:p>
            <a:pPr lvl="0"/>
            <a:r>
              <a:rPr lang="en-US"/>
              <a:t>Edit Master text styles</a:t>
            </a:r>
          </a:p>
          <a:p>
            <a:pPr lvl="1"/>
            <a:r>
              <a:rPr lang="en-US"/>
              <a:t>Second level</a:t>
            </a:r>
          </a:p>
          <a:p>
            <a:pPr lvl="2"/>
            <a:r>
              <a:rPr lang="en-US"/>
              <a:t>Third level</a:t>
            </a:r>
          </a:p>
        </p:txBody>
      </p:sp>
      <p:sp>
        <p:nvSpPr>
          <p:cNvPr id="26" name="Text Placeholder 25"/>
          <p:cNvSpPr>
            <a:spLocks noGrp="1"/>
          </p:cNvSpPr>
          <p:nvPr>
            <p:ph type="body" sz="quarter" idx="19" hasCustomPrompt="1"/>
          </p:nvPr>
        </p:nvSpPr>
        <p:spPr>
          <a:xfrm>
            <a:off x="368663" y="4006278"/>
            <a:ext cx="3600274"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sp>
        <p:nvSpPr>
          <p:cNvPr id="27" name="Text Placeholder 25"/>
          <p:cNvSpPr>
            <a:spLocks noGrp="1"/>
          </p:cNvSpPr>
          <p:nvPr>
            <p:ph type="body" sz="quarter" idx="20" hasCustomPrompt="1"/>
          </p:nvPr>
        </p:nvSpPr>
        <p:spPr>
          <a:xfrm>
            <a:off x="4885563" y="4005785"/>
            <a:ext cx="3705199"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sp>
        <p:nvSpPr>
          <p:cNvPr id="28" name="Text Placeholder 25"/>
          <p:cNvSpPr>
            <a:spLocks noGrp="1"/>
          </p:cNvSpPr>
          <p:nvPr>
            <p:ph type="body" sz="quarter" idx="21" hasCustomPrompt="1"/>
          </p:nvPr>
        </p:nvSpPr>
        <p:spPr>
          <a:xfrm>
            <a:off x="9325390" y="4005785"/>
            <a:ext cx="3850726" cy="475980"/>
          </a:xfrm>
          <a:prstGeom prst="rect">
            <a:avLst/>
          </a:prstGeom>
        </p:spPr>
        <p:txBody>
          <a:bodyPr anchor="ctr">
            <a:noAutofit/>
          </a:bodyPr>
          <a:lstStyle>
            <a:lvl1pPr marL="0" indent="0">
              <a:buNone/>
              <a:defRPr sz="2940" cap="all" baseline="0">
                <a:solidFill>
                  <a:schemeClr val="accent2"/>
                </a:solidFill>
              </a:defRPr>
            </a:lvl1pPr>
          </a:lstStyle>
          <a:p>
            <a:pPr lvl="0"/>
            <a:r>
              <a:rPr lang="en-GB" dirty="0"/>
              <a:t>Heading – 20pt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372115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ue Block">
    <p:spTree>
      <p:nvGrpSpPr>
        <p:cNvPr id="1" name=""/>
        <p:cNvGrpSpPr/>
        <p:nvPr/>
      </p:nvGrpSpPr>
      <p:grpSpPr>
        <a:xfrm>
          <a:off x="0" y="0"/>
          <a:ext cx="0" cy="0"/>
          <a:chOff x="0" y="0"/>
          <a:chExt cx="0" cy="0"/>
        </a:xfrm>
      </p:grpSpPr>
      <p:sp>
        <p:nvSpPr>
          <p:cNvPr id="4" name="Rectangle 3"/>
          <p:cNvSpPr/>
          <p:nvPr/>
        </p:nvSpPr>
        <p:spPr>
          <a:xfrm>
            <a:off x="0" y="264556"/>
            <a:ext cx="13175213" cy="62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528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Blue Block">
    <p:spTree>
      <p:nvGrpSpPr>
        <p:cNvPr id="1" name=""/>
        <p:cNvGrpSpPr/>
        <p:nvPr/>
      </p:nvGrpSpPr>
      <p:grpSpPr>
        <a:xfrm>
          <a:off x="0" y="0"/>
          <a:ext cx="0" cy="0"/>
          <a:chOff x="0" y="0"/>
          <a:chExt cx="0" cy="0"/>
        </a:xfrm>
      </p:grpSpPr>
      <p:sp>
        <p:nvSpPr>
          <p:cNvPr id="4" name="Rectangle 3"/>
          <p:cNvSpPr/>
          <p:nvPr/>
        </p:nvSpPr>
        <p:spPr>
          <a:xfrm>
            <a:off x="0" y="264556"/>
            <a:ext cx="13175213" cy="62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16"/>
          <p:cNvSpPr>
            <a:spLocks noGrp="1"/>
          </p:cNvSpPr>
          <p:nvPr>
            <p:ph type="body" sz="quarter" idx="53" hasCustomPrompt="1"/>
          </p:nvPr>
        </p:nvSpPr>
        <p:spPr>
          <a:xfrm>
            <a:off x="369682" y="1107703"/>
            <a:ext cx="12701433" cy="397233"/>
          </a:xfrm>
          <a:prstGeom prst="rect">
            <a:avLst/>
          </a:prstGeom>
          <a:noFill/>
        </p:spPr>
        <p:txBody>
          <a:bodyPr anchor="ctr">
            <a:noAutofit/>
          </a:bodyPr>
          <a:lstStyle>
            <a:lvl1pPr marL="0" indent="0">
              <a:buNone/>
              <a:defRPr sz="3528" b="1" i="0" cap="all" baseline="0">
                <a:solidFill>
                  <a:schemeClr val="bg1"/>
                </a:solidFill>
                <a:latin typeface="+mj-lt"/>
              </a:defRPr>
            </a:lvl1pPr>
            <a:lvl2pPr>
              <a:defRPr sz="1176" cap="all" baseline="0"/>
            </a:lvl2pPr>
            <a:lvl3pPr>
              <a:defRPr sz="1176" cap="all" baseline="0"/>
            </a:lvl3pPr>
            <a:lvl4pPr>
              <a:defRPr sz="1176" cap="all" baseline="0"/>
            </a:lvl4pPr>
            <a:lvl5pPr>
              <a:defRPr sz="1176" cap="all" baseline="0"/>
            </a:lvl5pPr>
          </a:lstStyle>
          <a:p>
            <a:pPr lvl="0"/>
            <a:r>
              <a:rPr lang="en-GB" dirty="0"/>
              <a:t>Click to edit title – 28pt</a:t>
            </a:r>
          </a:p>
        </p:txBody>
      </p:sp>
      <p:pic>
        <p:nvPicPr>
          <p:cNvPr id="51" name="Picture 50" descr="Complex illustrations UK - [EDIT 29.10.15]_white-04"/>
          <p:cNvPicPr>
            <a:picLocks noGrp="1" noChangeAspect="1"/>
          </p:cNvPicPr>
          <p:nvPr isPhoto="1" userDrawn="1"/>
        </p:nvPicPr>
        <p:blipFill>
          <a:blip r:embed="rId3" cstate="print">
            <a:lum/>
            <a:extLst>
              <a:ext uri="{28A0092B-C50C-407E-A947-70E740481C1C}">
                <a14:useLocalDpi xmlns:a14="http://schemas.microsoft.com/office/drawing/2010/main" val="0"/>
              </a:ext>
            </a:extLst>
          </a:blip>
          <a:stretch>
            <a:fillRect/>
          </a:stretch>
        </p:blipFill>
        <p:spPr>
          <a:xfrm>
            <a:off x="8320913" y="-276486"/>
            <a:ext cx="7131140" cy="5041187"/>
          </a:xfrm>
          <a:prstGeom prst="rect">
            <a:avLst/>
          </a:prstGeom>
          <a:noFill/>
          <a:ln>
            <a:noFill/>
          </a:ln>
        </p:spPr>
      </p:pic>
    </p:spTree>
    <p:extLst>
      <p:ext uri="{BB962C8B-B14F-4D97-AF65-F5344CB8AC3E}">
        <p14:creationId xmlns:p14="http://schemas.microsoft.com/office/powerpoint/2010/main" val="40455805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aphic Blocks">
    <p:spTree>
      <p:nvGrpSpPr>
        <p:cNvPr id="1" name=""/>
        <p:cNvGrpSpPr/>
        <p:nvPr/>
      </p:nvGrpSpPr>
      <p:grpSpPr>
        <a:xfrm>
          <a:off x="0" y="0"/>
          <a:ext cx="0" cy="0"/>
          <a:chOff x="0" y="0"/>
          <a:chExt cx="0" cy="0"/>
        </a:xfrm>
      </p:grpSpPr>
      <p:pic>
        <p:nvPicPr>
          <p:cNvPr id="10" name="RSM Logo" descr="Z:\RSM International\1 Design\2015\Brand\Guidelines\Logos\Logos-03.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Divider Blocks"/>
          <p:cNvGrpSpPr/>
          <p:nvPr/>
        </p:nvGrpSpPr>
        <p:grpSpPr>
          <a:xfrm>
            <a:off x="0" y="264555"/>
            <a:ext cx="13176112" cy="5896547"/>
            <a:chOff x="0" y="195485"/>
            <a:chExt cx="8964612" cy="2959777"/>
          </a:xfrm>
        </p:grpSpPr>
        <p:sp>
          <p:nvSpPr>
            <p:cNvPr id="6" name="Blue block"/>
            <p:cNvSpPr/>
            <p:nvPr/>
          </p:nvSpPr>
          <p:spPr>
            <a:xfrm>
              <a:off x="3851919" y="195485"/>
              <a:ext cx="5112693" cy="2958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7" name="Grey block"/>
            <p:cNvSpPr/>
            <p:nvPr/>
          </p:nvSpPr>
          <p:spPr>
            <a:xfrm>
              <a:off x="0" y="195485"/>
              <a:ext cx="971600" cy="2958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8" name="Green block"/>
            <p:cNvSpPr/>
            <p:nvPr/>
          </p:nvSpPr>
          <p:spPr>
            <a:xfrm>
              <a:off x="1095906" y="196487"/>
              <a:ext cx="2611997" cy="2958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Tree>
    <p:extLst>
      <p:ext uri="{BB962C8B-B14F-4D97-AF65-F5344CB8AC3E}">
        <p14:creationId xmlns:p14="http://schemas.microsoft.com/office/powerpoint/2010/main" val="3672146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RSM Title Slide alterna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989" y="5124838"/>
            <a:ext cx="12095798" cy="793755"/>
          </a:xfrm>
          <a:prstGeom prst="rect">
            <a:avLst/>
          </a:prstGeom>
        </p:spPr>
        <p:txBody>
          <a:bodyPr>
            <a:noAutofit/>
          </a:bodyPr>
          <a:lstStyle>
            <a:lvl1pPr algn="l">
              <a:defRPr sz="4703" b="0" i="0" cap="all" baseline="0">
                <a:solidFill>
                  <a:schemeClr val="accent2"/>
                </a:solidFill>
              </a:defRPr>
            </a:lvl1pPr>
          </a:lstStyle>
          <a:p>
            <a:r>
              <a:rPr lang="en-US" dirty="0"/>
              <a:t>Click to edit heading – 32pt</a:t>
            </a:r>
            <a:endParaRPr lang="en-GB" dirty="0"/>
          </a:p>
        </p:txBody>
      </p:sp>
      <p:sp>
        <p:nvSpPr>
          <p:cNvPr id="3" name="Rectangle 2"/>
          <p:cNvSpPr/>
          <p:nvPr/>
        </p:nvSpPr>
        <p:spPr>
          <a:xfrm>
            <a:off x="2486417" y="271516"/>
            <a:ext cx="10689513" cy="4551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7" name="Rectangle 6"/>
          <p:cNvSpPr/>
          <p:nvPr/>
        </p:nvSpPr>
        <p:spPr>
          <a:xfrm>
            <a:off x="2" y="271516"/>
            <a:ext cx="475520" cy="4551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9" name="Rectangle 8"/>
          <p:cNvSpPr/>
          <p:nvPr/>
        </p:nvSpPr>
        <p:spPr>
          <a:xfrm>
            <a:off x="581358" y="272991"/>
            <a:ext cx="1799222" cy="4551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12" name="Text Placeholder 7"/>
          <p:cNvSpPr>
            <a:spLocks noGrp="1"/>
          </p:cNvSpPr>
          <p:nvPr>
            <p:ph type="body" sz="quarter" idx="10" hasCustomPrompt="1"/>
          </p:nvPr>
        </p:nvSpPr>
        <p:spPr>
          <a:xfrm>
            <a:off x="688322" y="5997725"/>
            <a:ext cx="8147864" cy="502957"/>
          </a:xfrm>
          <a:prstGeom prst="rect">
            <a:avLst/>
          </a:prstGeom>
        </p:spPr>
        <p:txBody>
          <a:bodyPr>
            <a:noAutofit/>
          </a:bodyPr>
          <a:lstStyle>
            <a:lvl1pPr marL="0" indent="0">
              <a:buNone/>
              <a:defRPr sz="3528" baseline="0"/>
            </a:lvl1pPr>
          </a:lstStyle>
          <a:p>
            <a:pPr lvl="0"/>
            <a:r>
              <a:rPr lang="en-US" dirty="0"/>
              <a:t>Click to edit subheading – 20pt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1886559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RSM Title Slide alternativ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1989" y="5367347"/>
            <a:ext cx="12095798" cy="793755"/>
          </a:xfrm>
          <a:prstGeom prst="rect">
            <a:avLst/>
          </a:prstGeom>
        </p:spPr>
        <p:txBody>
          <a:bodyPr>
            <a:noAutofit/>
          </a:bodyPr>
          <a:lstStyle>
            <a:lvl1pPr algn="l">
              <a:defRPr sz="4115" b="0" i="0" cap="all" baseline="0">
                <a:solidFill>
                  <a:schemeClr val="accent2"/>
                </a:solidFill>
              </a:defRPr>
            </a:lvl1pPr>
          </a:lstStyle>
          <a:p>
            <a:r>
              <a:rPr lang="en-US" dirty="0"/>
              <a:t>Click to edit heading – 28pt</a:t>
            </a:r>
            <a:endParaRPr lang="en-GB" dirty="0"/>
          </a:p>
        </p:txBody>
      </p:sp>
      <p:sp>
        <p:nvSpPr>
          <p:cNvPr id="8" name="Text Placeholder 7"/>
          <p:cNvSpPr>
            <a:spLocks noGrp="1"/>
          </p:cNvSpPr>
          <p:nvPr>
            <p:ph type="body" sz="quarter" idx="10" hasCustomPrompt="1"/>
          </p:nvPr>
        </p:nvSpPr>
        <p:spPr>
          <a:xfrm>
            <a:off x="688322" y="6240234"/>
            <a:ext cx="8147864" cy="502957"/>
          </a:xfrm>
          <a:prstGeom prst="rect">
            <a:avLst/>
          </a:prstGeom>
        </p:spPr>
        <p:txBody>
          <a:bodyPr>
            <a:noAutofit/>
          </a:bodyPr>
          <a:lstStyle>
            <a:lvl1pPr marL="0" indent="0">
              <a:buNone/>
              <a:defRPr sz="2940" baseline="0"/>
            </a:lvl1pPr>
          </a:lstStyle>
          <a:p>
            <a:pPr lvl="0"/>
            <a:r>
              <a:rPr lang="en-US" dirty="0"/>
              <a:t>Click to edit subheading – 20pt</a:t>
            </a:r>
          </a:p>
        </p:txBody>
      </p:sp>
      <p:sp>
        <p:nvSpPr>
          <p:cNvPr id="10" name="Picture Placeholder 9"/>
          <p:cNvSpPr>
            <a:spLocks noGrp="1"/>
          </p:cNvSpPr>
          <p:nvPr>
            <p:ph type="pic" sz="quarter" idx="11"/>
          </p:nvPr>
        </p:nvSpPr>
        <p:spPr>
          <a:xfrm>
            <a:off x="0" y="287317"/>
            <a:ext cx="13175930" cy="4841714"/>
          </a:xfrm>
          <a:prstGeom prst="rect">
            <a:avLst/>
          </a:prstGeom>
        </p:spPr>
        <p:txBody>
          <a:bodyPr/>
          <a:lstStyle/>
          <a:p>
            <a:r>
              <a:rPr lang="en-US" dirty="0"/>
              <a:t>Click icon to add picture</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148593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genta cover fixed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922320"/>
            <a:ext cx="13439775" cy="576551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7"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11" name="Picture 10" descr="BT - colour.jpg"/>
          <p:cNvPicPr>
            <a:picLocks noChangeAspect="1"/>
          </p:cNvPicPr>
          <p:nvPr userDrawn="1"/>
        </p:nvPicPr>
        <p:blipFill>
          <a:blip r:embed="rId4"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10606632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Slide 1">
    <p:spTree>
      <p:nvGrpSpPr>
        <p:cNvPr id="1" name=""/>
        <p:cNvGrpSpPr/>
        <p:nvPr/>
      </p:nvGrpSpPr>
      <p:grpSpPr>
        <a:xfrm>
          <a:off x="0" y="0"/>
          <a:ext cx="0" cy="0"/>
          <a:chOff x="0" y="0"/>
          <a:chExt cx="0" cy="0"/>
        </a:xfrm>
      </p:grpSpPr>
      <p:sp>
        <p:nvSpPr>
          <p:cNvPr id="21" name="Rectangle 20"/>
          <p:cNvSpPr/>
          <p:nvPr/>
        </p:nvSpPr>
        <p:spPr>
          <a:xfrm>
            <a:off x="0" y="1430273"/>
            <a:ext cx="739364" cy="51012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2" name="Rectangle 21"/>
          <p:cNvSpPr/>
          <p:nvPr/>
        </p:nvSpPr>
        <p:spPr>
          <a:xfrm>
            <a:off x="898866" y="1430273"/>
            <a:ext cx="1587551" cy="510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8" name="Text Placeholder 5"/>
          <p:cNvSpPr>
            <a:spLocks noGrp="1"/>
          </p:cNvSpPr>
          <p:nvPr>
            <p:ph type="body" sz="quarter" idx="14" hasCustomPrompt="1"/>
          </p:nvPr>
        </p:nvSpPr>
        <p:spPr>
          <a:xfrm>
            <a:off x="2710414" y="1430273"/>
            <a:ext cx="10460801" cy="486782"/>
          </a:xfrm>
          <a:prstGeom prst="rect">
            <a:avLst/>
          </a:prstGeom>
        </p:spPr>
        <p:txBody>
          <a:bodyPr>
            <a:noAutofit/>
          </a:bodyPr>
          <a:lstStyle>
            <a:lvl1pPr marL="0" indent="0">
              <a:lnSpc>
                <a:spcPct val="90000"/>
              </a:lnSpc>
              <a:spcAft>
                <a:spcPts val="0"/>
              </a:spcAft>
              <a:buNone/>
              <a:defRPr sz="3528"/>
            </a:lvl1pPr>
          </a:lstStyle>
          <a:p>
            <a:pPr lvl="0"/>
            <a:r>
              <a:rPr lang="en-US" dirty="0"/>
              <a:t>Click to edit subheading – 24pt</a:t>
            </a:r>
            <a:endParaRPr lang="en-GB" dirty="0"/>
          </a:p>
        </p:txBody>
      </p:sp>
      <p:sp>
        <p:nvSpPr>
          <p:cNvPr id="34" name="Content Placeholder 2"/>
          <p:cNvSpPr>
            <a:spLocks noGrp="1"/>
          </p:cNvSpPr>
          <p:nvPr>
            <p:ph sz="quarter" idx="16"/>
          </p:nvPr>
        </p:nvSpPr>
        <p:spPr>
          <a:xfrm>
            <a:off x="2710414" y="2043912"/>
            <a:ext cx="10465516" cy="4486809"/>
          </a:xfrm>
          <a:prstGeom prst="rect">
            <a:avLst/>
          </a:prstGeom>
        </p:spPr>
        <p:txBody>
          <a:bodyPr>
            <a:normAutofit/>
          </a:bodyPr>
          <a:lstStyle>
            <a:lvl1pPr>
              <a:spcAft>
                <a:spcPts val="441"/>
              </a:spcAft>
              <a:defRPr sz="2352"/>
            </a:lvl1pPr>
            <a:lvl2pPr>
              <a:spcAft>
                <a:spcPts val="441"/>
              </a:spcAft>
              <a:defRPr sz="2352"/>
            </a:lvl2pPr>
            <a:lvl3pPr>
              <a:spcAft>
                <a:spcPts val="441"/>
              </a:spcAft>
              <a:defRPr sz="2352"/>
            </a:lvl3pPr>
            <a:lvl4pPr>
              <a:spcAft>
                <a:spcPts val="441"/>
              </a:spcAft>
              <a:defRPr sz="2352"/>
            </a:lvl4pPr>
            <a:lvl5pPr>
              <a:spcAft>
                <a:spcPts val="441"/>
              </a:spcAft>
              <a:defRPr sz="235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68540260"/>
      </p:ext>
    </p:extLst>
  </p:cSld>
  <p:clrMapOvr>
    <a:masterClrMapping/>
  </p:clrMapOvr>
  <p:extLst mod="1">
    <p:ext uri="{DCECCB84-F9BA-43D5-87BE-67443E8EF086}">
      <p15:sldGuideLst xmlns:p15="http://schemas.microsoft.com/office/powerpoint/2012/main">
        <p15:guide id="1" orient="horz" pos="61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Slide 4">
    <p:spTree>
      <p:nvGrpSpPr>
        <p:cNvPr id="1" name=""/>
        <p:cNvGrpSpPr/>
        <p:nvPr/>
      </p:nvGrpSpPr>
      <p:grpSpPr>
        <a:xfrm>
          <a:off x="0" y="0"/>
          <a:ext cx="0" cy="0"/>
          <a:chOff x="0" y="0"/>
          <a:chExt cx="0" cy="0"/>
        </a:xfrm>
      </p:grpSpPr>
      <p:sp>
        <p:nvSpPr>
          <p:cNvPr id="5" name="Rectangle 4"/>
          <p:cNvSpPr/>
          <p:nvPr/>
        </p:nvSpPr>
        <p:spPr>
          <a:xfrm>
            <a:off x="4920662" y="1430273"/>
            <a:ext cx="211674" cy="51012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26" name="Text Placeholder 5"/>
          <p:cNvSpPr>
            <a:spLocks noGrp="1"/>
          </p:cNvSpPr>
          <p:nvPr>
            <p:ph type="body" sz="quarter" idx="14" hasCustomPrompt="1"/>
          </p:nvPr>
        </p:nvSpPr>
        <p:spPr>
          <a:xfrm>
            <a:off x="5872879" y="1430273"/>
            <a:ext cx="7303238" cy="486782"/>
          </a:xfrm>
          <a:prstGeom prst="rect">
            <a:avLst/>
          </a:prstGeom>
        </p:spPr>
        <p:txBody>
          <a:bodyPr>
            <a:noAutofit/>
          </a:bodyPr>
          <a:lstStyle>
            <a:lvl1pPr marL="0" indent="0">
              <a:lnSpc>
                <a:spcPct val="90000"/>
              </a:lnSpc>
              <a:spcAft>
                <a:spcPts val="0"/>
              </a:spcAft>
              <a:buNone/>
              <a:defRPr sz="3528">
                <a:solidFill>
                  <a:schemeClr val="accent2"/>
                </a:solidFill>
              </a:defRPr>
            </a:lvl1pPr>
          </a:lstStyle>
          <a:p>
            <a:pPr lvl="0"/>
            <a:r>
              <a:rPr lang="en-US" dirty="0"/>
              <a:t>Click to edit subheading – 24pt</a:t>
            </a:r>
            <a:endParaRPr lang="en-GB" dirty="0"/>
          </a:p>
        </p:txBody>
      </p:sp>
      <p:sp>
        <p:nvSpPr>
          <p:cNvPr id="27" name="Content Placeholder 2"/>
          <p:cNvSpPr>
            <a:spLocks noGrp="1"/>
          </p:cNvSpPr>
          <p:nvPr>
            <p:ph sz="quarter" idx="16"/>
          </p:nvPr>
        </p:nvSpPr>
        <p:spPr>
          <a:xfrm>
            <a:off x="5873196" y="2029914"/>
            <a:ext cx="7302920" cy="4500807"/>
          </a:xfrm>
          <a:prstGeom prst="rect">
            <a:avLst/>
          </a:prstGeom>
        </p:spPr>
        <p:txBody>
          <a:bodyPr>
            <a:normAutofit/>
          </a:bodyPr>
          <a:lstStyle>
            <a:lvl1pPr>
              <a:defRPr sz="2352"/>
            </a:lvl1pPr>
            <a:lvl2pPr>
              <a:defRPr sz="2352"/>
            </a:lvl2pPr>
            <a:lvl3pPr>
              <a:defRPr sz="2352"/>
            </a:lvl3pPr>
            <a:lvl4pPr>
              <a:defRPr sz="2352"/>
            </a:lvl4pPr>
            <a:lvl5pPr>
              <a:defRPr sz="235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p:nvSpPr>
        <p:spPr>
          <a:xfrm>
            <a:off x="5238173" y="1430273"/>
            <a:ext cx="423347" cy="5101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3" name="Picture Placeholder 2"/>
          <p:cNvSpPr>
            <a:spLocks noGrp="1"/>
          </p:cNvSpPr>
          <p:nvPr>
            <p:ph type="pic" sz="quarter" idx="17"/>
          </p:nvPr>
        </p:nvSpPr>
        <p:spPr>
          <a:xfrm>
            <a:off x="0" y="1430273"/>
            <a:ext cx="4814826" cy="5100449"/>
          </a:xfrm>
          <a:prstGeom prst="rect">
            <a:avLst/>
          </a:prstGeom>
        </p:spPr>
        <p:txBody>
          <a:bodyPr/>
          <a:lstStyle/>
          <a:p>
            <a:r>
              <a:rPr lang="en-US" dirty="0"/>
              <a:t>Click icon to add picture</a:t>
            </a:r>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2064227774"/>
      </p:ext>
    </p:extLst>
  </p:cSld>
  <p:clrMapOvr>
    <a:masterClrMapping/>
  </p:clrMapOvr>
  <p:extLst mod="1">
    <p:ext uri="{DCECCB84-F9BA-43D5-87BE-67443E8EF086}">
      <p15:sldGuideLst xmlns:p15="http://schemas.microsoft.com/office/powerpoint/2012/main">
        <p15:guide id="1" orient="horz" pos="61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ation Slide">
    <p:spTree>
      <p:nvGrpSpPr>
        <p:cNvPr id="1" name=""/>
        <p:cNvGrpSpPr/>
        <p:nvPr/>
      </p:nvGrpSpPr>
      <p:grpSpPr>
        <a:xfrm>
          <a:off x="0" y="0"/>
          <a:ext cx="0" cy="0"/>
          <a:chOff x="0" y="0"/>
          <a:chExt cx="0" cy="0"/>
        </a:xfrm>
      </p:grpSpPr>
      <p:sp>
        <p:nvSpPr>
          <p:cNvPr id="2" name="Rectangle 1"/>
          <p:cNvSpPr/>
          <p:nvPr/>
        </p:nvSpPr>
        <p:spPr>
          <a:xfrm>
            <a:off x="1" y="267849"/>
            <a:ext cx="13183113" cy="6244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26" name="Picture 2" descr="Z:\RSM International\1 Design\2015\Brand\powerpoints\Quotation marks-09.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0981" y="0"/>
            <a:ext cx="3463964" cy="273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2274743" y="2298163"/>
            <a:ext cx="8784854" cy="2592933"/>
          </a:xfrm>
          <a:prstGeom prst="rect">
            <a:avLst/>
          </a:prstGeom>
        </p:spPr>
        <p:txBody>
          <a:bodyPr>
            <a:normAutofit/>
          </a:bodyPr>
          <a:lstStyle>
            <a:lvl1pPr marL="0" indent="0" algn="ctr">
              <a:buNone/>
              <a:defRPr sz="3528" b="0">
                <a:solidFill>
                  <a:schemeClr val="bg1"/>
                </a:solidFill>
              </a:defRPr>
            </a:lvl1pPr>
            <a:lvl2pPr marL="671993" indent="0">
              <a:buNone/>
              <a:defRPr sz="2352">
                <a:solidFill>
                  <a:schemeClr val="bg1"/>
                </a:solidFill>
              </a:defRPr>
            </a:lvl2pPr>
            <a:lvl3pPr marL="1343985" indent="0">
              <a:buNone/>
              <a:defRPr sz="2352">
                <a:solidFill>
                  <a:schemeClr val="bg1"/>
                </a:solidFill>
              </a:defRPr>
            </a:lvl3pPr>
            <a:lvl4pPr marL="2015978" indent="0">
              <a:buNone/>
              <a:defRPr sz="2352">
                <a:solidFill>
                  <a:schemeClr val="bg1"/>
                </a:solidFill>
              </a:defRPr>
            </a:lvl4pPr>
            <a:lvl5pPr marL="2687970" indent="0">
              <a:buNone/>
              <a:defRPr sz="2352">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4285642" y="5129032"/>
            <a:ext cx="4869584" cy="449984"/>
          </a:xfrm>
          <a:prstGeom prst="rect">
            <a:avLst/>
          </a:prstGeom>
        </p:spPr>
        <p:txBody>
          <a:bodyPr>
            <a:noAutofit/>
          </a:bodyPr>
          <a:lstStyle>
            <a:lvl1pPr marL="0" indent="0" algn="ctr">
              <a:buNone/>
              <a:defRPr sz="2646" b="1">
                <a:solidFill>
                  <a:schemeClr val="bg1"/>
                </a:solidFill>
              </a:defRPr>
            </a:lvl1pPr>
            <a:lvl2pPr marL="671993" indent="0" algn="ctr">
              <a:buNone/>
              <a:defRPr sz="1617"/>
            </a:lvl2pPr>
            <a:lvl3pPr marL="1343985" indent="0" algn="ctr">
              <a:buNone/>
              <a:defRPr sz="1543"/>
            </a:lvl3pPr>
            <a:lvl4pPr marL="2015978" indent="0" algn="ctr">
              <a:buNone/>
              <a:defRPr sz="1470"/>
            </a:lvl4pPr>
            <a:lvl5pPr marL="2687970" indent="0" algn="ctr">
              <a:buNone/>
              <a:defRPr sz="1470"/>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4285642" y="5579015"/>
            <a:ext cx="4869584" cy="423336"/>
          </a:xfrm>
          <a:prstGeom prst="rect">
            <a:avLst/>
          </a:prstGeom>
        </p:spPr>
        <p:txBody>
          <a:bodyPr>
            <a:noAutofit/>
          </a:bodyPr>
          <a:lstStyle>
            <a:lvl1pPr marL="0" indent="0" algn="ctr">
              <a:buNone/>
              <a:defRPr sz="2646" b="0">
                <a:solidFill>
                  <a:schemeClr val="bg1"/>
                </a:solidFill>
              </a:defRPr>
            </a:lvl1pPr>
            <a:lvl2pPr marL="671993" indent="0" algn="ctr">
              <a:buNone/>
              <a:defRPr sz="1617"/>
            </a:lvl2pPr>
            <a:lvl3pPr marL="1343985" indent="0" algn="ctr">
              <a:buNone/>
              <a:defRPr sz="1543"/>
            </a:lvl3pPr>
            <a:lvl4pPr marL="2015978" indent="0" algn="ctr">
              <a:buNone/>
              <a:defRPr sz="1470"/>
            </a:lvl4pPr>
            <a:lvl5pPr marL="2687970" indent="0" algn="ctr">
              <a:buNone/>
              <a:defRPr sz="1470"/>
            </a:lvl5pPr>
          </a:lstStyle>
          <a:p>
            <a:pPr lvl="0"/>
            <a:r>
              <a:rPr lang="en-US" dirty="0"/>
              <a:t>Title – 18pt</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3370048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2044453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1" y="287316"/>
            <a:ext cx="13176113" cy="6244205"/>
          </a:xfrm>
          <a:prstGeom prst="rect">
            <a:avLst/>
          </a:prstGeom>
        </p:spPr>
        <p:txBody>
          <a:bodyPr/>
          <a:lstStyle/>
          <a:p>
            <a:r>
              <a:rPr lang="en-US" dirty="0"/>
              <a:t>Click icon to add picture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13121" y="6631716"/>
            <a:ext cx="1490658" cy="775540"/>
          </a:xfrm>
          <a:prstGeom prst="rect">
            <a:avLst/>
          </a:prstGeom>
        </p:spPr>
      </p:pic>
    </p:spTree>
    <p:extLst>
      <p:ext uri="{BB962C8B-B14F-4D97-AF65-F5344CB8AC3E}">
        <p14:creationId xmlns:p14="http://schemas.microsoft.com/office/powerpoint/2010/main" val="788375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1_Create Layout 3">
    <p:spTree>
      <p:nvGrpSpPr>
        <p:cNvPr id="1" name=""/>
        <p:cNvGrpSpPr/>
        <p:nvPr/>
      </p:nvGrpSpPr>
      <p:grpSpPr>
        <a:xfrm>
          <a:off x="0" y="0"/>
          <a:ext cx="0" cy="0"/>
          <a:chOff x="0" y="0"/>
          <a:chExt cx="0" cy="0"/>
        </a:xfrm>
      </p:grpSpPr>
      <p:grpSp>
        <p:nvGrpSpPr>
          <p:cNvPr id="3" name="Group 2"/>
          <p:cNvGrpSpPr/>
          <p:nvPr/>
        </p:nvGrpSpPr>
        <p:grpSpPr>
          <a:xfrm>
            <a:off x="3109" y="375654"/>
            <a:ext cx="13174858" cy="740756"/>
            <a:chOff x="-1" y="204788"/>
            <a:chExt cx="9160935" cy="504000"/>
          </a:xfrm>
        </p:grpSpPr>
        <p:sp>
          <p:nvSpPr>
            <p:cNvPr id="47" name="Rectangle 46"/>
            <p:cNvSpPr/>
            <p:nvPr/>
          </p:nvSpPr>
          <p:spPr>
            <a:xfrm>
              <a:off x="-1" y="204788"/>
              <a:ext cx="148677"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sp>
          <p:nvSpPr>
            <p:cNvPr id="48" name="Rectangle 47"/>
            <p:cNvSpPr/>
            <p:nvPr/>
          </p:nvSpPr>
          <p:spPr>
            <a:xfrm>
              <a:off x="213435" y="204788"/>
              <a:ext cx="8947499"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grpSp>
      <p:sp>
        <p:nvSpPr>
          <p:cNvPr id="2" name="Title 1"/>
          <p:cNvSpPr>
            <a:spLocks noGrp="1"/>
          </p:cNvSpPr>
          <p:nvPr>
            <p:ph type="title"/>
          </p:nvPr>
        </p:nvSpPr>
        <p:spPr/>
        <p:txBody>
          <a:bodyPr lIns="36000"/>
          <a:lstStyle>
            <a:lvl1pPr marL="79369">
              <a:defRPr>
                <a:solidFill>
                  <a:schemeClr val="bg1"/>
                </a:solidFill>
              </a:defRPr>
            </a:lvl1pPr>
          </a:lstStyle>
          <a:p>
            <a:r>
              <a:rPr lang="en-US"/>
              <a:t>Click to edit Master title style</a:t>
            </a:r>
            <a:endParaRPr lang="en-GB" dirty="0"/>
          </a:p>
        </p:txBody>
      </p:sp>
      <p:sp>
        <p:nvSpPr>
          <p:cNvPr id="26" name="Content Placeholder 1"/>
          <p:cNvSpPr>
            <a:spLocks noGrp="1"/>
          </p:cNvSpPr>
          <p:nvPr>
            <p:ph idx="31"/>
            <p:custDataLst>
              <p:tags r:id="rId1"/>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2"/>
          <p:cNvSpPr>
            <a:spLocks noGrp="1"/>
          </p:cNvSpPr>
          <p:nvPr>
            <p:ph idx="11"/>
            <p:custDataLst>
              <p:tags r:id="rId2"/>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3"/>
          <p:cNvSpPr>
            <a:spLocks noGrp="1"/>
          </p:cNvSpPr>
          <p:nvPr>
            <p:ph idx="12"/>
            <p:custDataLst>
              <p:tags r:id="rId3"/>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4"/>
          <p:cNvSpPr>
            <a:spLocks noGrp="1"/>
          </p:cNvSpPr>
          <p:nvPr>
            <p:ph idx="13"/>
            <p:custDataLst>
              <p:tags r:id="rId4"/>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5"/>
          <p:cNvSpPr>
            <a:spLocks noGrp="1"/>
          </p:cNvSpPr>
          <p:nvPr>
            <p:ph idx="14"/>
            <p:custDataLst>
              <p:tags r:id="rId5"/>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6"/>
          <p:cNvSpPr>
            <a:spLocks noGrp="1"/>
          </p:cNvSpPr>
          <p:nvPr>
            <p:ph idx="15"/>
            <p:custDataLst>
              <p:tags r:id="rId6"/>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7"/>
          <p:cNvSpPr>
            <a:spLocks noGrp="1"/>
          </p:cNvSpPr>
          <p:nvPr>
            <p:ph idx="16"/>
            <p:custDataLst>
              <p:tags r:id="rId7"/>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idx="17"/>
            <p:custDataLst>
              <p:tags r:id="rId8"/>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9"/>
          <p:cNvSpPr>
            <a:spLocks noGrp="1"/>
          </p:cNvSpPr>
          <p:nvPr>
            <p:ph idx="18"/>
            <p:custDataLst>
              <p:tags r:id="rId9"/>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0"/>
          <p:cNvSpPr>
            <a:spLocks noGrp="1"/>
          </p:cNvSpPr>
          <p:nvPr>
            <p:ph idx="19"/>
            <p:custDataLst>
              <p:tags r:id="rId10"/>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1"/>
          <p:cNvSpPr>
            <a:spLocks noGrp="1"/>
          </p:cNvSpPr>
          <p:nvPr>
            <p:ph idx="20"/>
            <p:custDataLst>
              <p:tags r:id="rId11"/>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2"/>
          <p:cNvSpPr>
            <a:spLocks noGrp="1"/>
          </p:cNvSpPr>
          <p:nvPr>
            <p:ph idx="21"/>
            <p:custDataLst>
              <p:tags r:id="rId12"/>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13"/>
          <p:cNvSpPr>
            <a:spLocks noGrp="1"/>
          </p:cNvSpPr>
          <p:nvPr>
            <p:ph idx="22"/>
            <p:custDataLst>
              <p:tags r:id="rId13"/>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4"/>
          <p:cNvSpPr>
            <a:spLocks noGrp="1"/>
          </p:cNvSpPr>
          <p:nvPr>
            <p:ph idx="23"/>
            <p:custDataLst>
              <p:tags r:id="rId14"/>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5"/>
          <p:cNvSpPr>
            <a:spLocks noGrp="1"/>
          </p:cNvSpPr>
          <p:nvPr>
            <p:ph idx="24"/>
            <p:custDataLst>
              <p:tags r:id="rId15"/>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6"/>
          <p:cNvSpPr>
            <a:spLocks noGrp="1"/>
          </p:cNvSpPr>
          <p:nvPr>
            <p:ph idx="25"/>
            <p:custDataLst>
              <p:tags r:id="rId16"/>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p:cNvSpPr>
            <a:spLocks noGrp="1"/>
          </p:cNvSpPr>
          <p:nvPr>
            <p:ph idx="26"/>
            <p:custDataLst>
              <p:tags r:id="rId17"/>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8"/>
          <p:cNvSpPr>
            <a:spLocks noGrp="1"/>
          </p:cNvSpPr>
          <p:nvPr>
            <p:ph idx="27"/>
            <p:custDataLst>
              <p:tags r:id="rId18"/>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19"/>
          <p:cNvSpPr>
            <a:spLocks noGrp="1"/>
          </p:cNvSpPr>
          <p:nvPr>
            <p:ph idx="28"/>
            <p:custDataLst>
              <p:tags r:id="rId19"/>
            </p:custDataLst>
          </p:nvPr>
        </p:nvSpPr>
        <p:spPr>
          <a:xfrm>
            <a:off x="13799174" y="695079"/>
            <a:ext cx="529125" cy="3968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0"/>
          <p:cNvSpPr>
            <a:spLocks noGrp="1"/>
          </p:cNvSpPr>
          <p:nvPr>
            <p:ph idx="32"/>
            <p:custDataLst>
              <p:tags r:id="rId20"/>
            </p:custDataLst>
          </p:nvPr>
        </p:nvSpPr>
        <p:spPr>
          <a:xfrm>
            <a:off x="370455" y="1425607"/>
            <a:ext cx="12810325" cy="512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20"/>
          <p:cNvSpPr>
            <a:spLocks noGrp="1"/>
          </p:cNvSpPr>
          <p:nvPr>
            <p:ph type="pic" sz="quarter" idx="33"/>
          </p:nvPr>
        </p:nvSpPr>
        <p:spPr>
          <a:xfrm>
            <a:off x="13650478" y="4493059"/>
            <a:ext cx="529125" cy="529111"/>
          </a:xfrm>
        </p:spPr>
        <p:txBody>
          <a:bodyPr/>
          <a:lstStyle/>
          <a:p>
            <a:r>
              <a:rPr lang="en-US" dirty="0"/>
              <a:t>Click icon to add picture</a:t>
            </a:r>
            <a:endParaRPr lang="en-GB" dirty="0"/>
          </a:p>
        </p:txBody>
      </p:sp>
      <p:sp>
        <p:nvSpPr>
          <p:cNvPr id="28" name="Picture Placeholder 19"/>
          <p:cNvSpPr>
            <a:spLocks noGrp="1"/>
          </p:cNvSpPr>
          <p:nvPr>
            <p:ph type="pic" sz="quarter" idx="34"/>
          </p:nvPr>
        </p:nvSpPr>
        <p:spPr>
          <a:xfrm>
            <a:off x="13650478" y="4493059"/>
            <a:ext cx="529125" cy="529111"/>
          </a:xfrm>
        </p:spPr>
        <p:txBody>
          <a:bodyPr/>
          <a:lstStyle/>
          <a:p>
            <a:r>
              <a:rPr lang="en-US" dirty="0"/>
              <a:t>Click icon to add picture</a:t>
            </a:r>
            <a:endParaRPr lang="en-GB" dirty="0"/>
          </a:p>
        </p:txBody>
      </p:sp>
      <p:sp>
        <p:nvSpPr>
          <p:cNvPr id="29" name="Picture Placeholder 18"/>
          <p:cNvSpPr>
            <a:spLocks noGrp="1"/>
          </p:cNvSpPr>
          <p:nvPr>
            <p:ph type="pic" sz="quarter" idx="35"/>
          </p:nvPr>
        </p:nvSpPr>
        <p:spPr>
          <a:xfrm>
            <a:off x="13650478" y="4493059"/>
            <a:ext cx="529125" cy="529111"/>
          </a:xfrm>
        </p:spPr>
        <p:txBody>
          <a:bodyPr/>
          <a:lstStyle/>
          <a:p>
            <a:r>
              <a:rPr lang="en-US" dirty="0"/>
              <a:t>Click icon to add picture</a:t>
            </a:r>
            <a:endParaRPr lang="en-GB" dirty="0"/>
          </a:p>
        </p:txBody>
      </p:sp>
      <p:sp>
        <p:nvSpPr>
          <p:cNvPr id="30" name="Picture Placeholder 17"/>
          <p:cNvSpPr>
            <a:spLocks noGrp="1"/>
          </p:cNvSpPr>
          <p:nvPr>
            <p:ph type="pic" sz="quarter" idx="36"/>
          </p:nvPr>
        </p:nvSpPr>
        <p:spPr>
          <a:xfrm>
            <a:off x="13650478" y="4493059"/>
            <a:ext cx="529125" cy="529111"/>
          </a:xfrm>
        </p:spPr>
        <p:txBody>
          <a:bodyPr/>
          <a:lstStyle/>
          <a:p>
            <a:r>
              <a:rPr lang="en-US" dirty="0"/>
              <a:t>Click icon to add picture</a:t>
            </a:r>
            <a:endParaRPr lang="en-GB" dirty="0"/>
          </a:p>
        </p:txBody>
      </p:sp>
      <p:sp>
        <p:nvSpPr>
          <p:cNvPr id="31" name="Picture Placeholder 16"/>
          <p:cNvSpPr>
            <a:spLocks noGrp="1"/>
          </p:cNvSpPr>
          <p:nvPr>
            <p:ph type="pic" sz="quarter" idx="37"/>
          </p:nvPr>
        </p:nvSpPr>
        <p:spPr>
          <a:xfrm>
            <a:off x="13650478" y="4493059"/>
            <a:ext cx="529125" cy="529111"/>
          </a:xfrm>
        </p:spPr>
        <p:txBody>
          <a:bodyPr/>
          <a:lstStyle/>
          <a:p>
            <a:r>
              <a:rPr lang="en-US" dirty="0"/>
              <a:t>Click icon to add picture</a:t>
            </a:r>
            <a:endParaRPr lang="en-GB" dirty="0"/>
          </a:p>
        </p:txBody>
      </p:sp>
      <p:sp>
        <p:nvSpPr>
          <p:cNvPr id="32" name="Picture Placeholder 15"/>
          <p:cNvSpPr>
            <a:spLocks noGrp="1"/>
          </p:cNvSpPr>
          <p:nvPr>
            <p:ph type="pic" sz="quarter" idx="38"/>
          </p:nvPr>
        </p:nvSpPr>
        <p:spPr>
          <a:xfrm>
            <a:off x="13650478" y="4493059"/>
            <a:ext cx="529125" cy="529111"/>
          </a:xfrm>
        </p:spPr>
        <p:txBody>
          <a:bodyPr/>
          <a:lstStyle/>
          <a:p>
            <a:r>
              <a:rPr lang="en-US" dirty="0"/>
              <a:t>Click icon to add picture</a:t>
            </a:r>
            <a:endParaRPr lang="en-GB" dirty="0"/>
          </a:p>
        </p:txBody>
      </p:sp>
      <p:sp>
        <p:nvSpPr>
          <p:cNvPr id="33" name="Picture Placeholder 14"/>
          <p:cNvSpPr>
            <a:spLocks noGrp="1"/>
          </p:cNvSpPr>
          <p:nvPr>
            <p:ph type="pic" sz="quarter" idx="39"/>
          </p:nvPr>
        </p:nvSpPr>
        <p:spPr>
          <a:xfrm>
            <a:off x="13650478" y="4493059"/>
            <a:ext cx="529125" cy="529111"/>
          </a:xfrm>
        </p:spPr>
        <p:txBody>
          <a:bodyPr/>
          <a:lstStyle/>
          <a:p>
            <a:r>
              <a:rPr lang="en-US" dirty="0"/>
              <a:t>Click icon to add picture</a:t>
            </a:r>
            <a:endParaRPr lang="en-GB" dirty="0"/>
          </a:p>
        </p:txBody>
      </p:sp>
      <p:sp>
        <p:nvSpPr>
          <p:cNvPr id="34" name="Picture Placeholder 13"/>
          <p:cNvSpPr>
            <a:spLocks noGrp="1"/>
          </p:cNvSpPr>
          <p:nvPr>
            <p:ph type="pic" sz="quarter" idx="40"/>
          </p:nvPr>
        </p:nvSpPr>
        <p:spPr>
          <a:xfrm>
            <a:off x="13650478" y="4493059"/>
            <a:ext cx="529125" cy="529111"/>
          </a:xfrm>
        </p:spPr>
        <p:txBody>
          <a:bodyPr/>
          <a:lstStyle/>
          <a:p>
            <a:r>
              <a:rPr lang="en-US" dirty="0"/>
              <a:t>Click icon to add picture</a:t>
            </a:r>
            <a:endParaRPr lang="en-GB" dirty="0"/>
          </a:p>
        </p:txBody>
      </p:sp>
      <p:sp>
        <p:nvSpPr>
          <p:cNvPr id="35" name="Picture Placeholder 12"/>
          <p:cNvSpPr>
            <a:spLocks noGrp="1"/>
          </p:cNvSpPr>
          <p:nvPr>
            <p:ph type="pic" sz="quarter" idx="41"/>
          </p:nvPr>
        </p:nvSpPr>
        <p:spPr>
          <a:xfrm>
            <a:off x="13650478" y="4493059"/>
            <a:ext cx="529125" cy="529111"/>
          </a:xfrm>
        </p:spPr>
        <p:txBody>
          <a:bodyPr/>
          <a:lstStyle/>
          <a:p>
            <a:r>
              <a:rPr lang="en-US" dirty="0"/>
              <a:t>Click icon to add picture</a:t>
            </a:r>
            <a:endParaRPr lang="en-GB" dirty="0"/>
          </a:p>
        </p:txBody>
      </p:sp>
      <p:sp>
        <p:nvSpPr>
          <p:cNvPr id="36" name="Picture Placeholder 11"/>
          <p:cNvSpPr>
            <a:spLocks noGrp="1"/>
          </p:cNvSpPr>
          <p:nvPr>
            <p:ph type="pic" sz="quarter" idx="42"/>
          </p:nvPr>
        </p:nvSpPr>
        <p:spPr>
          <a:xfrm>
            <a:off x="13650478" y="4493059"/>
            <a:ext cx="529125" cy="529111"/>
          </a:xfrm>
        </p:spPr>
        <p:txBody>
          <a:bodyPr/>
          <a:lstStyle/>
          <a:p>
            <a:r>
              <a:rPr lang="en-US" dirty="0"/>
              <a:t>Click icon to add picture</a:t>
            </a:r>
            <a:endParaRPr lang="en-GB" dirty="0"/>
          </a:p>
        </p:txBody>
      </p:sp>
      <p:sp>
        <p:nvSpPr>
          <p:cNvPr id="37" name="Picture Placeholder 10"/>
          <p:cNvSpPr>
            <a:spLocks noGrp="1"/>
          </p:cNvSpPr>
          <p:nvPr>
            <p:ph type="pic" sz="quarter" idx="43"/>
          </p:nvPr>
        </p:nvSpPr>
        <p:spPr>
          <a:xfrm>
            <a:off x="13650478" y="4493059"/>
            <a:ext cx="529125" cy="529111"/>
          </a:xfrm>
        </p:spPr>
        <p:txBody>
          <a:bodyPr/>
          <a:lstStyle/>
          <a:p>
            <a:r>
              <a:rPr lang="en-US" dirty="0"/>
              <a:t>Click icon to add picture</a:t>
            </a:r>
            <a:endParaRPr lang="en-GB" dirty="0"/>
          </a:p>
        </p:txBody>
      </p:sp>
      <p:sp>
        <p:nvSpPr>
          <p:cNvPr id="38" name="Picture Placeholder 9"/>
          <p:cNvSpPr>
            <a:spLocks noGrp="1"/>
          </p:cNvSpPr>
          <p:nvPr>
            <p:ph type="pic" sz="quarter" idx="44"/>
          </p:nvPr>
        </p:nvSpPr>
        <p:spPr>
          <a:xfrm>
            <a:off x="13650478" y="4493059"/>
            <a:ext cx="529125" cy="529111"/>
          </a:xfrm>
        </p:spPr>
        <p:txBody>
          <a:bodyPr/>
          <a:lstStyle/>
          <a:p>
            <a:r>
              <a:rPr lang="en-US" dirty="0"/>
              <a:t>Click icon to add picture</a:t>
            </a:r>
            <a:endParaRPr lang="en-GB" dirty="0"/>
          </a:p>
        </p:txBody>
      </p:sp>
      <p:sp>
        <p:nvSpPr>
          <p:cNvPr id="39" name="Picture Placeholder 8"/>
          <p:cNvSpPr>
            <a:spLocks noGrp="1"/>
          </p:cNvSpPr>
          <p:nvPr>
            <p:ph type="pic" sz="quarter" idx="45"/>
          </p:nvPr>
        </p:nvSpPr>
        <p:spPr>
          <a:xfrm>
            <a:off x="13650478" y="4493059"/>
            <a:ext cx="529125" cy="529111"/>
          </a:xfrm>
        </p:spPr>
        <p:txBody>
          <a:bodyPr/>
          <a:lstStyle/>
          <a:p>
            <a:r>
              <a:rPr lang="en-US" dirty="0"/>
              <a:t>Click icon to add picture</a:t>
            </a:r>
            <a:endParaRPr lang="en-GB" dirty="0"/>
          </a:p>
        </p:txBody>
      </p:sp>
      <p:sp>
        <p:nvSpPr>
          <p:cNvPr id="40" name="Picture Placeholder 7"/>
          <p:cNvSpPr>
            <a:spLocks noGrp="1"/>
          </p:cNvSpPr>
          <p:nvPr>
            <p:ph type="pic" sz="quarter" idx="46"/>
          </p:nvPr>
        </p:nvSpPr>
        <p:spPr>
          <a:xfrm>
            <a:off x="13650478" y="4493059"/>
            <a:ext cx="529125" cy="529111"/>
          </a:xfrm>
        </p:spPr>
        <p:txBody>
          <a:bodyPr/>
          <a:lstStyle/>
          <a:p>
            <a:r>
              <a:rPr lang="en-US" dirty="0"/>
              <a:t>Click icon to add picture</a:t>
            </a:r>
            <a:endParaRPr lang="en-GB" dirty="0"/>
          </a:p>
        </p:txBody>
      </p:sp>
      <p:sp>
        <p:nvSpPr>
          <p:cNvPr id="41" name="Picture Placeholder 6"/>
          <p:cNvSpPr>
            <a:spLocks noGrp="1"/>
          </p:cNvSpPr>
          <p:nvPr>
            <p:ph type="pic" sz="quarter" idx="47"/>
          </p:nvPr>
        </p:nvSpPr>
        <p:spPr>
          <a:xfrm>
            <a:off x="13650478" y="4493059"/>
            <a:ext cx="529125" cy="529111"/>
          </a:xfrm>
        </p:spPr>
        <p:txBody>
          <a:bodyPr/>
          <a:lstStyle/>
          <a:p>
            <a:r>
              <a:rPr lang="en-US" dirty="0"/>
              <a:t>Click icon to add picture</a:t>
            </a:r>
            <a:endParaRPr lang="en-GB" dirty="0"/>
          </a:p>
        </p:txBody>
      </p:sp>
      <p:sp>
        <p:nvSpPr>
          <p:cNvPr id="42" name="Picture Placeholder 5"/>
          <p:cNvSpPr>
            <a:spLocks noGrp="1"/>
          </p:cNvSpPr>
          <p:nvPr>
            <p:ph type="pic" sz="quarter" idx="48"/>
          </p:nvPr>
        </p:nvSpPr>
        <p:spPr>
          <a:xfrm>
            <a:off x="13650478" y="4493059"/>
            <a:ext cx="529125" cy="529111"/>
          </a:xfrm>
        </p:spPr>
        <p:txBody>
          <a:bodyPr/>
          <a:lstStyle/>
          <a:p>
            <a:r>
              <a:rPr lang="en-US" dirty="0"/>
              <a:t>Click icon to add picture</a:t>
            </a:r>
            <a:endParaRPr lang="en-GB" dirty="0"/>
          </a:p>
        </p:txBody>
      </p:sp>
      <p:sp>
        <p:nvSpPr>
          <p:cNvPr id="43" name="Picture Placeholder 4"/>
          <p:cNvSpPr>
            <a:spLocks noGrp="1"/>
          </p:cNvSpPr>
          <p:nvPr>
            <p:ph type="pic" sz="quarter" idx="49"/>
          </p:nvPr>
        </p:nvSpPr>
        <p:spPr>
          <a:xfrm>
            <a:off x="13650478" y="4493059"/>
            <a:ext cx="529125" cy="529111"/>
          </a:xfrm>
        </p:spPr>
        <p:txBody>
          <a:bodyPr/>
          <a:lstStyle/>
          <a:p>
            <a:r>
              <a:rPr lang="en-US" dirty="0"/>
              <a:t>Click icon to add picture</a:t>
            </a:r>
            <a:endParaRPr lang="en-GB" dirty="0"/>
          </a:p>
        </p:txBody>
      </p:sp>
      <p:sp>
        <p:nvSpPr>
          <p:cNvPr id="44" name="Picture Placeholder 3"/>
          <p:cNvSpPr>
            <a:spLocks noGrp="1"/>
          </p:cNvSpPr>
          <p:nvPr>
            <p:ph type="pic" sz="quarter" idx="50"/>
          </p:nvPr>
        </p:nvSpPr>
        <p:spPr>
          <a:xfrm>
            <a:off x="13650478" y="4493059"/>
            <a:ext cx="529125" cy="529111"/>
          </a:xfrm>
        </p:spPr>
        <p:txBody>
          <a:bodyPr/>
          <a:lstStyle/>
          <a:p>
            <a:r>
              <a:rPr lang="en-US" dirty="0"/>
              <a:t>Click icon to add picture</a:t>
            </a:r>
            <a:endParaRPr lang="en-GB" dirty="0"/>
          </a:p>
        </p:txBody>
      </p:sp>
      <p:sp>
        <p:nvSpPr>
          <p:cNvPr id="45" name="Picture Placeholder 2"/>
          <p:cNvSpPr>
            <a:spLocks noGrp="1"/>
          </p:cNvSpPr>
          <p:nvPr>
            <p:ph type="pic" sz="quarter" idx="51"/>
          </p:nvPr>
        </p:nvSpPr>
        <p:spPr>
          <a:xfrm>
            <a:off x="13650478" y="4493059"/>
            <a:ext cx="529125" cy="529111"/>
          </a:xfrm>
        </p:spPr>
        <p:txBody>
          <a:bodyPr/>
          <a:lstStyle/>
          <a:p>
            <a:r>
              <a:rPr lang="en-US" dirty="0"/>
              <a:t>Click icon to add picture</a:t>
            </a:r>
            <a:endParaRPr lang="en-GB" dirty="0"/>
          </a:p>
        </p:txBody>
      </p:sp>
      <p:sp>
        <p:nvSpPr>
          <p:cNvPr id="46" name="Picture Placeholder 1"/>
          <p:cNvSpPr>
            <a:spLocks noGrp="1"/>
          </p:cNvSpPr>
          <p:nvPr>
            <p:ph type="pic" sz="quarter" idx="52"/>
          </p:nvPr>
        </p:nvSpPr>
        <p:spPr>
          <a:xfrm>
            <a:off x="13650478" y="4493059"/>
            <a:ext cx="529125" cy="529111"/>
          </a:xfrm>
        </p:spPr>
        <p:txBody>
          <a:bodyPr/>
          <a:lstStyle/>
          <a:p>
            <a:r>
              <a:rPr lang="en-US" dirty="0"/>
              <a:t>Click icon to add picture</a:t>
            </a:r>
            <a:endParaRPr lang="en-GB" dirty="0"/>
          </a:p>
        </p:txBody>
      </p:sp>
      <p:pic>
        <p:nvPicPr>
          <p:cNvPr id="49" name="Picture 3" descr="Z:\RSM International\1 Design\2015\Brand\Guidelines\Logos\Logos-03.png"/>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53"/>
          </p:nvPr>
        </p:nvSpPr>
        <p:spPr/>
        <p:txBody>
          <a:body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1629776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1" y="287316"/>
            <a:ext cx="13176113" cy="6244205"/>
          </a:xfrm>
          <a:prstGeom prst="rect">
            <a:avLst/>
          </a:prstGeom>
        </p:spPr>
        <p:txBody>
          <a:bodyPr/>
          <a:lstStyle/>
          <a:p>
            <a:endParaRPr lang="en-GB" dirty="0"/>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93227" y="6766140"/>
            <a:ext cx="1182703" cy="5062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86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cSld name="2_Blue Block">
    <p:spTree>
      <p:nvGrpSpPr>
        <p:cNvPr id="1" name=""/>
        <p:cNvGrpSpPr/>
        <p:nvPr/>
      </p:nvGrpSpPr>
      <p:grpSpPr>
        <a:xfrm>
          <a:off x="0" y="0"/>
          <a:ext cx="0" cy="0"/>
          <a:chOff x="0" y="0"/>
          <a:chExt cx="0" cy="0"/>
        </a:xfrm>
      </p:grpSpPr>
      <p:sp>
        <p:nvSpPr>
          <p:cNvPr id="4" name="Rectangle 3"/>
          <p:cNvSpPr/>
          <p:nvPr/>
        </p:nvSpPr>
        <p:spPr>
          <a:xfrm>
            <a:off x="0" y="264556"/>
            <a:ext cx="13175213" cy="6243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6" dirty="0"/>
          </a:p>
        </p:txBody>
      </p:sp>
      <p:pic>
        <p:nvPicPr>
          <p:cNvPr id="10" name="RSM Logo" descr="Z:\RSM International\1 Design\2015\Brand\Guidelines\Logos\Logos-03.png"/>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p:cNvSpPr>
            <a:spLocks noGrp="1"/>
          </p:cNvSpPr>
          <p:nvPr>
            <p:ph idx="31"/>
            <p:custDataLst>
              <p:tags r:id="rId1"/>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1"/>
            <p:custDataLst>
              <p:tags r:id="rId2"/>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3"/>
          <p:cNvSpPr>
            <a:spLocks noGrp="1"/>
          </p:cNvSpPr>
          <p:nvPr>
            <p:ph idx="12"/>
            <p:custDataLst>
              <p:tags r:id="rId3"/>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4"/>
          <p:cNvSpPr>
            <a:spLocks noGrp="1"/>
          </p:cNvSpPr>
          <p:nvPr>
            <p:ph idx="13"/>
            <p:custDataLst>
              <p:tags r:id="rId4"/>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5"/>
          <p:cNvSpPr>
            <a:spLocks noGrp="1"/>
          </p:cNvSpPr>
          <p:nvPr>
            <p:ph idx="14"/>
            <p:custDataLst>
              <p:tags r:id="rId5"/>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6"/>
          <p:cNvSpPr>
            <a:spLocks noGrp="1"/>
          </p:cNvSpPr>
          <p:nvPr>
            <p:ph idx="15"/>
            <p:custDataLst>
              <p:tags r:id="rId6"/>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7"/>
          <p:cNvSpPr>
            <a:spLocks noGrp="1"/>
          </p:cNvSpPr>
          <p:nvPr>
            <p:ph idx="16"/>
            <p:custDataLst>
              <p:tags r:id="rId7"/>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8"/>
          <p:cNvSpPr>
            <a:spLocks noGrp="1"/>
          </p:cNvSpPr>
          <p:nvPr>
            <p:ph idx="17"/>
            <p:custDataLst>
              <p:tags r:id="rId8"/>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9"/>
          <p:cNvSpPr>
            <a:spLocks noGrp="1"/>
          </p:cNvSpPr>
          <p:nvPr>
            <p:ph idx="18"/>
            <p:custDataLst>
              <p:tags r:id="rId9"/>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0"/>
          <p:cNvSpPr>
            <a:spLocks noGrp="1"/>
          </p:cNvSpPr>
          <p:nvPr>
            <p:ph idx="19"/>
            <p:custDataLst>
              <p:tags r:id="rId10"/>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1"/>
          <p:cNvSpPr>
            <a:spLocks noGrp="1"/>
          </p:cNvSpPr>
          <p:nvPr>
            <p:ph idx="20"/>
            <p:custDataLst>
              <p:tags r:id="rId11"/>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2"/>
          <p:cNvSpPr>
            <a:spLocks noGrp="1"/>
          </p:cNvSpPr>
          <p:nvPr>
            <p:ph idx="21"/>
            <p:custDataLst>
              <p:tags r:id="rId12"/>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13"/>
          <p:cNvSpPr>
            <a:spLocks noGrp="1"/>
          </p:cNvSpPr>
          <p:nvPr>
            <p:ph idx="22"/>
            <p:custDataLst>
              <p:tags r:id="rId13"/>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14"/>
          <p:cNvSpPr>
            <a:spLocks noGrp="1"/>
          </p:cNvSpPr>
          <p:nvPr>
            <p:ph idx="23"/>
            <p:custDataLst>
              <p:tags r:id="rId14"/>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15"/>
          <p:cNvSpPr>
            <a:spLocks noGrp="1"/>
          </p:cNvSpPr>
          <p:nvPr>
            <p:ph idx="24"/>
            <p:custDataLst>
              <p:tags r:id="rId15"/>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16"/>
          <p:cNvSpPr>
            <a:spLocks noGrp="1"/>
          </p:cNvSpPr>
          <p:nvPr>
            <p:ph idx="25"/>
            <p:custDataLst>
              <p:tags r:id="rId16"/>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17"/>
          <p:cNvSpPr>
            <a:spLocks noGrp="1"/>
          </p:cNvSpPr>
          <p:nvPr>
            <p:ph idx="26"/>
            <p:custDataLst>
              <p:tags r:id="rId17"/>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18"/>
          <p:cNvSpPr>
            <a:spLocks noGrp="1"/>
          </p:cNvSpPr>
          <p:nvPr>
            <p:ph idx="27"/>
            <p:custDataLst>
              <p:tags r:id="rId18"/>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19"/>
          <p:cNvSpPr>
            <a:spLocks noGrp="1"/>
          </p:cNvSpPr>
          <p:nvPr>
            <p:ph idx="28"/>
            <p:custDataLst>
              <p:tags r:id="rId19"/>
            </p:custDataLst>
          </p:nvPr>
        </p:nvSpPr>
        <p:spPr>
          <a:xfrm>
            <a:off x="13799174" y="695079"/>
            <a:ext cx="529125" cy="39683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20"/>
          <p:cNvSpPr>
            <a:spLocks noGrp="1"/>
          </p:cNvSpPr>
          <p:nvPr>
            <p:ph type="pic" sz="quarter" idx="33"/>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1" name="Picture Placeholder 19"/>
          <p:cNvSpPr>
            <a:spLocks noGrp="1"/>
          </p:cNvSpPr>
          <p:nvPr>
            <p:ph type="pic" sz="quarter" idx="34"/>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2" name="Picture Placeholder 18"/>
          <p:cNvSpPr>
            <a:spLocks noGrp="1"/>
          </p:cNvSpPr>
          <p:nvPr>
            <p:ph type="pic" sz="quarter" idx="35"/>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3" name="Picture Placeholder 17"/>
          <p:cNvSpPr>
            <a:spLocks noGrp="1"/>
          </p:cNvSpPr>
          <p:nvPr>
            <p:ph type="pic" sz="quarter" idx="36"/>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4" name="Picture Placeholder 16"/>
          <p:cNvSpPr>
            <a:spLocks noGrp="1"/>
          </p:cNvSpPr>
          <p:nvPr>
            <p:ph type="pic" sz="quarter" idx="37"/>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5" name="Picture Placeholder 15"/>
          <p:cNvSpPr>
            <a:spLocks noGrp="1"/>
          </p:cNvSpPr>
          <p:nvPr>
            <p:ph type="pic" sz="quarter" idx="38"/>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6" name="Picture Placeholder 14"/>
          <p:cNvSpPr>
            <a:spLocks noGrp="1"/>
          </p:cNvSpPr>
          <p:nvPr>
            <p:ph type="pic" sz="quarter" idx="39"/>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7" name="Picture Placeholder 13"/>
          <p:cNvSpPr>
            <a:spLocks noGrp="1"/>
          </p:cNvSpPr>
          <p:nvPr>
            <p:ph type="pic" sz="quarter" idx="40"/>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8" name="Picture Placeholder 12"/>
          <p:cNvSpPr>
            <a:spLocks noGrp="1"/>
          </p:cNvSpPr>
          <p:nvPr>
            <p:ph type="pic" sz="quarter" idx="41"/>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39" name="Picture Placeholder 11"/>
          <p:cNvSpPr>
            <a:spLocks noGrp="1"/>
          </p:cNvSpPr>
          <p:nvPr>
            <p:ph type="pic" sz="quarter" idx="42"/>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0" name="Picture Placeholder 10"/>
          <p:cNvSpPr>
            <a:spLocks noGrp="1"/>
          </p:cNvSpPr>
          <p:nvPr>
            <p:ph type="pic" sz="quarter" idx="43"/>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1" name="Picture Placeholder 9"/>
          <p:cNvSpPr>
            <a:spLocks noGrp="1"/>
          </p:cNvSpPr>
          <p:nvPr>
            <p:ph type="pic" sz="quarter" idx="44"/>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2" name="Picture Placeholder 8"/>
          <p:cNvSpPr>
            <a:spLocks noGrp="1"/>
          </p:cNvSpPr>
          <p:nvPr>
            <p:ph type="pic" sz="quarter" idx="45"/>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3" name="Picture Placeholder 7"/>
          <p:cNvSpPr>
            <a:spLocks noGrp="1"/>
          </p:cNvSpPr>
          <p:nvPr>
            <p:ph type="pic" sz="quarter" idx="46"/>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4" name="Picture Placeholder 6"/>
          <p:cNvSpPr>
            <a:spLocks noGrp="1"/>
          </p:cNvSpPr>
          <p:nvPr>
            <p:ph type="pic" sz="quarter" idx="47"/>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5" name="Picture Placeholder 5"/>
          <p:cNvSpPr>
            <a:spLocks noGrp="1"/>
          </p:cNvSpPr>
          <p:nvPr>
            <p:ph type="pic" sz="quarter" idx="48"/>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6" name="Picture Placeholder 4"/>
          <p:cNvSpPr>
            <a:spLocks noGrp="1"/>
          </p:cNvSpPr>
          <p:nvPr>
            <p:ph type="pic" sz="quarter" idx="49"/>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7" name="Picture Placeholder 3"/>
          <p:cNvSpPr>
            <a:spLocks noGrp="1"/>
          </p:cNvSpPr>
          <p:nvPr>
            <p:ph type="pic" sz="quarter" idx="50"/>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8" name="Picture Placeholder 2"/>
          <p:cNvSpPr>
            <a:spLocks noGrp="1"/>
          </p:cNvSpPr>
          <p:nvPr>
            <p:ph type="pic" sz="quarter" idx="51"/>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
        <p:nvSpPr>
          <p:cNvPr id="49" name="Picture Placeholder 1"/>
          <p:cNvSpPr>
            <a:spLocks noGrp="1"/>
          </p:cNvSpPr>
          <p:nvPr>
            <p:ph type="pic" sz="quarter" idx="52"/>
          </p:nvPr>
        </p:nvSpPr>
        <p:spPr>
          <a:xfrm>
            <a:off x="13650478" y="4493059"/>
            <a:ext cx="529125" cy="529111"/>
          </a:xfrm>
        </p:spPr>
        <p:txBody>
          <a:bodyPr/>
          <a:lstStyle>
            <a:lvl1pPr>
              <a:buClr>
                <a:schemeClr val="bg1"/>
              </a:buCl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240221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ngeable image">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 name="Picture 6" descr="ppt-template-cover-full.png"/>
          <p:cNvPicPr>
            <a:picLocks noChangeAspect="1"/>
          </p:cNvPicPr>
          <p:nvPr userDrawn="1"/>
        </p:nvPicPr>
        <p:blipFill>
          <a:blip r:embed="rId2" cstate="print"/>
          <a:stretch>
            <a:fillRect/>
          </a:stretch>
        </p:blipFill>
        <p:spPr>
          <a:xfrm>
            <a:off x="0" y="0"/>
            <a:ext cx="13439775" cy="7559675"/>
          </a:xfrm>
          <a:prstGeom prst="rect">
            <a:avLst/>
          </a:prstGeom>
        </p:spPr>
      </p:pic>
      <p:sp>
        <p:nvSpPr>
          <p:cNvPr id="2" name="Title 1"/>
          <p:cNvSpPr>
            <a:spLocks noGrp="1"/>
          </p:cNvSpPr>
          <p:nvPr>
            <p:ph type="ctrTitle"/>
          </p:nvPr>
        </p:nvSpPr>
        <p:spPr>
          <a:xfrm>
            <a:off x="688324" y="922322"/>
            <a:ext cx="9312504" cy="555627"/>
          </a:xfrm>
        </p:spPr>
        <p:txBody>
          <a:bodyPr/>
          <a:lstStyle>
            <a:lvl1pPr>
              <a:lnSpc>
                <a:spcPts val="3527"/>
              </a:lnSpc>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88324" y="1477949"/>
            <a:ext cx="9312504" cy="396877"/>
          </a:xfrm>
        </p:spPr>
        <p:txBody>
          <a:bodyPr/>
          <a:lstStyle>
            <a:lvl1pPr marL="0" indent="0" algn="l">
              <a:buNone/>
              <a:defRPr b="0">
                <a:solidFill>
                  <a:schemeClr val="tx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dirty="0"/>
              <a:t>Click to add subtitle</a:t>
            </a:r>
            <a:endParaRPr lang="en-GB" dirty="0"/>
          </a:p>
        </p:txBody>
      </p:sp>
      <p:sp>
        <p:nvSpPr>
          <p:cNvPr id="13" name="Text Placeholder 12"/>
          <p:cNvSpPr>
            <a:spLocks noGrp="1"/>
          </p:cNvSpPr>
          <p:nvPr>
            <p:ph type="body" sz="quarter" idx="12" hasCustomPrompt="1"/>
          </p:nvPr>
        </p:nvSpPr>
        <p:spPr>
          <a:xfrm>
            <a:off x="687193" y="1953983"/>
            <a:ext cx="5501908" cy="635222"/>
          </a:xfrm>
        </p:spPr>
        <p:txBody>
          <a:bodyPr/>
          <a:lstStyle>
            <a:lvl1pPr>
              <a:defRPr b="0"/>
            </a:lvl1pPr>
          </a:lstStyle>
          <a:p>
            <a:pPr lvl="0"/>
            <a:r>
              <a:rPr lang="en-US" dirty="0"/>
              <a:t>Click to add date</a:t>
            </a:r>
            <a:endParaRPr lang="en-GB" dirty="0"/>
          </a:p>
        </p:txBody>
      </p:sp>
      <p:sp>
        <p:nvSpPr>
          <p:cNvPr id="10" name="Slide Number Placeholder 7"/>
          <p:cNvSpPr txBox="1">
            <a:spLocks/>
          </p:cNvSpPr>
          <p:nvPr userDrawn="1"/>
        </p:nvSpPr>
        <p:spPr>
          <a:xfrm>
            <a:off x="688322" y="6897275"/>
            <a:ext cx="3173972" cy="402483"/>
          </a:xfrm>
          <a:prstGeom prst="rect">
            <a:avLst/>
          </a:prstGeom>
        </p:spPr>
        <p:txBody>
          <a:bodyPr vert="horz" lIns="0" tIns="0" rIns="0" bIns="0" rtlCol="0" anchor="ctr"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2" dirty="0"/>
              <a:t>www.bakertilly.co.uk</a:t>
            </a:r>
          </a:p>
        </p:txBody>
      </p:sp>
      <p:pic>
        <p:nvPicPr>
          <p:cNvPr id="8" name="Picture 7" descr="BT - colour.jpg"/>
          <p:cNvPicPr>
            <a:picLocks noChangeAspect="1"/>
          </p:cNvPicPr>
          <p:nvPr userDrawn="1"/>
        </p:nvPicPr>
        <p:blipFill>
          <a:blip r:embed="rId3" cstate="print"/>
          <a:stretch>
            <a:fillRect/>
          </a:stretch>
        </p:blipFill>
        <p:spPr>
          <a:xfrm>
            <a:off x="10000004" y="524977"/>
            <a:ext cx="2751450" cy="390570"/>
          </a:xfrm>
          <a:prstGeom prst="rect">
            <a:avLst/>
          </a:prstGeom>
        </p:spPr>
      </p:pic>
    </p:spTree>
    <p:extLst>
      <p:ext uri="{BB962C8B-B14F-4D97-AF65-F5344CB8AC3E}">
        <p14:creationId xmlns:p14="http://schemas.microsoft.com/office/powerpoint/2010/main" val="36767887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ne co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71989" y="1874826"/>
            <a:ext cx="7951867" cy="515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75F3A054-E2CE-4961-9EDF-958368782B25}" type="slidenum">
              <a:rPr lang="en-GB" smtClean="0"/>
              <a:pPr/>
              <a:t>‹#›</a:t>
            </a:fld>
            <a:endParaRPr lang="en-GB" dirty="0"/>
          </a:p>
        </p:txBody>
      </p:sp>
    </p:spTree>
    <p:extLst>
      <p:ext uri="{BB962C8B-B14F-4D97-AF65-F5344CB8AC3E}">
        <p14:creationId xmlns:p14="http://schemas.microsoft.com/office/powerpoint/2010/main" val="293191945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image" Target="../media/image12.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image" Target="../media/image12.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989" y="842944"/>
            <a:ext cx="12079465" cy="71973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71989" y="1874826"/>
            <a:ext cx="12079465" cy="51598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1165031" y="7034698"/>
            <a:ext cx="1586423" cy="402483"/>
          </a:xfrm>
          <a:prstGeom prst="rect">
            <a:avLst/>
          </a:prstGeom>
        </p:spPr>
        <p:txBody>
          <a:bodyPr vert="horz" lIns="0" tIns="0" rIns="0" bIns="0" rtlCol="0" anchor="ctr" anchorCtr="0"/>
          <a:lstStyle>
            <a:lvl1pPr algn="r">
              <a:defRPr sz="1323">
                <a:solidFill>
                  <a:schemeClr val="tx1"/>
                </a:solidFill>
              </a:defRPr>
            </a:lvl1pPr>
          </a:lstStyle>
          <a:p>
            <a:fld id="{75F3A054-E2CE-4961-9EDF-958368782B25}" type="slidenum">
              <a:rPr lang="en-GB" smtClean="0"/>
              <a:pPr/>
              <a:t>‹#›</a:t>
            </a:fld>
            <a:endParaRPr lang="en-GB" dirty="0"/>
          </a:p>
        </p:txBody>
      </p:sp>
    </p:spTree>
    <p:extLst>
      <p:ext uri="{BB962C8B-B14F-4D97-AF65-F5344CB8AC3E}">
        <p14:creationId xmlns:p14="http://schemas.microsoft.com/office/powerpoint/2010/main" val="3488071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hdr="0" ftr="0" dt="0"/>
  <p:txStyles>
    <p:titleStyle>
      <a:lvl1pPr algn="l" defTabSz="1007943" rtl="0" eaLnBrk="1" latinLnBrk="0" hangingPunct="1">
        <a:spcBef>
          <a:spcPct val="0"/>
        </a:spcBef>
        <a:buNone/>
        <a:defRPr sz="3307" b="1" kern="1200">
          <a:solidFill>
            <a:schemeClr val="tx1"/>
          </a:solidFill>
          <a:latin typeface="+mj-lt"/>
          <a:ea typeface="+mj-ea"/>
          <a:cs typeface="+mj-cs"/>
        </a:defRPr>
      </a:lvl1pPr>
    </p:titleStyle>
    <p:bodyStyle>
      <a:lvl1pPr marL="0" indent="0" algn="l" defTabSz="1007943" rtl="0" eaLnBrk="1" latinLnBrk="0" hangingPunct="1">
        <a:lnSpc>
          <a:spcPts val="2205"/>
        </a:lnSpc>
        <a:spcBef>
          <a:spcPts val="0"/>
        </a:spcBef>
        <a:spcAft>
          <a:spcPts val="0"/>
        </a:spcAft>
        <a:buFont typeface="Arial" pitchFamily="34" charset="0"/>
        <a:buNone/>
        <a:defRPr sz="1984" b="1" kern="1200">
          <a:solidFill>
            <a:schemeClr val="tx1"/>
          </a:solidFill>
          <a:latin typeface="+mn-lt"/>
          <a:ea typeface="+mn-ea"/>
          <a:cs typeface="+mn-cs"/>
        </a:defRPr>
      </a:lvl1pPr>
      <a:lvl2pPr marL="0" indent="0" algn="l" defTabSz="1007943" rtl="0" eaLnBrk="1" latinLnBrk="0" hangingPunct="1">
        <a:lnSpc>
          <a:spcPts val="2205"/>
        </a:lnSpc>
        <a:spcBef>
          <a:spcPts val="0"/>
        </a:spcBef>
        <a:spcAft>
          <a:spcPts val="1102"/>
        </a:spcAft>
        <a:buFont typeface="Arial" pitchFamily="34" charset="0"/>
        <a:buNone/>
        <a:defRPr sz="1984" kern="1200">
          <a:solidFill>
            <a:schemeClr val="tx2"/>
          </a:solidFill>
          <a:latin typeface="+mn-lt"/>
          <a:ea typeface="+mn-ea"/>
          <a:cs typeface="+mn-cs"/>
        </a:defRPr>
      </a:lvl2pPr>
      <a:lvl3pPr marL="201239" indent="-201239" algn="l" defTabSz="1007943" rtl="0" eaLnBrk="1" latinLnBrk="0" hangingPunct="1">
        <a:lnSpc>
          <a:spcPts val="2205"/>
        </a:lnSpc>
        <a:spcBef>
          <a:spcPts val="0"/>
        </a:spcBef>
        <a:spcAft>
          <a:spcPts val="1102"/>
        </a:spcAft>
        <a:buFont typeface="Arial" pitchFamily="34" charset="0"/>
        <a:buChar char="•"/>
        <a:defRPr sz="1984" kern="1200">
          <a:solidFill>
            <a:schemeClr val="tx1"/>
          </a:solidFill>
          <a:latin typeface="+mn-lt"/>
          <a:ea typeface="+mn-ea"/>
          <a:cs typeface="+mn-cs"/>
        </a:defRPr>
      </a:lvl3pPr>
      <a:lvl4pPr marL="391978" indent="-190740" algn="l" defTabSz="1007943" rtl="0" eaLnBrk="1" latinLnBrk="0" hangingPunct="1">
        <a:spcBef>
          <a:spcPts val="0"/>
        </a:spcBef>
        <a:spcAft>
          <a:spcPts val="1102"/>
        </a:spcAft>
        <a:buFont typeface="Arial" pitchFamily="34" charset="0"/>
        <a:buChar char="•"/>
        <a:defRPr sz="1984" kern="1200">
          <a:solidFill>
            <a:schemeClr val="tx1"/>
          </a:solidFill>
          <a:latin typeface="+mn-lt"/>
          <a:ea typeface="+mn-ea"/>
          <a:cs typeface="+mn-cs"/>
        </a:defRPr>
      </a:lvl4pPr>
      <a:lvl5pPr marL="0" indent="0" algn="l" defTabSz="1007943" rtl="0" eaLnBrk="1" latinLnBrk="0" hangingPunct="1">
        <a:lnSpc>
          <a:spcPts val="1764"/>
        </a:lnSpc>
        <a:spcBef>
          <a:spcPts val="0"/>
        </a:spcBef>
        <a:spcAft>
          <a:spcPts val="0"/>
        </a:spcAft>
        <a:buFont typeface="Arial" pitchFamily="34" charset="0"/>
        <a:buNone/>
        <a:defRPr sz="1323" kern="1200" baseline="0">
          <a:solidFill>
            <a:schemeClr val="tx2"/>
          </a:solidFill>
          <a:latin typeface="+mn-lt"/>
          <a:ea typeface="+mn-ea"/>
          <a:cs typeface="+mn-cs"/>
        </a:defRPr>
      </a:lvl5pPr>
      <a:lvl6pPr marL="0" indent="0" algn="l" defTabSz="1007943" rtl="0" eaLnBrk="1" latinLnBrk="0" hangingPunct="1">
        <a:lnSpc>
          <a:spcPts val="1764"/>
        </a:lnSpc>
        <a:spcBef>
          <a:spcPts val="0"/>
        </a:spcBef>
        <a:spcAft>
          <a:spcPts val="331"/>
        </a:spcAft>
        <a:buFont typeface="Arial" pitchFamily="34" charset="0"/>
        <a:buNone/>
        <a:defRPr sz="1323" kern="1200">
          <a:solidFill>
            <a:schemeClr val="tx1"/>
          </a:solidFill>
          <a:latin typeface="+mn-lt"/>
          <a:ea typeface="+mn-ea"/>
          <a:cs typeface="+mn-cs"/>
        </a:defRPr>
      </a:lvl6pPr>
      <a:lvl7pPr marL="201239" indent="-201239" algn="l" defTabSz="1007943" rtl="0" eaLnBrk="1" latinLnBrk="0" hangingPunct="1">
        <a:lnSpc>
          <a:spcPts val="1764"/>
        </a:lnSpc>
        <a:spcBef>
          <a:spcPts val="0"/>
        </a:spcBef>
        <a:spcAft>
          <a:spcPts val="331"/>
        </a:spcAft>
        <a:buFont typeface="Arial" pitchFamily="34" charset="0"/>
        <a:buChar char="•"/>
        <a:defRPr sz="1323" kern="1200">
          <a:solidFill>
            <a:schemeClr val="tx1"/>
          </a:solidFill>
          <a:latin typeface="+mn-lt"/>
          <a:ea typeface="+mn-ea"/>
          <a:cs typeface="+mn-cs"/>
        </a:defRPr>
      </a:lvl7pPr>
      <a:lvl8pPr marL="391978" indent="-190740" algn="l" defTabSz="1007943" rtl="0" eaLnBrk="1" latinLnBrk="0" hangingPunct="1">
        <a:lnSpc>
          <a:spcPts val="1764"/>
        </a:lnSpc>
        <a:spcBef>
          <a:spcPts val="0"/>
        </a:spcBef>
        <a:spcAft>
          <a:spcPts val="331"/>
        </a:spcAft>
        <a:buFont typeface="Arial" pitchFamily="34" charset="0"/>
        <a:buChar char="•"/>
        <a:defRPr sz="1323" kern="1200">
          <a:solidFill>
            <a:schemeClr val="tx1"/>
          </a:solidFill>
          <a:latin typeface="+mn-lt"/>
          <a:ea typeface="+mn-ea"/>
          <a:cs typeface="+mn-cs"/>
        </a:defRPr>
      </a:lvl8pPr>
      <a:lvl9pPr marL="391978" indent="-190740" algn="l" defTabSz="1007943" rtl="0" eaLnBrk="1" latinLnBrk="0" hangingPunct="1">
        <a:lnSpc>
          <a:spcPts val="1764"/>
        </a:lnSpc>
        <a:spcBef>
          <a:spcPts val="0"/>
        </a:spcBef>
        <a:spcAft>
          <a:spcPts val="331"/>
        </a:spcAft>
        <a:buFont typeface="Arial" pitchFamily="34" charset="0"/>
        <a:buChar char="•"/>
        <a:defRPr sz="1323"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ge_Title"/>
          <p:cNvSpPr>
            <a:spLocks noGrp="1"/>
          </p:cNvSpPr>
          <p:nvPr>
            <p:ph type="title"/>
          </p:nvPr>
        </p:nvSpPr>
        <p:spPr>
          <a:xfrm>
            <a:off x="370455" y="431446"/>
            <a:ext cx="12810325" cy="632091"/>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3" name="Body master placeholder"/>
          <p:cNvSpPr>
            <a:spLocks noGrp="1"/>
          </p:cNvSpPr>
          <p:nvPr>
            <p:ph type="body" idx="1"/>
          </p:nvPr>
        </p:nvSpPr>
        <p:spPr>
          <a:xfrm>
            <a:off x="370456" y="1425607"/>
            <a:ext cx="12810326" cy="5131436"/>
          </a:xfrm>
          <a:prstGeom prst="rect">
            <a:avLst/>
          </a:prstGeom>
        </p:spPr>
        <p:txBody>
          <a:bodyPr vert="horz" lIns="0" tIns="0" rIns="0" bIns="0" numCol="1" spcCol="36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ilename" hidden="1"/>
          <p:cNvSpPr txBox="1"/>
          <p:nvPr/>
        </p:nvSpPr>
        <p:spPr>
          <a:xfrm>
            <a:off x="370455" y="7396934"/>
            <a:ext cx="10053375" cy="162743"/>
          </a:xfrm>
          <a:prstGeom prst="rect">
            <a:avLst/>
          </a:prstGeom>
          <a:noFill/>
        </p:spPr>
        <p:txBody>
          <a:bodyPr wrap="square" lIns="0" tIns="0" rIns="0" bIns="0" rtlCol="0" anchor="b" anchorCtr="0">
            <a:noAutofit/>
          </a:bodyPr>
          <a:lstStyle/>
          <a:p>
            <a:r>
              <a:rPr lang="en-US" sz="588" noProof="1">
                <a:solidFill>
                  <a:schemeClr val="tx1"/>
                </a:solidFill>
                <a:latin typeface="+mn-lt"/>
                <a:cs typeface="Arial" pitchFamily="34" charset="0"/>
              </a:rPr>
              <a:t>C:\Users\oxb4\AppData\Local\Microsoft\Windows\INetCache\Content.Outlook\5JQEAERA\Final presentation-April.pptx</a:t>
            </a:r>
            <a:endParaRPr lang="en-GB" sz="588" noProof="1">
              <a:solidFill>
                <a:schemeClr val="tx1"/>
              </a:solidFill>
              <a:latin typeface="+mn-lt"/>
              <a:cs typeface="Arial" pitchFamily="34" charset="0"/>
            </a:endParaRPr>
          </a:p>
        </p:txBody>
      </p:sp>
      <p:grpSp>
        <p:nvGrpSpPr>
          <p:cNvPr id="12" name="Title Border"/>
          <p:cNvGrpSpPr/>
          <p:nvPr/>
        </p:nvGrpSpPr>
        <p:grpSpPr>
          <a:xfrm>
            <a:off x="370995" y="1159811"/>
            <a:ext cx="12809786" cy="67196"/>
            <a:chOff x="269874" y="260349"/>
            <a:chExt cx="9360000" cy="0"/>
          </a:xfrm>
        </p:grpSpPr>
        <p:cxnSp>
          <p:nvCxnSpPr>
            <p:cNvPr id="13" name="Straight Connector 12"/>
            <p:cNvCxnSpPr/>
            <p:nvPr/>
          </p:nvCxnSpPr>
          <p:spPr bwMode="auto">
            <a:xfrm>
              <a:off x="269874" y="260349"/>
              <a:ext cx="931652" cy="0"/>
            </a:xfrm>
            <a:prstGeom prst="line">
              <a:avLst/>
            </a:prstGeom>
            <a:solidFill>
              <a:srgbClr val="E2E8EF"/>
            </a:solidFill>
            <a:ln w="36000" cap="flat" cmpd="sng" algn="ctr">
              <a:solidFill>
                <a:schemeClr val="tx1"/>
              </a:solidFill>
              <a:prstDash val="solid"/>
              <a:round/>
              <a:headEnd type="none" w="med" len="med"/>
              <a:tailEnd type="none"/>
            </a:ln>
            <a:effectLst/>
          </p:spPr>
        </p:cxnSp>
        <p:cxnSp>
          <p:nvCxnSpPr>
            <p:cNvPr id="14" name="Straight Connector 13"/>
            <p:cNvCxnSpPr/>
            <p:nvPr/>
          </p:nvCxnSpPr>
          <p:spPr bwMode="auto">
            <a:xfrm>
              <a:off x="1356700" y="260349"/>
              <a:ext cx="1944000" cy="0"/>
            </a:xfrm>
            <a:prstGeom prst="line">
              <a:avLst/>
            </a:prstGeom>
            <a:solidFill>
              <a:srgbClr val="E2E8EF"/>
            </a:solidFill>
            <a:ln w="36000" cap="flat" cmpd="sng" algn="ctr">
              <a:solidFill>
                <a:schemeClr val="accent2"/>
              </a:solidFill>
              <a:prstDash val="solid"/>
              <a:round/>
              <a:headEnd type="none" w="med" len="med"/>
              <a:tailEnd type="none"/>
            </a:ln>
            <a:effectLst/>
          </p:spPr>
        </p:cxnSp>
        <p:cxnSp>
          <p:nvCxnSpPr>
            <p:cNvPr id="15" name="Straight Connector 14"/>
            <p:cNvCxnSpPr/>
            <p:nvPr/>
          </p:nvCxnSpPr>
          <p:spPr bwMode="auto">
            <a:xfrm>
              <a:off x="3455874" y="260349"/>
              <a:ext cx="6174000" cy="0"/>
            </a:xfrm>
            <a:prstGeom prst="line">
              <a:avLst/>
            </a:prstGeom>
            <a:solidFill>
              <a:srgbClr val="E2E8EF"/>
            </a:solidFill>
            <a:ln w="36000" cap="flat" cmpd="sng" algn="ctr">
              <a:solidFill>
                <a:schemeClr val="accent1"/>
              </a:solidFill>
              <a:prstDash val="solid"/>
              <a:round/>
              <a:headEnd type="none" w="med" len="med"/>
              <a:tailEnd type="none"/>
            </a:ln>
            <a:effectLst/>
          </p:spPr>
        </p:cxnSp>
      </p:grpSp>
      <p:grpSp>
        <p:nvGrpSpPr>
          <p:cNvPr id="10" name="Group 9"/>
          <p:cNvGrpSpPr/>
          <p:nvPr/>
        </p:nvGrpSpPr>
        <p:grpSpPr>
          <a:xfrm>
            <a:off x="-1255845" y="-721452"/>
            <a:ext cx="15342306" cy="7554907"/>
            <a:chOff x="-854437" y="-490866"/>
            <a:chExt cx="10438422" cy="5140256"/>
          </a:xfrm>
        </p:grpSpPr>
        <p:cxnSp>
          <p:nvCxnSpPr>
            <p:cNvPr id="11" name="Straight Connector 10"/>
            <p:cNvCxnSpPr/>
            <p:nvPr/>
          </p:nvCxnSpPr>
          <p:spPr>
            <a:xfrm>
              <a:off x="252047" y="-490866"/>
              <a:ext cx="0" cy="286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193" y="-431627"/>
              <a:ext cx="473568" cy="167845"/>
            </a:xfrm>
            <a:prstGeom prst="rect">
              <a:avLst/>
            </a:prstGeom>
            <a:noFill/>
          </p:spPr>
          <p:txBody>
            <a:bodyPr wrap="none" lIns="0" tIns="0" rIns="0" bIns="0" rtlCol="0">
              <a:noAutofit/>
            </a:bodyPr>
            <a:lstStyle/>
            <a:p>
              <a:r>
                <a:rPr lang="en-GB" sz="1617" dirty="0"/>
                <a:t>12.00</a:t>
              </a:r>
            </a:p>
            <a:p>
              <a:endParaRPr lang="en-GB" sz="1617" dirty="0"/>
            </a:p>
          </p:txBody>
        </p:sp>
        <p:cxnSp>
          <p:nvCxnSpPr>
            <p:cNvPr id="18" name="Straight Connector 17"/>
            <p:cNvCxnSpPr/>
            <p:nvPr/>
          </p:nvCxnSpPr>
          <p:spPr>
            <a:xfrm rot="5400000">
              <a:off x="-674474" y="787855"/>
              <a:ext cx="0" cy="359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4436" y="758929"/>
              <a:ext cx="359926" cy="134040"/>
            </a:xfrm>
            <a:prstGeom prst="rect">
              <a:avLst/>
            </a:prstGeom>
            <a:noFill/>
          </p:spPr>
          <p:txBody>
            <a:bodyPr wrap="none" lIns="0" tIns="0" rIns="0" bIns="0" rtlCol="0">
              <a:noAutofit/>
            </a:bodyPr>
            <a:lstStyle/>
            <a:p>
              <a:r>
                <a:rPr lang="en-GB" sz="1617" dirty="0"/>
                <a:t>4.45</a:t>
              </a:r>
            </a:p>
            <a:p>
              <a:endParaRPr lang="en-GB" sz="1617" dirty="0"/>
            </a:p>
          </p:txBody>
        </p:sp>
        <p:cxnSp>
          <p:nvCxnSpPr>
            <p:cNvPr id="20" name="Straight Connector 19"/>
            <p:cNvCxnSpPr/>
            <p:nvPr/>
          </p:nvCxnSpPr>
          <p:spPr>
            <a:xfrm rot="5400000">
              <a:off x="-674474" y="4274593"/>
              <a:ext cx="0" cy="359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4437" y="4461322"/>
              <a:ext cx="359926" cy="188068"/>
            </a:xfrm>
            <a:prstGeom prst="rect">
              <a:avLst/>
            </a:prstGeom>
            <a:noFill/>
          </p:spPr>
          <p:txBody>
            <a:bodyPr wrap="none" lIns="0" tIns="0" rIns="0" bIns="0" rtlCol="0">
              <a:noAutofit/>
            </a:bodyPr>
            <a:lstStyle/>
            <a:p>
              <a:r>
                <a:rPr lang="en-GB" sz="1617" dirty="0"/>
                <a:t>5.24</a:t>
              </a:r>
            </a:p>
          </p:txBody>
        </p:sp>
        <p:cxnSp>
          <p:nvCxnSpPr>
            <p:cNvPr id="22" name="Straight Connector 21"/>
            <p:cNvCxnSpPr/>
            <p:nvPr/>
          </p:nvCxnSpPr>
          <p:spPr>
            <a:xfrm>
              <a:off x="8955455" y="-457283"/>
              <a:ext cx="0" cy="286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10417" y="-398045"/>
              <a:ext cx="473568" cy="167845"/>
            </a:xfrm>
            <a:prstGeom prst="rect">
              <a:avLst/>
            </a:prstGeom>
            <a:noFill/>
          </p:spPr>
          <p:txBody>
            <a:bodyPr wrap="none" lIns="0" tIns="0" rIns="0" bIns="0" rtlCol="0">
              <a:noAutofit/>
            </a:bodyPr>
            <a:lstStyle/>
            <a:p>
              <a:r>
                <a:rPr lang="en-GB" sz="1617" dirty="0"/>
                <a:t>12.20</a:t>
              </a:r>
            </a:p>
            <a:p>
              <a:endParaRPr lang="en-GB" sz="1617" dirty="0"/>
            </a:p>
          </p:txBody>
        </p:sp>
      </p:grpSp>
      <p:pic>
        <p:nvPicPr>
          <p:cNvPr id="24" name="RSM Logo" descr="Z:\RSM International\1 Design\2015\Brand\Guidelines\Logos\Logos-03.png"/>
          <p:cNvPicPr>
            <a:picLocks noChangeAspect="1" noChangeArrowheads="1"/>
          </p:cNvPicPr>
          <p:nvPr/>
        </p:nvPicPr>
        <p:blipFill>
          <a:blip r:embed="rId31"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25" name="Draft" hidden="1"/>
          <p:cNvSpPr txBox="1"/>
          <p:nvPr/>
        </p:nvSpPr>
        <p:spPr>
          <a:xfrm>
            <a:off x="11115833" y="59523"/>
            <a:ext cx="2060280" cy="244964"/>
          </a:xfrm>
          <a:prstGeom prst="rect">
            <a:avLst/>
          </a:prstGeom>
          <a:noFill/>
        </p:spPr>
        <p:txBody>
          <a:bodyPr wrap="square" lIns="0" tIns="0" rIns="0" bIns="0" rtlCol="0">
            <a:noAutofit/>
          </a:bodyPr>
          <a:lstStyle/>
          <a:p>
            <a:pPr algn="r"/>
            <a:r>
              <a:rPr lang="en-GB" sz="1617" dirty="0">
                <a:solidFill>
                  <a:schemeClr val="bg1">
                    <a:lumMod val="75000"/>
                  </a:schemeClr>
                </a:solidFill>
                <a:latin typeface="+mn-lt"/>
                <a:cs typeface="Arial" pitchFamily="34" charset="0"/>
              </a:rPr>
              <a:t>DRAFT</a:t>
            </a:r>
          </a:p>
        </p:txBody>
      </p:sp>
      <p:sp>
        <p:nvSpPr>
          <p:cNvPr id="4" name="Slide Number Placeholder 3"/>
          <p:cNvSpPr>
            <a:spLocks noGrp="1"/>
          </p:cNvSpPr>
          <p:nvPr>
            <p:ph type="sldNum" sz="quarter" idx="4"/>
          </p:nvPr>
        </p:nvSpPr>
        <p:spPr>
          <a:xfrm>
            <a:off x="370456" y="7002138"/>
            <a:ext cx="1126982" cy="271413"/>
          </a:xfrm>
          <a:prstGeom prst="rect">
            <a:avLst/>
          </a:prstGeom>
        </p:spPr>
        <p:txBody>
          <a:bodyPr vert="horz" wrap="none" lIns="0" tIns="0" rIns="0" bIns="0" rtlCol="0" anchor="ctr">
            <a:noAutofit/>
          </a:bodyPr>
          <a:lstStyle>
            <a:lvl1pPr algn="l">
              <a:defRPr sz="1764">
                <a:solidFill>
                  <a:schemeClr val="tx1">
                    <a:tint val="75000"/>
                  </a:schemeClr>
                </a:solidFill>
              </a:defRPr>
            </a:lvl1p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32214931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hf sldNum="0" hdr="0" ftr="0" dt="0"/>
  <p:txStyles>
    <p:titleStyle>
      <a:lvl1pPr algn="l" defTabSz="1199754" rtl="0" eaLnBrk="1" latinLnBrk="0" hangingPunct="1">
        <a:spcBef>
          <a:spcPct val="0"/>
        </a:spcBef>
        <a:buNone/>
        <a:defRPr sz="4115" kern="1200" cap="none" baseline="0">
          <a:solidFill>
            <a:schemeClr val="tx2"/>
          </a:solidFill>
          <a:latin typeface="+mj-lt"/>
          <a:ea typeface="+mj-ea"/>
          <a:cs typeface="+mj-cs"/>
        </a:defRPr>
      </a:lvl1pPr>
    </p:titleStyle>
    <p:body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p:bodyStyle>
    <p:otherStyle>
      <a:defPPr>
        <a:defRPr lang="en-US"/>
      </a:defPPr>
      <a:lvl1pPr marL="0" algn="l" defTabSz="1199754" rtl="0" eaLnBrk="1" latinLnBrk="0" hangingPunct="1">
        <a:defRPr sz="2352" kern="1200">
          <a:solidFill>
            <a:schemeClr val="tx1"/>
          </a:solidFill>
          <a:latin typeface="+mn-lt"/>
          <a:ea typeface="+mn-ea"/>
          <a:cs typeface="+mn-cs"/>
        </a:defRPr>
      </a:lvl1pPr>
      <a:lvl2pPr marL="599877" algn="l" defTabSz="1199754" rtl="0" eaLnBrk="1" latinLnBrk="0" hangingPunct="1">
        <a:defRPr sz="2352" kern="1200">
          <a:solidFill>
            <a:schemeClr val="tx1"/>
          </a:solidFill>
          <a:latin typeface="+mn-lt"/>
          <a:ea typeface="+mn-ea"/>
          <a:cs typeface="+mn-cs"/>
        </a:defRPr>
      </a:lvl2pPr>
      <a:lvl3pPr marL="1199754" algn="l" defTabSz="1199754" rtl="0" eaLnBrk="1" latinLnBrk="0" hangingPunct="1">
        <a:defRPr sz="2352" kern="1200">
          <a:solidFill>
            <a:schemeClr val="tx1"/>
          </a:solidFill>
          <a:latin typeface="+mn-lt"/>
          <a:ea typeface="+mn-ea"/>
          <a:cs typeface="+mn-cs"/>
        </a:defRPr>
      </a:lvl3pPr>
      <a:lvl4pPr marL="1799629" algn="l" defTabSz="1199754" rtl="0" eaLnBrk="1" latinLnBrk="0" hangingPunct="1">
        <a:defRPr sz="2352" kern="1200">
          <a:solidFill>
            <a:schemeClr val="tx1"/>
          </a:solidFill>
          <a:latin typeface="+mn-lt"/>
          <a:ea typeface="+mn-ea"/>
          <a:cs typeface="+mn-cs"/>
        </a:defRPr>
      </a:lvl4pPr>
      <a:lvl5pPr marL="2399507" algn="l" defTabSz="1199754" rtl="0" eaLnBrk="1" latinLnBrk="0" hangingPunct="1">
        <a:defRPr sz="2352" kern="1200">
          <a:solidFill>
            <a:schemeClr val="tx1"/>
          </a:solidFill>
          <a:latin typeface="+mn-lt"/>
          <a:ea typeface="+mn-ea"/>
          <a:cs typeface="+mn-cs"/>
        </a:defRPr>
      </a:lvl5pPr>
      <a:lvl6pPr marL="2999384" algn="l" defTabSz="1199754" rtl="0" eaLnBrk="1" latinLnBrk="0" hangingPunct="1">
        <a:defRPr sz="2352" kern="1200">
          <a:solidFill>
            <a:schemeClr val="tx1"/>
          </a:solidFill>
          <a:latin typeface="+mn-lt"/>
          <a:ea typeface="+mn-ea"/>
          <a:cs typeface="+mn-cs"/>
        </a:defRPr>
      </a:lvl6pPr>
      <a:lvl7pPr marL="3599259" algn="l" defTabSz="1199754" rtl="0" eaLnBrk="1" latinLnBrk="0" hangingPunct="1">
        <a:defRPr sz="2352" kern="1200">
          <a:solidFill>
            <a:schemeClr val="tx1"/>
          </a:solidFill>
          <a:latin typeface="+mn-lt"/>
          <a:ea typeface="+mn-ea"/>
          <a:cs typeface="+mn-cs"/>
        </a:defRPr>
      </a:lvl7pPr>
      <a:lvl8pPr marL="4199136" algn="l" defTabSz="1199754" rtl="0" eaLnBrk="1" latinLnBrk="0" hangingPunct="1">
        <a:defRPr sz="2352" kern="1200">
          <a:solidFill>
            <a:schemeClr val="tx1"/>
          </a:solidFill>
          <a:latin typeface="+mn-lt"/>
          <a:ea typeface="+mn-ea"/>
          <a:cs typeface="+mn-cs"/>
        </a:defRPr>
      </a:lvl8pPr>
      <a:lvl9pPr marL="4799013" algn="l" defTabSz="1199754" rtl="0" eaLnBrk="1" latinLnBrk="0" hangingPunct="1">
        <a:defRPr sz="235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647">
          <p15:clr>
            <a:srgbClr val="F26B43"/>
          </p15:clr>
        </p15:guide>
        <p15:guide id="3" pos="158">
          <p15:clr>
            <a:srgbClr val="F26B43"/>
          </p15:clr>
        </p15:guide>
        <p15:guide id="4" pos="2812">
          <p15:clr>
            <a:srgbClr val="F26B43"/>
          </p15:clr>
        </p15:guide>
        <p15:guide id="5" pos="2993">
          <p15:clr>
            <a:srgbClr val="F26B43"/>
          </p15:clr>
        </p15:guide>
        <p15:guide id="6" pos="29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ge_Title"/>
          <p:cNvSpPr>
            <a:spLocks noGrp="1"/>
          </p:cNvSpPr>
          <p:nvPr>
            <p:ph type="title"/>
          </p:nvPr>
        </p:nvSpPr>
        <p:spPr>
          <a:xfrm>
            <a:off x="370455" y="431446"/>
            <a:ext cx="12810325" cy="632091"/>
          </a:xfrm>
          <a:prstGeom prst="rect">
            <a:avLst/>
          </a:prstGeom>
        </p:spPr>
        <p:txBody>
          <a:bodyPr vert="horz" lIns="0" tIns="0" rIns="0" bIns="0" rtlCol="0" anchor="b" anchorCtr="0">
            <a:normAutofit/>
          </a:bodyPr>
          <a:lstStyle/>
          <a:p>
            <a:r>
              <a:rPr lang="en-US"/>
              <a:t>Click to edit Master title style</a:t>
            </a:r>
            <a:endParaRPr lang="en-GB" dirty="0"/>
          </a:p>
        </p:txBody>
      </p:sp>
      <p:sp>
        <p:nvSpPr>
          <p:cNvPr id="3" name="Body master placeholder"/>
          <p:cNvSpPr>
            <a:spLocks noGrp="1"/>
          </p:cNvSpPr>
          <p:nvPr>
            <p:ph type="body" idx="1"/>
          </p:nvPr>
        </p:nvSpPr>
        <p:spPr>
          <a:xfrm>
            <a:off x="370456" y="1425607"/>
            <a:ext cx="12810326" cy="5131436"/>
          </a:xfrm>
          <a:prstGeom prst="rect">
            <a:avLst/>
          </a:prstGeom>
        </p:spPr>
        <p:txBody>
          <a:bodyPr vert="horz" lIns="0" tIns="0" rIns="0" bIns="0" numCol="1" spcCol="360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ilename" hidden="1"/>
          <p:cNvSpPr txBox="1"/>
          <p:nvPr/>
        </p:nvSpPr>
        <p:spPr>
          <a:xfrm>
            <a:off x="370455" y="7396934"/>
            <a:ext cx="10053375" cy="162743"/>
          </a:xfrm>
          <a:prstGeom prst="rect">
            <a:avLst/>
          </a:prstGeom>
          <a:noFill/>
        </p:spPr>
        <p:txBody>
          <a:bodyPr wrap="square" lIns="0" tIns="0" rIns="0" bIns="0" rtlCol="0" anchor="b" anchorCtr="0">
            <a:noAutofit/>
          </a:bodyPr>
          <a:lstStyle/>
          <a:p>
            <a:r>
              <a:rPr lang="en-US" sz="588" noProof="1">
                <a:solidFill>
                  <a:schemeClr val="tx1"/>
                </a:solidFill>
                <a:latin typeface="+mn-lt"/>
                <a:cs typeface="Arial" pitchFamily="34" charset="0"/>
              </a:rPr>
              <a:t>C:\Users\oxb4\AppData\Local\Microsoft\Windows\INetCache\Content.Outlook\5JQEAERA\Final presentation-April (002).pptx</a:t>
            </a:r>
            <a:endParaRPr lang="en-GB" sz="588" noProof="1">
              <a:solidFill>
                <a:schemeClr val="tx1"/>
              </a:solidFill>
              <a:latin typeface="+mn-lt"/>
              <a:cs typeface="Arial" pitchFamily="34" charset="0"/>
            </a:endParaRPr>
          </a:p>
        </p:txBody>
      </p:sp>
      <p:grpSp>
        <p:nvGrpSpPr>
          <p:cNvPr id="12" name="Title Border"/>
          <p:cNvGrpSpPr/>
          <p:nvPr/>
        </p:nvGrpSpPr>
        <p:grpSpPr>
          <a:xfrm>
            <a:off x="370995" y="1159811"/>
            <a:ext cx="12809786" cy="67196"/>
            <a:chOff x="269874" y="260349"/>
            <a:chExt cx="9360000" cy="0"/>
          </a:xfrm>
        </p:grpSpPr>
        <p:cxnSp>
          <p:nvCxnSpPr>
            <p:cNvPr id="13" name="Straight Connector 12"/>
            <p:cNvCxnSpPr/>
            <p:nvPr/>
          </p:nvCxnSpPr>
          <p:spPr bwMode="auto">
            <a:xfrm>
              <a:off x="269874" y="260349"/>
              <a:ext cx="931652" cy="0"/>
            </a:xfrm>
            <a:prstGeom prst="line">
              <a:avLst/>
            </a:prstGeom>
            <a:solidFill>
              <a:srgbClr val="E2E8EF"/>
            </a:solidFill>
            <a:ln w="36000" cap="flat" cmpd="sng" algn="ctr">
              <a:solidFill>
                <a:schemeClr val="tx1"/>
              </a:solidFill>
              <a:prstDash val="solid"/>
              <a:round/>
              <a:headEnd type="none" w="med" len="med"/>
              <a:tailEnd type="none"/>
            </a:ln>
            <a:effectLst/>
          </p:spPr>
        </p:cxnSp>
        <p:cxnSp>
          <p:nvCxnSpPr>
            <p:cNvPr id="14" name="Straight Connector 13"/>
            <p:cNvCxnSpPr/>
            <p:nvPr/>
          </p:nvCxnSpPr>
          <p:spPr bwMode="auto">
            <a:xfrm>
              <a:off x="1356700" y="260349"/>
              <a:ext cx="1944000" cy="0"/>
            </a:xfrm>
            <a:prstGeom prst="line">
              <a:avLst/>
            </a:prstGeom>
            <a:solidFill>
              <a:srgbClr val="E2E8EF"/>
            </a:solidFill>
            <a:ln w="36000" cap="flat" cmpd="sng" algn="ctr">
              <a:solidFill>
                <a:schemeClr val="accent2"/>
              </a:solidFill>
              <a:prstDash val="solid"/>
              <a:round/>
              <a:headEnd type="none" w="med" len="med"/>
              <a:tailEnd type="none"/>
            </a:ln>
            <a:effectLst/>
          </p:spPr>
        </p:cxnSp>
        <p:cxnSp>
          <p:nvCxnSpPr>
            <p:cNvPr id="15" name="Straight Connector 14"/>
            <p:cNvCxnSpPr/>
            <p:nvPr/>
          </p:nvCxnSpPr>
          <p:spPr bwMode="auto">
            <a:xfrm>
              <a:off x="3455874" y="260349"/>
              <a:ext cx="6174000" cy="0"/>
            </a:xfrm>
            <a:prstGeom prst="line">
              <a:avLst/>
            </a:prstGeom>
            <a:solidFill>
              <a:srgbClr val="E2E8EF"/>
            </a:solidFill>
            <a:ln w="36000" cap="flat" cmpd="sng" algn="ctr">
              <a:solidFill>
                <a:schemeClr val="accent1"/>
              </a:solidFill>
              <a:prstDash val="solid"/>
              <a:round/>
              <a:headEnd type="none" w="med" len="med"/>
              <a:tailEnd type="none"/>
            </a:ln>
            <a:effectLst/>
          </p:spPr>
        </p:cxnSp>
      </p:grpSp>
      <p:grpSp>
        <p:nvGrpSpPr>
          <p:cNvPr id="10" name="Group 9"/>
          <p:cNvGrpSpPr/>
          <p:nvPr/>
        </p:nvGrpSpPr>
        <p:grpSpPr>
          <a:xfrm>
            <a:off x="-1255845" y="-721452"/>
            <a:ext cx="15342306" cy="7554907"/>
            <a:chOff x="-854437" y="-490866"/>
            <a:chExt cx="10438422" cy="5140256"/>
          </a:xfrm>
        </p:grpSpPr>
        <p:cxnSp>
          <p:nvCxnSpPr>
            <p:cNvPr id="11" name="Straight Connector 10"/>
            <p:cNvCxnSpPr/>
            <p:nvPr/>
          </p:nvCxnSpPr>
          <p:spPr>
            <a:xfrm>
              <a:off x="252047" y="-490866"/>
              <a:ext cx="0" cy="286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193" y="-431627"/>
              <a:ext cx="473568" cy="167845"/>
            </a:xfrm>
            <a:prstGeom prst="rect">
              <a:avLst/>
            </a:prstGeom>
            <a:noFill/>
          </p:spPr>
          <p:txBody>
            <a:bodyPr wrap="none" lIns="0" tIns="0" rIns="0" bIns="0" rtlCol="0">
              <a:noAutofit/>
            </a:bodyPr>
            <a:lstStyle/>
            <a:p>
              <a:r>
                <a:rPr lang="en-GB" sz="1617" dirty="0"/>
                <a:t>12.00</a:t>
              </a:r>
            </a:p>
            <a:p>
              <a:endParaRPr lang="en-GB" sz="1617" dirty="0"/>
            </a:p>
          </p:txBody>
        </p:sp>
        <p:cxnSp>
          <p:nvCxnSpPr>
            <p:cNvPr id="18" name="Straight Connector 17"/>
            <p:cNvCxnSpPr/>
            <p:nvPr/>
          </p:nvCxnSpPr>
          <p:spPr>
            <a:xfrm rot="5400000">
              <a:off x="-674474" y="787855"/>
              <a:ext cx="0" cy="359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54436" y="758929"/>
              <a:ext cx="359926" cy="134040"/>
            </a:xfrm>
            <a:prstGeom prst="rect">
              <a:avLst/>
            </a:prstGeom>
            <a:noFill/>
          </p:spPr>
          <p:txBody>
            <a:bodyPr wrap="none" lIns="0" tIns="0" rIns="0" bIns="0" rtlCol="0">
              <a:noAutofit/>
            </a:bodyPr>
            <a:lstStyle/>
            <a:p>
              <a:r>
                <a:rPr lang="en-GB" sz="1617" dirty="0"/>
                <a:t>4.45</a:t>
              </a:r>
            </a:p>
            <a:p>
              <a:endParaRPr lang="en-GB" sz="1617" dirty="0"/>
            </a:p>
          </p:txBody>
        </p:sp>
        <p:cxnSp>
          <p:nvCxnSpPr>
            <p:cNvPr id="20" name="Straight Connector 19"/>
            <p:cNvCxnSpPr/>
            <p:nvPr/>
          </p:nvCxnSpPr>
          <p:spPr>
            <a:xfrm rot="5400000">
              <a:off x="-674474" y="4274593"/>
              <a:ext cx="0" cy="359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4437" y="4461322"/>
              <a:ext cx="359926" cy="188068"/>
            </a:xfrm>
            <a:prstGeom prst="rect">
              <a:avLst/>
            </a:prstGeom>
            <a:noFill/>
          </p:spPr>
          <p:txBody>
            <a:bodyPr wrap="none" lIns="0" tIns="0" rIns="0" bIns="0" rtlCol="0">
              <a:noAutofit/>
            </a:bodyPr>
            <a:lstStyle/>
            <a:p>
              <a:r>
                <a:rPr lang="en-GB" sz="1617" dirty="0"/>
                <a:t>5.24</a:t>
              </a:r>
            </a:p>
          </p:txBody>
        </p:sp>
        <p:cxnSp>
          <p:nvCxnSpPr>
            <p:cNvPr id="22" name="Straight Connector 21"/>
            <p:cNvCxnSpPr/>
            <p:nvPr/>
          </p:nvCxnSpPr>
          <p:spPr>
            <a:xfrm>
              <a:off x="8955455" y="-457283"/>
              <a:ext cx="0" cy="2863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110417" y="-398045"/>
              <a:ext cx="473568" cy="167845"/>
            </a:xfrm>
            <a:prstGeom prst="rect">
              <a:avLst/>
            </a:prstGeom>
            <a:noFill/>
          </p:spPr>
          <p:txBody>
            <a:bodyPr wrap="none" lIns="0" tIns="0" rIns="0" bIns="0" rtlCol="0">
              <a:noAutofit/>
            </a:bodyPr>
            <a:lstStyle/>
            <a:p>
              <a:r>
                <a:rPr lang="en-GB" sz="1617" dirty="0"/>
                <a:t>12.20</a:t>
              </a:r>
            </a:p>
            <a:p>
              <a:endParaRPr lang="en-GB" sz="1617" dirty="0"/>
            </a:p>
          </p:txBody>
        </p:sp>
      </p:grpSp>
      <p:pic>
        <p:nvPicPr>
          <p:cNvPr id="24" name="RSM Logo" descr="Z:\RSM International\1 Design\2015\Brand\Guidelines\Logos\Logos-03.png"/>
          <p:cNvPicPr>
            <a:picLocks noChangeAspect="1" noChangeArrowheads="1"/>
          </p:cNvPicPr>
          <p:nvPr/>
        </p:nvPicPr>
        <p:blipFill>
          <a:blip r:embed="rId34" cstate="print">
            <a:extLst>
              <a:ext uri="{28A0092B-C50C-407E-A947-70E740481C1C}">
                <a14:useLocalDpi xmlns:a14="http://schemas.microsoft.com/office/drawing/2010/main" val="0"/>
              </a:ext>
            </a:extLst>
          </a:blip>
          <a:stretch>
            <a:fillRect/>
          </a:stretch>
        </p:blipFill>
        <p:spPr bwMode="auto">
          <a:xfrm>
            <a:off x="11995264" y="6767332"/>
            <a:ext cx="1182703" cy="506220"/>
          </a:xfrm>
          <a:prstGeom prst="rect">
            <a:avLst/>
          </a:prstGeom>
          <a:noFill/>
          <a:extLst>
            <a:ext uri="{909E8E84-426E-40DD-AFC4-6F175D3DCCD1}">
              <a14:hiddenFill xmlns:a14="http://schemas.microsoft.com/office/drawing/2010/main">
                <a:solidFill>
                  <a:srgbClr val="FFFFFF"/>
                </a:solidFill>
              </a14:hiddenFill>
            </a:ext>
          </a:extLst>
        </p:spPr>
      </p:pic>
      <p:sp>
        <p:nvSpPr>
          <p:cNvPr id="25" name="Draft" hidden="1"/>
          <p:cNvSpPr txBox="1"/>
          <p:nvPr/>
        </p:nvSpPr>
        <p:spPr>
          <a:xfrm>
            <a:off x="11115833" y="59523"/>
            <a:ext cx="2060280" cy="244964"/>
          </a:xfrm>
          <a:prstGeom prst="rect">
            <a:avLst/>
          </a:prstGeom>
          <a:noFill/>
        </p:spPr>
        <p:txBody>
          <a:bodyPr wrap="square" lIns="0" tIns="0" rIns="0" bIns="0" rtlCol="0">
            <a:noAutofit/>
          </a:bodyPr>
          <a:lstStyle/>
          <a:p>
            <a:pPr algn="r"/>
            <a:r>
              <a:rPr lang="en-GB" sz="1617" dirty="0">
                <a:solidFill>
                  <a:schemeClr val="bg1">
                    <a:lumMod val="75000"/>
                  </a:schemeClr>
                </a:solidFill>
                <a:latin typeface="+mn-lt"/>
                <a:cs typeface="Arial" pitchFamily="34" charset="0"/>
              </a:rPr>
              <a:t>DRAFT</a:t>
            </a:r>
          </a:p>
        </p:txBody>
      </p:sp>
      <p:sp>
        <p:nvSpPr>
          <p:cNvPr id="4" name="Slide Number Placeholder 3"/>
          <p:cNvSpPr>
            <a:spLocks noGrp="1"/>
          </p:cNvSpPr>
          <p:nvPr>
            <p:ph type="sldNum" sz="quarter" idx="4"/>
          </p:nvPr>
        </p:nvSpPr>
        <p:spPr>
          <a:xfrm>
            <a:off x="370456" y="7002138"/>
            <a:ext cx="1126982" cy="271413"/>
          </a:xfrm>
          <a:prstGeom prst="rect">
            <a:avLst/>
          </a:prstGeom>
        </p:spPr>
        <p:txBody>
          <a:bodyPr vert="horz" wrap="none" lIns="0" tIns="0" rIns="0" bIns="0" rtlCol="0" anchor="ctr">
            <a:noAutofit/>
          </a:bodyPr>
          <a:lstStyle>
            <a:lvl1pPr algn="l">
              <a:defRPr sz="1764">
                <a:solidFill>
                  <a:schemeClr val="tx1">
                    <a:tint val="75000"/>
                  </a:schemeClr>
                </a:solidFill>
              </a:defRPr>
            </a:lvl1pPr>
          </a:lstStyle>
          <a:p>
            <a:fld id="{AF4FAD32-EA27-4361-AB7D-99AD52059D67}" type="slidenum">
              <a:rPr lang="en-GB" smtClean="0"/>
              <a:pPr/>
              <a:t>‹#›</a:t>
            </a:fld>
            <a:endParaRPr lang="en-GB" dirty="0"/>
          </a:p>
        </p:txBody>
      </p:sp>
    </p:spTree>
    <p:extLst>
      <p:ext uri="{BB962C8B-B14F-4D97-AF65-F5344CB8AC3E}">
        <p14:creationId xmlns:p14="http://schemas.microsoft.com/office/powerpoint/2010/main" val="276474710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Lst>
  <p:hf sldNum="0" hdr="0" ftr="0" dt="0"/>
  <p:txStyles>
    <p:titleStyle>
      <a:lvl1pPr algn="l" defTabSz="1199754" rtl="0" eaLnBrk="1" latinLnBrk="0" hangingPunct="1">
        <a:spcBef>
          <a:spcPct val="0"/>
        </a:spcBef>
        <a:buNone/>
        <a:defRPr sz="4115" kern="1200" cap="none" baseline="0">
          <a:solidFill>
            <a:schemeClr val="tx2"/>
          </a:solidFill>
          <a:latin typeface="+mj-lt"/>
          <a:ea typeface="+mj-ea"/>
          <a:cs typeface="+mj-cs"/>
        </a:defRPr>
      </a:lvl1pPr>
    </p:titleStyle>
    <p:body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p:bodyStyle>
    <p:otherStyle>
      <a:defPPr>
        <a:defRPr lang="en-US"/>
      </a:defPPr>
      <a:lvl1pPr marL="0" algn="l" defTabSz="1199754" rtl="0" eaLnBrk="1" latinLnBrk="0" hangingPunct="1">
        <a:defRPr sz="2352" kern="1200">
          <a:solidFill>
            <a:schemeClr val="tx1"/>
          </a:solidFill>
          <a:latin typeface="+mn-lt"/>
          <a:ea typeface="+mn-ea"/>
          <a:cs typeface="+mn-cs"/>
        </a:defRPr>
      </a:lvl1pPr>
      <a:lvl2pPr marL="599877" algn="l" defTabSz="1199754" rtl="0" eaLnBrk="1" latinLnBrk="0" hangingPunct="1">
        <a:defRPr sz="2352" kern="1200">
          <a:solidFill>
            <a:schemeClr val="tx1"/>
          </a:solidFill>
          <a:latin typeface="+mn-lt"/>
          <a:ea typeface="+mn-ea"/>
          <a:cs typeface="+mn-cs"/>
        </a:defRPr>
      </a:lvl2pPr>
      <a:lvl3pPr marL="1199754" algn="l" defTabSz="1199754" rtl="0" eaLnBrk="1" latinLnBrk="0" hangingPunct="1">
        <a:defRPr sz="2352" kern="1200">
          <a:solidFill>
            <a:schemeClr val="tx1"/>
          </a:solidFill>
          <a:latin typeface="+mn-lt"/>
          <a:ea typeface="+mn-ea"/>
          <a:cs typeface="+mn-cs"/>
        </a:defRPr>
      </a:lvl3pPr>
      <a:lvl4pPr marL="1799629" algn="l" defTabSz="1199754" rtl="0" eaLnBrk="1" latinLnBrk="0" hangingPunct="1">
        <a:defRPr sz="2352" kern="1200">
          <a:solidFill>
            <a:schemeClr val="tx1"/>
          </a:solidFill>
          <a:latin typeface="+mn-lt"/>
          <a:ea typeface="+mn-ea"/>
          <a:cs typeface="+mn-cs"/>
        </a:defRPr>
      </a:lvl4pPr>
      <a:lvl5pPr marL="2399507" algn="l" defTabSz="1199754" rtl="0" eaLnBrk="1" latinLnBrk="0" hangingPunct="1">
        <a:defRPr sz="2352" kern="1200">
          <a:solidFill>
            <a:schemeClr val="tx1"/>
          </a:solidFill>
          <a:latin typeface="+mn-lt"/>
          <a:ea typeface="+mn-ea"/>
          <a:cs typeface="+mn-cs"/>
        </a:defRPr>
      </a:lvl5pPr>
      <a:lvl6pPr marL="2999384" algn="l" defTabSz="1199754" rtl="0" eaLnBrk="1" latinLnBrk="0" hangingPunct="1">
        <a:defRPr sz="2352" kern="1200">
          <a:solidFill>
            <a:schemeClr val="tx1"/>
          </a:solidFill>
          <a:latin typeface="+mn-lt"/>
          <a:ea typeface="+mn-ea"/>
          <a:cs typeface="+mn-cs"/>
        </a:defRPr>
      </a:lvl6pPr>
      <a:lvl7pPr marL="3599259" algn="l" defTabSz="1199754" rtl="0" eaLnBrk="1" latinLnBrk="0" hangingPunct="1">
        <a:defRPr sz="2352" kern="1200">
          <a:solidFill>
            <a:schemeClr val="tx1"/>
          </a:solidFill>
          <a:latin typeface="+mn-lt"/>
          <a:ea typeface="+mn-ea"/>
          <a:cs typeface="+mn-cs"/>
        </a:defRPr>
      </a:lvl7pPr>
      <a:lvl8pPr marL="4199136" algn="l" defTabSz="1199754" rtl="0" eaLnBrk="1" latinLnBrk="0" hangingPunct="1">
        <a:defRPr sz="2352" kern="1200">
          <a:solidFill>
            <a:schemeClr val="tx1"/>
          </a:solidFill>
          <a:latin typeface="+mn-lt"/>
          <a:ea typeface="+mn-ea"/>
          <a:cs typeface="+mn-cs"/>
        </a:defRPr>
      </a:lvl8pPr>
      <a:lvl9pPr marL="4799013" algn="l" defTabSz="1199754" rtl="0" eaLnBrk="1" latinLnBrk="0" hangingPunct="1">
        <a:defRPr sz="235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5647">
          <p15:clr>
            <a:srgbClr val="F26B43"/>
          </p15:clr>
        </p15:guide>
        <p15:guide id="3" pos="158">
          <p15:clr>
            <a:srgbClr val="F26B43"/>
          </p15:clr>
        </p15:guide>
        <p15:guide id="4" pos="2812">
          <p15:clr>
            <a:srgbClr val="F26B43"/>
          </p15:clr>
        </p15:guide>
        <p15:guide id="5" pos="2993">
          <p15:clr>
            <a:srgbClr val="F26B43"/>
          </p15:clr>
        </p15:guide>
        <p15:guide id="6" pos="29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hyperlink" Target="mailto:walter.akers@bakertilly.co.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hyperlink" Target="mailto:walter.akers@rsmuk.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hyperlink" Target="mailto:walter.akers@rsmuk.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walter.akers@rsmuk.com"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hyperlink" Target="mailto:walter.akers@rsmu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61796" y="5514525"/>
            <a:ext cx="4762529" cy="397673"/>
          </a:xfrm>
          <a:prstGeom prst="rect">
            <a:avLst/>
          </a:prstGeom>
          <a:noFill/>
        </p:spPr>
        <p:txBody>
          <a:bodyPr wrap="square" rtlCol="0">
            <a:spAutoFit/>
          </a:bodyPr>
          <a:lstStyle/>
          <a:p>
            <a:pPr defTabSz="1007943">
              <a:defRPr/>
            </a:pPr>
            <a:r>
              <a:rPr lang="en-US" sz="1984" dirty="0">
                <a:solidFill>
                  <a:srgbClr val="002138"/>
                </a:solidFill>
                <a:latin typeface="Arial"/>
              </a:rPr>
              <a:t>AUDIT | TAX | CONSULTING</a:t>
            </a:r>
          </a:p>
        </p:txBody>
      </p:sp>
      <p:sp>
        <p:nvSpPr>
          <p:cNvPr id="7" name="Rounded Rectangle 6"/>
          <p:cNvSpPr/>
          <p:nvPr/>
        </p:nvSpPr>
        <p:spPr>
          <a:xfrm>
            <a:off x="9524335" y="5803374"/>
            <a:ext cx="914276" cy="859990"/>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984" dirty="0">
              <a:solidFill>
                <a:prstClr val="white"/>
              </a:solidFill>
              <a:latin typeface="Arial"/>
            </a:endParaRPr>
          </a:p>
        </p:txBody>
      </p:sp>
      <p:sp>
        <p:nvSpPr>
          <p:cNvPr id="8" name="Rounded Rectangle 7"/>
          <p:cNvSpPr/>
          <p:nvPr/>
        </p:nvSpPr>
        <p:spPr>
          <a:xfrm>
            <a:off x="1047565" y="1326306"/>
            <a:ext cx="8886548" cy="4889369"/>
          </a:xfrm>
          <a:prstGeom prst="roundRect">
            <a:avLst>
              <a:gd name="adj" fmla="val 2780"/>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984" dirty="0">
              <a:solidFill>
                <a:prstClr val="white"/>
              </a:solidFill>
              <a:latin typeface="Arial"/>
            </a:endParaRPr>
          </a:p>
        </p:txBody>
      </p:sp>
      <p:sp>
        <p:nvSpPr>
          <p:cNvPr id="9" name="Rounded Rectangle 8"/>
          <p:cNvSpPr/>
          <p:nvPr/>
        </p:nvSpPr>
        <p:spPr>
          <a:xfrm>
            <a:off x="1784412" y="566975"/>
            <a:ext cx="9901718" cy="4271201"/>
          </a:xfrm>
          <a:prstGeom prst="roundRect">
            <a:avLst>
              <a:gd name="adj" fmla="val 3903"/>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984" dirty="0">
              <a:solidFill>
                <a:prstClr val="white"/>
              </a:solidFill>
              <a:latin typeface="Arial"/>
            </a:endParaRPr>
          </a:p>
        </p:txBody>
      </p:sp>
      <p:sp>
        <p:nvSpPr>
          <p:cNvPr id="12" name="Title 6"/>
          <p:cNvSpPr txBox="1">
            <a:spLocks/>
          </p:cNvSpPr>
          <p:nvPr/>
        </p:nvSpPr>
        <p:spPr>
          <a:xfrm>
            <a:off x="2035763" y="1418019"/>
            <a:ext cx="6998253" cy="2709599"/>
          </a:xfrm>
          <a:prstGeom prst="rect">
            <a:avLst/>
          </a:prstGeom>
        </p:spPr>
        <p:txBody>
          <a:bodyPr vert="horz" lIns="0" tIns="0" rIns="0" bIns="0" rtlCol="0" anchor="t" anchorCtr="0">
            <a:noAutofit/>
          </a:bodyPr>
          <a:lstStyle>
            <a:lvl1pPr algn="l" defTabSz="914400" rtl="0" eaLnBrk="1" latinLnBrk="0" hangingPunct="1">
              <a:spcBef>
                <a:spcPct val="0"/>
              </a:spcBef>
              <a:buNone/>
              <a:defRPr sz="2800" b="0" i="0" kern="1200" cap="all" baseline="0">
                <a:solidFill>
                  <a:schemeClr val="accent2"/>
                </a:solidFill>
                <a:latin typeface="+mj-lt"/>
                <a:ea typeface="+mj-ea"/>
                <a:cs typeface="+mj-cs"/>
              </a:defRPr>
            </a:lvl1pPr>
          </a:lstStyle>
          <a:p>
            <a:pPr defTabSz="1007943"/>
            <a:r>
              <a:rPr lang="en-GB" sz="3600" cap="none" dirty="0">
                <a:solidFill>
                  <a:srgbClr val="080808"/>
                </a:solidFill>
              </a:rPr>
              <a:t>Commercial contracts and providers - a blessing or a curse?</a:t>
            </a:r>
          </a:p>
          <a:p>
            <a:pPr defTabSz="1007943"/>
            <a:endParaRPr lang="en-GB" sz="3600" cap="none" dirty="0">
              <a:solidFill>
                <a:srgbClr val="080808"/>
              </a:solidFill>
            </a:endParaRPr>
          </a:p>
          <a:p>
            <a:pPr defTabSz="1007943"/>
            <a:r>
              <a:rPr lang="en-GB" sz="2000" cap="none" dirty="0" err="1">
                <a:solidFill>
                  <a:srgbClr val="080808"/>
                </a:solidFill>
                <a:latin typeface="Arial" panose="020B0604020202020204" pitchFamily="34" charset="0"/>
                <a:cs typeface="Arial" panose="020B0604020202020204" pitchFamily="34" charset="0"/>
              </a:rPr>
              <a:t>CIPFA</a:t>
            </a:r>
            <a:r>
              <a:rPr lang="en-GB" sz="2000" cap="none" dirty="0">
                <a:solidFill>
                  <a:srgbClr val="080808"/>
                </a:solidFill>
                <a:latin typeface="Arial" panose="020B0604020202020204" pitchFamily="34" charset="0"/>
                <a:cs typeface="Arial" panose="020B0604020202020204" pitchFamily="34" charset="0"/>
              </a:rPr>
              <a:t>/</a:t>
            </a:r>
            <a:r>
              <a:rPr lang="en-GB" sz="2000" cap="none" dirty="0" err="1">
                <a:solidFill>
                  <a:srgbClr val="080808"/>
                </a:solidFill>
                <a:latin typeface="Arial" panose="020B0604020202020204" pitchFamily="34" charset="0"/>
                <a:cs typeface="Arial" panose="020B0604020202020204" pitchFamily="34" charset="0"/>
              </a:rPr>
              <a:t>CfPS</a:t>
            </a:r>
            <a:r>
              <a:rPr lang="en-GB" sz="2000" cap="none" dirty="0">
                <a:solidFill>
                  <a:srgbClr val="080808"/>
                </a:solidFill>
                <a:latin typeface="Arial" panose="020B0604020202020204" pitchFamily="34" charset="0"/>
                <a:cs typeface="Arial" panose="020B0604020202020204" pitchFamily="34" charset="0"/>
              </a:rPr>
              <a:t> Councillors' Conference</a:t>
            </a:r>
          </a:p>
          <a:p>
            <a:pPr defTabSz="1007943"/>
            <a:endParaRPr lang="en-US" sz="2000" dirty="0">
              <a:solidFill>
                <a:srgbClr val="080808"/>
              </a:solidFill>
              <a:latin typeface="Arial" panose="020B0604020202020204" pitchFamily="34" charset="0"/>
              <a:cs typeface="Arial" panose="020B0604020202020204" pitchFamily="34" charset="0"/>
            </a:endParaRPr>
          </a:p>
          <a:p>
            <a:pPr defTabSz="1007943"/>
            <a:r>
              <a:rPr lang="en-US" sz="2000" cap="none" dirty="0">
                <a:solidFill>
                  <a:srgbClr val="080808"/>
                </a:solidFill>
                <a:latin typeface="Arial" panose="020B0604020202020204" pitchFamily="34" charset="0"/>
                <a:cs typeface="Arial" panose="020B0604020202020204" pitchFamily="34" charset="0"/>
              </a:rPr>
              <a:t>September 2018 </a:t>
            </a:r>
          </a:p>
        </p:txBody>
      </p:sp>
      <p:sp>
        <p:nvSpPr>
          <p:cNvPr id="13" name="Rectangle 12">
            <a:extLst>
              <a:ext uri="{FF2B5EF4-FFF2-40B4-BE49-F238E27FC236}">
                <a16:creationId xmlns:a16="http://schemas.microsoft.com/office/drawing/2014/main" id="{5C108234-28C9-4DF0-833A-C2FE979A8ACF}"/>
              </a:ext>
            </a:extLst>
          </p:cNvPr>
          <p:cNvSpPr/>
          <p:nvPr/>
        </p:nvSpPr>
        <p:spPr>
          <a:xfrm>
            <a:off x="11686130" y="6604468"/>
            <a:ext cx="1695450" cy="809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B51E61E5-6198-4B55-B8D1-DBAF95C0C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3718" y="6644478"/>
            <a:ext cx="1486392" cy="774378"/>
          </a:xfrm>
          <a:prstGeom prst="rect">
            <a:avLst/>
          </a:prstGeom>
        </p:spPr>
      </p:pic>
      <p:grpSp>
        <p:nvGrpSpPr>
          <p:cNvPr id="3" name="Group 2">
            <a:extLst>
              <a:ext uri="{FF2B5EF4-FFF2-40B4-BE49-F238E27FC236}">
                <a16:creationId xmlns:a16="http://schemas.microsoft.com/office/drawing/2014/main" id="{401E0EEF-A6DF-4305-AE8F-88A39C97C800}"/>
              </a:ext>
            </a:extLst>
          </p:cNvPr>
          <p:cNvGrpSpPr/>
          <p:nvPr/>
        </p:nvGrpSpPr>
        <p:grpSpPr>
          <a:xfrm>
            <a:off x="9326131" y="896311"/>
            <a:ext cx="2940783" cy="4702604"/>
            <a:chOff x="9774308" y="1083076"/>
            <a:chExt cx="2940783" cy="4702604"/>
          </a:xfrm>
        </p:grpSpPr>
        <p:sp>
          <p:nvSpPr>
            <p:cNvPr id="2" name="Rectangle: Rounded Corners 1">
              <a:extLst>
                <a:ext uri="{FF2B5EF4-FFF2-40B4-BE49-F238E27FC236}">
                  <a16:creationId xmlns:a16="http://schemas.microsoft.com/office/drawing/2014/main" id="{88AED67A-AB34-44EA-AD5C-E3B87197851C}"/>
                </a:ext>
              </a:extLst>
            </p:cNvPr>
            <p:cNvSpPr/>
            <p:nvPr/>
          </p:nvSpPr>
          <p:spPr>
            <a:xfrm>
              <a:off x="9774308" y="1083076"/>
              <a:ext cx="2940783" cy="470260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D4C80991-6F14-4E0E-9B2A-43202762FABE}"/>
                </a:ext>
              </a:extLst>
            </p:cNvPr>
            <p:cNvSpPr/>
            <p:nvPr/>
          </p:nvSpPr>
          <p:spPr>
            <a:xfrm>
              <a:off x="10198613" y="3883689"/>
              <a:ext cx="2224364" cy="1292662"/>
            </a:xfrm>
            <a:prstGeom prst="rect">
              <a:avLst/>
            </a:prstGeom>
          </p:spPr>
          <p:txBody>
            <a:bodyPr wrap="square">
              <a:spAutoFit/>
            </a:bodyPr>
            <a:lstStyle/>
            <a:p>
              <a:pPr defTabSz="1007943"/>
              <a:r>
                <a:rPr lang="en-GB" sz="2400" dirty="0">
                  <a:latin typeface="Arial" pitchFamily="34" charset="0"/>
                  <a:ea typeface="Times New Roman"/>
                  <a:cs typeface="Arial" pitchFamily="34" charset="0"/>
                </a:rPr>
                <a:t>Walter Akers</a:t>
              </a:r>
            </a:p>
            <a:p>
              <a:pPr defTabSz="1007943"/>
              <a:r>
                <a:rPr lang="en-GB" sz="2000" dirty="0">
                  <a:latin typeface="Arial" pitchFamily="34" charset="0"/>
                  <a:ea typeface="Times New Roman"/>
                  <a:cs typeface="Arial" pitchFamily="34" charset="0"/>
                </a:rPr>
                <a:t>Partner</a:t>
              </a:r>
            </a:p>
            <a:p>
              <a:pPr defTabSz="1007943"/>
              <a:r>
                <a:rPr lang="en-GB" sz="1400" u="sng" dirty="0">
                  <a:latin typeface="Arial" pitchFamily="34" charset="0"/>
                  <a:ea typeface="Calibri"/>
                  <a:cs typeface="Arial" pitchFamily="34" charset="0"/>
                  <a:hlinkClick r:id="rId4"/>
                </a:rPr>
                <a:t>walter.akers@rsmuk.com</a:t>
              </a:r>
              <a:endParaRPr lang="en-GB" sz="1400" dirty="0">
                <a:latin typeface="Arial" pitchFamily="34" charset="0"/>
                <a:ea typeface="Calibri"/>
                <a:cs typeface="Arial" pitchFamily="34" charset="0"/>
              </a:endParaRPr>
            </a:p>
            <a:p>
              <a:pPr defTabSz="1007943"/>
              <a:r>
                <a:rPr lang="en-GB" sz="2000" dirty="0">
                  <a:latin typeface="Arial" pitchFamily="34" charset="0"/>
                  <a:ea typeface="Calibri"/>
                  <a:cs typeface="Arial" pitchFamily="34" charset="0"/>
                </a:rPr>
                <a:t>07561 327662</a:t>
              </a:r>
            </a:p>
          </p:txBody>
        </p:sp>
        <p:pic>
          <p:nvPicPr>
            <p:cNvPr id="14" name="Picture 13">
              <a:extLst>
                <a:ext uri="{FF2B5EF4-FFF2-40B4-BE49-F238E27FC236}">
                  <a16:creationId xmlns:a16="http://schemas.microsoft.com/office/drawing/2014/main" id="{C1949F91-697A-4DDE-A1BB-24C532DA7911}"/>
                </a:ext>
              </a:extLst>
            </p:cNvPr>
            <p:cNvPicPr>
              <a:picLocks noChangeAspect="1"/>
            </p:cNvPicPr>
            <p:nvPr/>
          </p:nvPicPr>
          <p:blipFill>
            <a:blip r:embed="rId5"/>
            <a:stretch>
              <a:fillRect/>
            </a:stretch>
          </p:blipFill>
          <p:spPr>
            <a:xfrm>
              <a:off x="10198613" y="1598396"/>
              <a:ext cx="2125250" cy="2219136"/>
            </a:xfrm>
            <a:prstGeom prst="rect">
              <a:avLst/>
            </a:prstGeom>
          </p:spPr>
        </p:pic>
      </p:grpSp>
    </p:spTree>
    <p:extLst>
      <p:ext uri="{BB962C8B-B14F-4D97-AF65-F5344CB8AC3E}">
        <p14:creationId xmlns:p14="http://schemas.microsoft.com/office/powerpoint/2010/main" val="53877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 Placeholder 1">
            <a:extLst>
              <a:ext uri="{FF2B5EF4-FFF2-40B4-BE49-F238E27FC236}">
                <a16:creationId xmlns:a16="http://schemas.microsoft.com/office/drawing/2014/main" id="{7B8C1E8C-A87B-4934-AD71-E86A79568107}"/>
              </a:ext>
            </a:extLst>
          </p:cNvPr>
          <p:cNvSpPr txBox="1">
            <a:spLocks/>
          </p:cNvSpPr>
          <p:nvPr/>
        </p:nvSpPr>
        <p:spPr>
          <a:xfrm>
            <a:off x="470652" y="491301"/>
            <a:ext cx="6534726" cy="270272"/>
          </a:xfrm>
          <a:prstGeom prst="rect">
            <a:avLst/>
          </a:prstGeom>
        </p:spPr>
        <p:txBody>
          <a:bodyPr/>
          <a:lst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a:lstStyle>
          <a:p>
            <a:r>
              <a:rPr lang="en-GB" sz="2800" dirty="0">
                <a:solidFill>
                  <a:schemeClr val="bg1"/>
                </a:solidFill>
              </a:rPr>
              <a:t>Critical success factors</a:t>
            </a:r>
          </a:p>
        </p:txBody>
      </p:sp>
      <p:sp>
        <p:nvSpPr>
          <p:cNvPr id="8" name="TextBox 7">
            <a:extLst>
              <a:ext uri="{FF2B5EF4-FFF2-40B4-BE49-F238E27FC236}">
                <a16:creationId xmlns:a16="http://schemas.microsoft.com/office/drawing/2014/main" id="{AFA94214-C913-4546-97E2-5CAFE85C3B69}"/>
              </a:ext>
            </a:extLst>
          </p:cNvPr>
          <p:cNvSpPr txBox="1"/>
          <p:nvPr/>
        </p:nvSpPr>
        <p:spPr>
          <a:xfrm>
            <a:off x="5217809" y="1378646"/>
            <a:ext cx="2987777" cy="5184524"/>
          </a:xfrm>
          <a:prstGeom prst="rect">
            <a:avLst/>
          </a:prstGeom>
          <a:solidFill>
            <a:srgbClr val="34A798"/>
          </a:solidFill>
          <a:ln>
            <a:noFill/>
          </a:ln>
        </p:spPr>
        <p:txBody>
          <a:bodyPr wrap="square" rtlCol="0">
            <a:noAutofit/>
          </a:bodyPr>
          <a:lstStyle/>
          <a:p>
            <a:pPr algn="ctr">
              <a:defRPr/>
            </a:pPr>
            <a:r>
              <a:rPr lang="en-GB" sz="2000" kern="0" dirty="0">
                <a:solidFill>
                  <a:schemeClr val="bg1"/>
                </a:solidFill>
              </a:rPr>
              <a:t>Recognise that the day job has changed</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Delivering services yourself is very different to managing third parties to deliver services. A significant amount of service delivery (be it directly or indirectly through outsourced support functions) is actually delivered by third parties through a commercial arrangement. Therefore a crucial step in enhancing value from contracts is to put contract management at the heart of the organisation’s activity. </a:t>
            </a: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p:txBody>
      </p:sp>
    </p:spTree>
    <p:extLst>
      <p:ext uri="{BB962C8B-B14F-4D97-AF65-F5344CB8AC3E}">
        <p14:creationId xmlns:p14="http://schemas.microsoft.com/office/powerpoint/2010/main" val="123398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 Placeholder 1">
            <a:extLst>
              <a:ext uri="{FF2B5EF4-FFF2-40B4-BE49-F238E27FC236}">
                <a16:creationId xmlns:a16="http://schemas.microsoft.com/office/drawing/2014/main" id="{7B8C1E8C-A87B-4934-AD71-E86A79568107}"/>
              </a:ext>
            </a:extLst>
          </p:cNvPr>
          <p:cNvSpPr txBox="1">
            <a:spLocks/>
          </p:cNvSpPr>
          <p:nvPr/>
        </p:nvSpPr>
        <p:spPr>
          <a:xfrm>
            <a:off x="470652" y="491301"/>
            <a:ext cx="6534726" cy="270272"/>
          </a:xfrm>
          <a:prstGeom prst="rect">
            <a:avLst/>
          </a:prstGeom>
        </p:spPr>
        <p:txBody>
          <a:bodyPr/>
          <a:lst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a:lstStyle>
          <a:p>
            <a:r>
              <a:rPr lang="en-GB" sz="2800" dirty="0">
                <a:solidFill>
                  <a:schemeClr val="bg1"/>
                </a:solidFill>
              </a:rPr>
              <a:t>Critical success factors</a:t>
            </a:r>
          </a:p>
        </p:txBody>
      </p:sp>
      <p:sp>
        <p:nvSpPr>
          <p:cNvPr id="7" name="TextBox 6">
            <a:extLst>
              <a:ext uri="{FF2B5EF4-FFF2-40B4-BE49-F238E27FC236}">
                <a16:creationId xmlns:a16="http://schemas.microsoft.com/office/drawing/2014/main" id="{0EB3A1C1-C3E2-4F08-BE13-46F04C58A26F}"/>
              </a:ext>
            </a:extLst>
          </p:cNvPr>
          <p:cNvSpPr txBox="1"/>
          <p:nvPr/>
        </p:nvSpPr>
        <p:spPr>
          <a:xfrm>
            <a:off x="1333144" y="1378646"/>
            <a:ext cx="3768696" cy="3150625"/>
          </a:xfrm>
          <a:prstGeom prst="rect">
            <a:avLst/>
          </a:prstGeom>
          <a:solidFill>
            <a:srgbClr val="888B8D"/>
          </a:solidFill>
          <a:ln>
            <a:noFill/>
          </a:ln>
        </p:spPr>
        <p:txBody>
          <a:bodyPr wrap="square" rtlCol="0">
            <a:noAutofit/>
          </a:bodyPr>
          <a:lstStyle/>
          <a:p>
            <a:pPr algn="ctr">
              <a:defRPr/>
            </a:pPr>
            <a:r>
              <a:rPr lang="en-GB" sz="2000" kern="0" dirty="0">
                <a:solidFill>
                  <a:schemeClr val="bg1"/>
                </a:solidFill>
              </a:rPr>
              <a:t>Successful commercial outcomes are ultimately a result of good commercial leadership</a:t>
            </a:r>
            <a:endParaRPr lang="en-GB" sz="2000" b="1" kern="0" dirty="0">
              <a:solidFill>
                <a:schemeClr val="bg1"/>
              </a:solidFill>
            </a:endParaRP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This is arguably the most important factor to get right. Leaders should set the right tone from the top, creating a commercial culture across the organisation and show an active interest in getting best value from providers. </a:t>
            </a:r>
          </a:p>
        </p:txBody>
      </p:sp>
      <p:sp>
        <p:nvSpPr>
          <p:cNvPr id="8" name="TextBox 7">
            <a:extLst>
              <a:ext uri="{FF2B5EF4-FFF2-40B4-BE49-F238E27FC236}">
                <a16:creationId xmlns:a16="http://schemas.microsoft.com/office/drawing/2014/main" id="{AFA94214-C913-4546-97E2-5CAFE85C3B69}"/>
              </a:ext>
            </a:extLst>
          </p:cNvPr>
          <p:cNvSpPr txBox="1"/>
          <p:nvPr/>
        </p:nvSpPr>
        <p:spPr>
          <a:xfrm>
            <a:off x="5217809" y="1378646"/>
            <a:ext cx="2987777" cy="5184524"/>
          </a:xfrm>
          <a:prstGeom prst="rect">
            <a:avLst/>
          </a:prstGeom>
          <a:solidFill>
            <a:srgbClr val="34A798"/>
          </a:solidFill>
          <a:ln>
            <a:noFill/>
          </a:ln>
        </p:spPr>
        <p:txBody>
          <a:bodyPr wrap="square" rtlCol="0">
            <a:noAutofit/>
          </a:bodyPr>
          <a:lstStyle/>
          <a:p>
            <a:pPr algn="ctr">
              <a:defRPr/>
            </a:pPr>
            <a:r>
              <a:rPr lang="en-GB" sz="2000" kern="0" dirty="0">
                <a:solidFill>
                  <a:schemeClr val="bg1"/>
                </a:solidFill>
              </a:rPr>
              <a:t>Recognise that the day job has changed</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Delivering services yourself is very different to managing third parties to deliver services. A significant amount of service delivery (be it directly or indirectly through outsourced support functions) is actually delivered by third parties through a commercial arrangement. Therefore a crucial step in enhancing value from contracts is to put contract management at the heart of the organisation’s activity. </a:t>
            </a: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p:txBody>
      </p:sp>
    </p:spTree>
    <p:extLst>
      <p:ext uri="{BB962C8B-B14F-4D97-AF65-F5344CB8AC3E}">
        <p14:creationId xmlns:p14="http://schemas.microsoft.com/office/powerpoint/2010/main" val="21258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 Placeholder 1">
            <a:extLst>
              <a:ext uri="{FF2B5EF4-FFF2-40B4-BE49-F238E27FC236}">
                <a16:creationId xmlns:a16="http://schemas.microsoft.com/office/drawing/2014/main" id="{7B8C1E8C-A87B-4934-AD71-E86A79568107}"/>
              </a:ext>
            </a:extLst>
          </p:cNvPr>
          <p:cNvSpPr txBox="1">
            <a:spLocks/>
          </p:cNvSpPr>
          <p:nvPr/>
        </p:nvSpPr>
        <p:spPr>
          <a:xfrm>
            <a:off x="470652" y="491301"/>
            <a:ext cx="6534726" cy="270272"/>
          </a:xfrm>
          <a:prstGeom prst="rect">
            <a:avLst/>
          </a:prstGeom>
        </p:spPr>
        <p:txBody>
          <a:bodyPr/>
          <a:lst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a:lstStyle>
          <a:p>
            <a:r>
              <a:rPr lang="en-GB" sz="2800" dirty="0">
                <a:solidFill>
                  <a:schemeClr val="bg1"/>
                </a:solidFill>
              </a:rPr>
              <a:t>Critical success factors</a:t>
            </a:r>
          </a:p>
        </p:txBody>
      </p:sp>
      <p:sp>
        <p:nvSpPr>
          <p:cNvPr id="7" name="TextBox 6">
            <a:extLst>
              <a:ext uri="{FF2B5EF4-FFF2-40B4-BE49-F238E27FC236}">
                <a16:creationId xmlns:a16="http://schemas.microsoft.com/office/drawing/2014/main" id="{0EB3A1C1-C3E2-4F08-BE13-46F04C58A26F}"/>
              </a:ext>
            </a:extLst>
          </p:cNvPr>
          <p:cNvSpPr txBox="1"/>
          <p:nvPr/>
        </p:nvSpPr>
        <p:spPr>
          <a:xfrm>
            <a:off x="1333144" y="1378646"/>
            <a:ext cx="3768696" cy="3150625"/>
          </a:xfrm>
          <a:prstGeom prst="rect">
            <a:avLst/>
          </a:prstGeom>
          <a:solidFill>
            <a:srgbClr val="888B8D"/>
          </a:solidFill>
          <a:ln>
            <a:noFill/>
          </a:ln>
        </p:spPr>
        <p:txBody>
          <a:bodyPr wrap="square" rtlCol="0">
            <a:noAutofit/>
          </a:bodyPr>
          <a:lstStyle/>
          <a:p>
            <a:pPr algn="ctr">
              <a:defRPr/>
            </a:pPr>
            <a:r>
              <a:rPr lang="en-GB" sz="2000" kern="0" dirty="0">
                <a:solidFill>
                  <a:schemeClr val="bg1"/>
                </a:solidFill>
              </a:rPr>
              <a:t>Successful commercial outcomes are ultimately a result of good commercial leadership</a:t>
            </a:r>
            <a:endParaRPr lang="en-GB" sz="2000" b="1" kern="0" dirty="0">
              <a:solidFill>
                <a:schemeClr val="bg1"/>
              </a:solidFill>
            </a:endParaRP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This is arguably the most important factor to get right. Leaders should set the right tone from the top, creating a commercial culture across the organisation and show an active interest in getting best value from providers. </a:t>
            </a:r>
          </a:p>
        </p:txBody>
      </p:sp>
      <p:sp>
        <p:nvSpPr>
          <p:cNvPr id="8" name="TextBox 7">
            <a:extLst>
              <a:ext uri="{FF2B5EF4-FFF2-40B4-BE49-F238E27FC236}">
                <a16:creationId xmlns:a16="http://schemas.microsoft.com/office/drawing/2014/main" id="{AFA94214-C913-4546-97E2-5CAFE85C3B69}"/>
              </a:ext>
            </a:extLst>
          </p:cNvPr>
          <p:cNvSpPr txBox="1"/>
          <p:nvPr/>
        </p:nvSpPr>
        <p:spPr>
          <a:xfrm>
            <a:off x="5217809" y="1378646"/>
            <a:ext cx="2987777" cy="5184524"/>
          </a:xfrm>
          <a:prstGeom prst="rect">
            <a:avLst/>
          </a:prstGeom>
          <a:solidFill>
            <a:srgbClr val="34A798"/>
          </a:solidFill>
          <a:ln>
            <a:noFill/>
          </a:ln>
        </p:spPr>
        <p:txBody>
          <a:bodyPr wrap="square" rtlCol="0">
            <a:noAutofit/>
          </a:bodyPr>
          <a:lstStyle/>
          <a:p>
            <a:pPr algn="ctr">
              <a:defRPr/>
            </a:pPr>
            <a:r>
              <a:rPr lang="en-GB" sz="2000" kern="0" dirty="0">
                <a:solidFill>
                  <a:schemeClr val="bg1"/>
                </a:solidFill>
              </a:rPr>
              <a:t>Recognise that the day job has changed</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Delivering services yourself is very different to managing third parties to deliver services. A significant amount of service delivery (be it directly or indirectly through outsourced support functions) is actually delivered by third parties through a commercial arrangement. Therefore a crucial step in enhancing value from contracts is to put contract management at the heart of the organisation’s activity. </a:t>
            </a: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p:txBody>
      </p:sp>
      <p:sp>
        <p:nvSpPr>
          <p:cNvPr id="11" name="TextBox 10">
            <a:extLst>
              <a:ext uri="{FF2B5EF4-FFF2-40B4-BE49-F238E27FC236}">
                <a16:creationId xmlns:a16="http://schemas.microsoft.com/office/drawing/2014/main" id="{5A64C771-BE73-4F16-9855-20FCC335A703}"/>
              </a:ext>
            </a:extLst>
          </p:cNvPr>
          <p:cNvSpPr txBox="1"/>
          <p:nvPr/>
        </p:nvSpPr>
        <p:spPr>
          <a:xfrm>
            <a:off x="8321560" y="1378646"/>
            <a:ext cx="3618414" cy="2595147"/>
          </a:xfrm>
          <a:prstGeom prst="rect">
            <a:avLst/>
          </a:prstGeom>
          <a:solidFill>
            <a:srgbClr val="F1B434"/>
          </a:solidFill>
          <a:ln>
            <a:noFill/>
          </a:ln>
        </p:spPr>
        <p:txBody>
          <a:bodyPr wrap="square" rtlCol="0">
            <a:noAutofit/>
          </a:bodyPr>
          <a:lstStyle/>
          <a:p>
            <a:pPr algn="ctr">
              <a:defRPr/>
            </a:pPr>
            <a:r>
              <a:rPr lang="en-GB" sz="2000" kern="0" dirty="0">
                <a:solidFill>
                  <a:schemeClr val="bg1"/>
                </a:solidFill>
              </a:rPr>
              <a:t>Invest in peoples’ commercial skills</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Your relationships and contracts with third party providers are among your most valuable assets. Are your teams equipped with the knowledge and skills to manage them? </a:t>
            </a:r>
          </a:p>
        </p:txBody>
      </p:sp>
    </p:spTree>
    <p:extLst>
      <p:ext uri="{BB962C8B-B14F-4D97-AF65-F5344CB8AC3E}">
        <p14:creationId xmlns:p14="http://schemas.microsoft.com/office/powerpoint/2010/main" val="1014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 Placeholder 1">
            <a:extLst>
              <a:ext uri="{FF2B5EF4-FFF2-40B4-BE49-F238E27FC236}">
                <a16:creationId xmlns:a16="http://schemas.microsoft.com/office/drawing/2014/main" id="{7B8C1E8C-A87B-4934-AD71-E86A79568107}"/>
              </a:ext>
            </a:extLst>
          </p:cNvPr>
          <p:cNvSpPr txBox="1">
            <a:spLocks/>
          </p:cNvSpPr>
          <p:nvPr/>
        </p:nvSpPr>
        <p:spPr>
          <a:xfrm>
            <a:off x="470652" y="491301"/>
            <a:ext cx="6534726" cy="270272"/>
          </a:xfrm>
          <a:prstGeom prst="rect">
            <a:avLst/>
          </a:prstGeom>
        </p:spPr>
        <p:txBody>
          <a:bodyPr/>
          <a:lst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a:lstStyle>
          <a:p>
            <a:r>
              <a:rPr lang="en-GB" sz="2800" dirty="0">
                <a:solidFill>
                  <a:schemeClr val="bg1"/>
                </a:solidFill>
              </a:rPr>
              <a:t>Critical success factors</a:t>
            </a:r>
          </a:p>
        </p:txBody>
      </p:sp>
      <p:sp>
        <p:nvSpPr>
          <p:cNvPr id="7" name="TextBox 6">
            <a:extLst>
              <a:ext uri="{FF2B5EF4-FFF2-40B4-BE49-F238E27FC236}">
                <a16:creationId xmlns:a16="http://schemas.microsoft.com/office/drawing/2014/main" id="{0EB3A1C1-C3E2-4F08-BE13-46F04C58A26F}"/>
              </a:ext>
            </a:extLst>
          </p:cNvPr>
          <p:cNvSpPr txBox="1"/>
          <p:nvPr/>
        </p:nvSpPr>
        <p:spPr>
          <a:xfrm>
            <a:off x="1333144" y="1378646"/>
            <a:ext cx="3768696" cy="3150625"/>
          </a:xfrm>
          <a:prstGeom prst="rect">
            <a:avLst/>
          </a:prstGeom>
          <a:solidFill>
            <a:srgbClr val="888B8D"/>
          </a:solidFill>
          <a:ln>
            <a:noFill/>
          </a:ln>
        </p:spPr>
        <p:txBody>
          <a:bodyPr wrap="square" rtlCol="0">
            <a:noAutofit/>
          </a:bodyPr>
          <a:lstStyle/>
          <a:p>
            <a:pPr algn="ctr">
              <a:defRPr/>
            </a:pPr>
            <a:r>
              <a:rPr lang="en-GB" sz="2000" kern="0" dirty="0">
                <a:solidFill>
                  <a:schemeClr val="bg1"/>
                </a:solidFill>
              </a:rPr>
              <a:t>Successful commercial outcomes are ultimately a result of good commercial leadership</a:t>
            </a:r>
            <a:endParaRPr lang="en-GB" sz="2000" b="1" kern="0" dirty="0">
              <a:solidFill>
                <a:schemeClr val="bg1"/>
              </a:solidFill>
            </a:endParaRP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This is arguably the most important factor to get right. Leaders should set the right tone from the top, creating a commercial culture across the organisation and show an active interest in getting best value from providers. </a:t>
            </a:r>
          </a:p>
        </p:txBody>
      </p:sp>
      <p:sp>
        <p:nvSpPr>
          <p:cNvPr id="8" name="TextBox 7">
            <a:extLst>
              <a:ext uri="{FF2B5EF4-FFF2-40B4-BE49-F238E27FC236}">
                <a16:creationId xmlns:a16="http://schemas.microsoft.com/office/drawing/2014/main" id="{AFA94214-C913-4546-97E2-5CAFE85C3B69}"/>
              </a:ext>
            </a:extLst>
          </p:cNvPr>
          <p:cNvSpPr txBox="1"/>
          <p:nvPr/>
        </p:nvSpPr>
        <p:spPr>
          <a:xfrm>
            <a:off x="5217809" y="1378646"/>
            <a:ext cx="2987777" cy="5184524"/>
          </a:xfrm>
          <a:prstGeom prst="rect">
            <a:avLst/>
          </a:prstGeom>
          <a:solidFill>
            <a:srgbClr val="34A798"/>
          </a:solidFill>
          <a:ln>
            <a:noFill/>
          </a:ln>
        </p:spPr>
        <p:txBody>
          <a:bodyPr wrap="square" rtlCol="0">
            <a:noAutofit/>
          </a:bodyPr>
          <a:lstStyle/>
          <a:p>
            <a:pPr algn="ctr">
              <a:defRPr/>
            </a:pPr>
            <a:r>
              <a:rPr lang="en-GB" sz="2000" kern="0" dirty="0">
                <a:solidFill>
                  <a:schemeClr val="bg1"/>
                </a:solidFill>
              </a:rPr>
              <a:t>Recognise that the day job has changed</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Delivering services yourself is very different to managing third parties to deliver services. A significant amount of service delivery (be it directly or indirectly through outsourced support functions) is actually delivered by third parties through a commercial arrangement. Therefore a crucial step in enhancing value from contracts is to put contract management at the heart of the organisation’s activity. </a:t>
            </a: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p:txBody>
      </p:sp>
      <p:sp>
        <p:nvSpPr>
          <p:cNvPr id="10" name="TextBox 9">
            <a:extLst>
              <a:ext uri="{FF2B5EF4-FFF2-40B4-BE49-F238E27FC236}">
                <a16:creationId xmlns:a16="http://schemas.microsoft.com/office/drawing/2014/main" id="{C307091C-4187-4AFA-92DD-342CDC0ACC07}"/>
              </a:ext>
            </a:extLst>
          </p:cNvPr>
          <p:cNvSpPr txBox="1"/>
          <p:nvPr/>
        </p:nvSpPr>
        <p:spPr>
          <a:xfrm>
            <a:off x="1333140" y="4628699"/>
            <a:ext cx="3768695" cy="1934471"/>
          </a:xfrm>
          <a:prstGeom prst="rect">
            <a:avLst/>
          </a:prstGeom>
          <a:solidFill>
            <a:srgbClr val="009CDE"/>
          </a:solidFill>
          <a:ln>
            <a:noFill/>
          </a:ln>
        </p:spPr>
        <p:txBody>
          <a:bodyPr wrap="square" rtlCol="0">
            <a:noAutofit/>
          </a:bodyPr>
          <a:lstStyle/>
          <a:p>
            <a:pPr algn="ctr">
              <a:defRPr/>
            </a:pPr>
            <a:r>
              <a:rPr lang="en-GB" sz="2000" kern="0" dirty="0">
                <a:solidFill>
                  <a:schemeClr val="bg1"/>
                </a:solidFill>
              </a:rPr>
              <a:t>Attention to detail</a:t>
            </a: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Effective commercial governance of contracts is built on robust processes that are supported by good data and a keen eye for the detail. </a:t>
            </a:r>
          </a:p>
        </p:txBody>
      </p:sp>
      <p:sp>
        <p:nvSpPr>
          <p:cNvPr id="11" name="TextBox 10">
            <a:extLst>
              <a:ext uri="{FF2B5EF4-FFF2-40B4-BE49-F238E27FC236}">
                <a16:creationId xmlns:a16="http://schemas.microsoft.com/office/drawing/2014/main" id="{5A64C771-BE73-4F16-9855-20FCC335A703}"/>
              </a:ext>
            </a:extLst>
          </p:cNvPr>
          <p:cNvSpPr txBox="1"/>
          <p:nvPr/>
        </p:nvSpPr>
        <p:spPr>
          <a:xfrm>
            <a:off x="8321560" y="1378646"/>
            <a:ext cx="3618414" cy="2595147"/>
          </a:xfrm>
          <a:prstGeom prst="rect">
            <a:avLst/>
          </a:prstGeom>
          <a:solidFill>
            <a:srgbClr val="F1B434"/>
          </a:solidFill>
          <a:ln>
            <a:noFill/>
          </a:ln>
        </p:spPr>
        <p:txBody>
          <a:bodyPr wrap="square" rtlCol="0">
            <a:noAutofit/>
          </a:bodyPr>
          <a:lstStyle/>
          <a:p>
            <a:pPr algn="ctr">
              <a:defRPr/>
            </a:pPr>
            <a:r>
              <a:rPr lang="en-GB" sz="2000" kern="0" dirty="0">
                <a:solidFill>
                  <a:schemeClr val="bg1"/>
                </a:solidFill>
              </a:rPr>
              <a:t>Invest in peoples’ commercial skills</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Your relationships and contracts with third party providers are among your most valuable assets. Are your teams equipped with the knowledge and skills to manage them? </a:t>
            </a:r>
          </a:p>
        </p:txBody>
      </p:sp>
    </p:spTree>
    <p:extLst>
      <p:ext uri="{BB962C8B-B14F-4D97-AF65-F5344CB8AC3E}">
        <p14:creationId xmlns:p14="http://schemas.microsoft.com/office/powerpoint/2010/main" val="396746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 Placeholder 1">
            <a:extLst>
              <a:ext uri="{FF2B5EF4-FFF2-40B4-BE49-F238E27FC236}">
                <a16:creationId xmlns:a16="http://schemas.microsoft.com/office/drawing/2014/main" id="{7B8C1E8C-A87B-4934-AD71-E86A79568107}"/>
              </a:ext>
            </a:extLst>
          </p:cNvPr>
          <p:cNvSpPr txBox="1">
            <a:spLocks/>
          </p:cNvSpPr>
          <p:nvPr/>
        </p:nvSpPr>
        <p:spPr>
          <a:xfrm>
            <a:off x="470652" y="491301"/>
            <a:ext cx="6534726" cy="270272"/>
          </a:xfrm>
          <a:prstGeom prst="rect">
            <a:avLst/>
          </a:prstGeom>
        </p:spPr>
        <p:txBody>
          <a:bodyPr/>
          <a:lstStyle>
            <a:lvl1pPr marL="0" indent="0" algn="l" defTabSz="1199754" rtl="0" eaLnBrk="1" latinLnBrk="0" hangingPunct="1">
              <a:lnSpc>
                <a:spcPct val="110000"/>
              </a:lnSpc>
              <a:spcBef>
                <a:spcPts val="0"/>
              </a:spcBef>
              <a:spcAft>
                <a:spcPts val="1176"/>
              </a:spcAft>
              <a:buFontTx/>
              <a:buNone/>
              <a:defRPr sz="2352" b="0" kern="1200">
                <a:solidFill>
                  <a:schemeClr val="tx1"/>
                </a:solidFill>
                <a:latin typeface="+mn-lt"/>
                <a:ea typeface="+mn-ea"/>
                <a:cs typeface="+mn-cs"/>
              </a:defRPr>
            </a:lvl1pPr>
            <a:lvl2pPr marL="398996" indent="-398996" algn="l" defTabSz="1199754" rtl="0" eaLnBrk="1" latinLnBrk="0" hangingPunct="1">
              <a:lnSpc>
                <a:spcPct val="110000"/>
              </a:lnSpc>
              <a:spcBef>
                <a:spcPts val="0"/>
              </a:spcBef>
              <a:spcAft>
                <a:spcPts val="376"/>
              </a:spcAft>
              <a:buClr>
                <a:srgbClr val="63666A"/>
              </a:buClr>
              <a:buFont typeface="Wingdings" panose="05000000000000000000" pitchFamily="2" charset="2"/>
              <a:buChar char=""/>
              <a:defRPr sz="2352" kern="1200">
                <a:solidFill>
                  <a:schemeClr val="tx1"/>
                </a:solidFill>
                <a:latin typeface="+mn-lt"/>
                <a:ea typeface="+mn-ea"/>
                <a:cs typeface="+mn-cs"/>
              </a:defRPr>
            </a:lvl2pPr>
            <a:lvl3pPr marL="795659" indent="-396662" algn="l" defTabSz="1199754" rtl="0" eaLnBrk="1" latinLnBrk="0" hangingPunct="1">
              <a:lnSpc>
                <a:spcPct val="110000"/>
              </a:lnSpc>
              <a:spcBef>
                <a:spcPts val="0"/>
              </a:spcBef>
              <a:spcAft>
                <a:spcPts val="376"/>
              </a:spcAft>
              <a:buClr>
                <a:schemeClr val="tx1"/>
              </a:buClr>
              <a:buFont typeface="Arial" panose="020B0604020202020204" pitchFamily="34" charset="0"/>
              <a:buChar char="–"/>
              <a:defRPr sz="2352" kern="1200" baseline="0">
                <a:solidFill>
                  <a:schemeClr val="tx1"/>
                </a:solidFill>
                <a:latin typeface="+mn-lt"/>
                <a:ea typeface="+mn-ea"/>
                <a:cs typeface="+mn-cs"/>
              </a:defRPr>
            </a:lvl3pPr>
            <a:lvl4pPr marL="1190538" indent="-396846" algn="l" defTabSz="1199754" rtl="0" eaLnBrk="1" latinLnBrk="0" hangingPunct="1">
              <a:lnSpc>
                <a:spcPct val="110000"/>
              </a:lnSpc>
              <a:spcBef>
                <a:spcPts val="0"/>
              </a:spcBef>
              <a:spcAft>
                <a:spcPts val="376"/>
              </a:spcAft>
              <a:buFont typeface="Wingdings" panose="05000000000000000000" pitchFamily="2" charset="2"/>
              <a:buChar char="§"/>
              <a:defRPr sz="2352" kern="1200">
                <a:solidFill>
                  <a:schemeClr val="tx1"/>
                </a:solidFill>
                <a:latin typeface="+mn-lt"/>
                <a:ea typeface="+mn-ea"/>
                <a:cs typeface="+mn-cs"/>
              </a:defRPr>
            </a:lvl4pPr>
            <a:lvl5pPr marL="1587384" indent="-396846" algn="l" defTabSz="1199754" rtl="0" eaLnBrk="1" latinLnBrk="0" hangingPunct="1">
              <a:lnSpc>
                <a:spcPct val="110000"/>
              </a:lnSpc>
              <a:spcBef>
                <a:spcPts val="0"/>
              </a:spcBef>
              <a:spcAft>
                <a:spcPts val="376"/>
              </a:spcAft>
              <a:buClr>
                <a:schemeClr val="tx1"/>
              </a:buClr>
              <a:buFont typeface="Arial" panose="020B0604020202020204" pitchFamily="34" charset="0"/>
              <a:buChar char="–"/>
              <a:tabLst/>
              <a:defRPr sz="2352" kern="1200" baseline="0">
                <a:solidFill>
                  <a:schemeClr val="tx1"/>
                </a:solidFill>
                <a:latin typeface="+mn-lt"/>
                <a:ea typeface="+mn-ea"/>
                <a:cs typeface="+mn-cs"/>
              </a:defRPr>
            </a:lvl5pPr>
            <a:lvl6pPr marL="0" indent="0" algn="l" defTabSz="1199754" rtl="0" eaLnBrk="1" latinLnBrk="0" hangingPunct="1">
              <a:lnSpc>
                <a:spcPct val="110000"/>
              </a:lnSpc>
              <a:spcBef>
                <a:spcPts val="0"/>
              </a:spcBef>
              <a:spcAft>
                <a:spcPts val="1470"/>
              </a:spcAft>
              <a:buFontTx/>
              <a:buNone/>
              <a:defRPr sz="3528" kern="1200" cap="none" baseline="0">
                <a:solidFill>
                  <a:schemeClr val="tx1"/>
                </a:solidFill>
                <a:latin typeface="+mn-lt"/>
                <a:ea typeface="+mn-ea"/>
                <a:cs typeface="+mn-cs"/>
              </a:defRPr>
            </a:lvl6pPr>
            <a:lvl7pPr marL="0" indent="0" algn="l" defTabSz="1199754" rtl="0" eaLnBrk="1" latinLnBrk="0" hangingPunct="1">
              <a:lnSpc>
                <a:spcPct val="110000"/>
              </a:lnSpc>
              <a:spcBef>
                <a:spcPts val="0"/>
              </a:spcBef>
              <a:spcAft>
                <a:spcPts val="1470"/>
              </a:spcAft>
              <a:buFontTx/>
              <a:buNone/>
              <a:defRPr sz="3528" kern="1200" cap="none" baseline="0">
                <a:solidFill>
                  <a:schemeClr val="tx2"/>
                </a:solidFill>
                <a:latin typeface="+mj-lt"/>
                <a:ea typeface="+mn-ea"/>
                <a:cs typeface="+mn-cs"/>
              </a:defRPr>
            </a:lvl7pPr>
            <a:lvl8pPr marL="0" indent="0" algn="l" defTabSz="1199754" rtl="0" eaLnBrk="1" latinLnBrk="0" hangingPunct="1">
              <a:lnSpc>
                <a:spcPct val="110000"/>
              </a:lnSpc>
              <a:spcBef>
                <a:spcPts val="0"/>
              </a:spcBef>
              <a:spcAft>
                <a:spcPts val="751"/>
              </a:spcAft>
              <a:buFontTx/>
              <a:buNone/>
              <a:defRPr sz="3528" b="0" kern="1200" baseline="0">
                <a:solidFill>
                  <a:schemeClr val="accent1"/>
                </a:solidFill>
                <a:latin typeface="+mn-lt"/>
                <a:ea typeface="+mn-ea"/>
                <a:cs typeface="+mn-cs"/>
              </a:defRPr>
            </a:lvl8pPr>
            <a:lvl9pPr marL="0" indent="0" algn="l" defTabSz="1199754" rtl="0" eaLnBrk="1" latinLnBrk="0" hangingPunct="1">
              <a:lnSpc>
                <a:spcPct val="110000"/>
              </a:lnSpc>
              <a:spcBef>
                <a:spcPts val="0"/>
              </a:spcBef>
              <a:spcAft>
                <a:spcPts val="1252"/>
              </a:spcAft>
              <a:buFontTx/>
              <a:buNone/>
              <a:defRPr sz="2352" b="1" kern="1200" baseline="0">
                <a:solidFill>
                  <a:schemeClr val="accent1"/>
                </a:solidFill>
                <a:latin typeface="+mj-lt"/>
                <a:ea typeface="+mn-ea"/>
                <a:cs typeface="+mn-cs"/>
              </a:defRPr>
            </a:lvl9pPr>
          </a:lstStyle>
          <a:p>
            <a:r>
              <a:rPr lang="en-GB" sz="2800" dirty="0">
                <a:solidFill>
                  <a:schemeClr val="bg1"/>
                </a:solidFill>
              </a:rPr>
              <a:t>Critical success factors</a:t>
            </a:r>
          </a:p>
        </p:txBody>
      </p:sp>
      <p:sp>
        <p:nvSpPr>
          <p:cNvPr id="7" name="TextBox 6">
            <a:extLst>
              <a:ext uri="{FF2B5EF4-FFF2-40B4-BE49-F238E27FC236}">
                <a16:creationId xmlns:a16="http://schemas.microsoft.com/office/drawing/2014/main" id="{0EB3A1C1-C3E2-4F08-BE13-46F04C58A26F}"/>
              </a:ext>
            </a:extLst>
          </p:cNvPr>
          <p:cNvSpPr txBox="1"/>
          <p:nvPr/>
        </p:nvSpPr>
        <p:spPr>
          <a:xfrm>
            <a:off x="1333144" y="1378646"/>
            <a:ext cx="3768696" cy="3150625"/>
          </a:xfrm>
          <a:prstGeom prst="rect">
            <a:avLst/>
          </a:prstGeom>
          <a:solidFill>
            <a:srgbClr val="888B8D"/>
          </a:solidFill>
          <a:ln>
            <a:noFill/>
          </a:ln>
        </p:spPr>
        <p:txBody>
          <a:bodyPr wrap="square" rtlCol="0">
            <a:noAutofit/>
          </a:bodyPr>
          <a:lstStyle/>
          <a:p>
            <a:pPr algn="ctr">
              <a:defRPr/>
            </a:pPr>
            <a:r>
              <a:rPr lang="en-GB" sz="2000" kern="0" dirty="0">
                <a:solidFill>
                  <a:schemeClr val="bg1"/>
                </a:solidFill>
              </a:rPr>
              <a:t>Successful commercial outcomes are ultimately a result of good commercial leadership</a:t>
            </a:r>
            <a:endParaRPr lang="en-GB" sz="2000" b="1" kern="0" dirty="0">
              <a:solidFill>
                <a:schemeClr val="bg1"/>
              </a:solidFill>
            </a:endParaRP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This is arguably the most important factor to get right. Leaders should set the right tone from the top, creating a commercial culture across the organisation and show an active interest in getting best value from providers. </a:t>
            </a:r>
          </a:p>
        </p:txBody>
      </p:sp>
      <p:sp>
        <p:nvSpPr>
          <p:cNvPr id="8" name="TextBox 7">
            <a:extLst>
              <a:ext uri="{FF2B5EF4-FFF2-40B4-BE49-F238E27FC236}">
                <a16:creationId xmlns:a16="http://schemas.microsoft.com/office/drawing/2014/main" id="{AFA94214-C913-4546-97E2-5CAFE85C3B69}"/>
              </a:ext>
            </a:extLst>
          </p:cNvPr>
          <p:cNvSpPr txBox="1"/>
          <p:nvPr/>
        </p:nvSpPr>
        <p:spPr>
          <a:xfrm>
            <a:off x="5217809" y="1378646"/>
            <a:ext cx="2987777" cy="5184524"/>
          </a:xfrm>
          <a:prstGeom prst="rect">
            <a:avLst/>
          </a:prstGeom>
          <a:solidFill>
            <a:srgbClr val="34A798"/>
          </a:solidFill>
          <a:ln>
            <a:noFill/>
          </a:ln>
        </p:spPr>
        <p:txBody>
          <a:bodyPr wrap="square" rtlCol="0">
            <a:noAutofit/>
          </a:bodyPr>
          <a:lstStyle/>
          <a:p>
            <a:pPr algn="ctr">
              <a:defRPr/>
            </a:pPr>
            <a:r>
              <a:rPr lang="en-GB" sz="2000" kern="0" dirty="0">
                <a:solidFill>
                  <a:schemeClr val="bg1"/>
                </a:solidFill>
              </a:rPr>
              <a:t>Recognise that the day job has changed</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Delivering services yourself is very different to managing third parties to deliver services. A significant amount of service delivery (be it directly or indirectly through outsourced support functions) is actually delivered by third parties through a commercial arrangement. Therefore a crucial step in enhancing value from contracts is to put contract management at the heart of the organisation’s activity. </a:t>
            </a: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a:p>
            <a:pPr algn="ctr">
              <a:defRPr/>
            </a:pPr>
            <a:endParaRPr lang="en-GB" sz="1600" kern="0" dirty="0">
              <a:solidFill>
                <a:schemeClr val="bg1"/>
              </a:solidFill>
            </a:endParaRPr>
          </a:p>
        </p:txBody>
      </p:sp>
      <p:sp>
        <p:nvSpPr>
          <p:cNvPr id="9" name="TextBox 8">
            <a:extLst>
              <a:ext uri="{FF2B5EF4-FFF2-40B4-BE49-F238E27FC236}">
                <a16:creationId xmlns:a16="http://schemas.microsoft.com/office/drawing/2014/main" id="{9A453A96-FA21-4E40-A11E-29935F4F5B94}"/>
              </a:ext>
            </a:extLst>
          </p:cNvPr>
          <p:cNvSpPr txBox="1"/>
          <p:nvPr/>
        </p:nvSpPr>
        <p:spPr>
          <a:xfrm>
            <a:off x="8321560" y="4050707"/>
            <a:ext cx="3618414" cy="2512463"/>
          </a:xfrm>
          <a:prstGeom prst="rect">
            <a:avLst/>
          </a:prstGeom>
          <a:solidFill>
            <a:schemeClr val="accent2"/>
          </a:solidFill>
          <a:ln>
            <a:noFill/>
          </a:ln>
        </p:spPr>
        <p:txBody>
          <a:bodyPr wrap="square" rtlCol="0">
            <a:noAutofit/>
          </a:bodyPr>
          <a:lstStyle/>
          <a:p>
            <a:pPr algn="ctr">
              <a:defRPr/>
            </a:pPr>
            <a:r>
              <a:rPr lang="en-GB" sz="2000" kern="0" dirty="0">
                <a:solidFill>
                  <a:schemeClr val="bg1"/>
                </a:solidFill>
              </a:rPr>
              <a:t>Getting best value from your providers doesn’t stop when you sign the contract </a:t>
            </a: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Whilst value can be lost at every stage of a contract’s life, most often the leakage occurs post award and over its operational life. </a:t>
            </a:r>
          </a:p>
        </p:txBody>
      </p:sp>
      <p:sp>
        <p:nvSpPr>
          <p:cNvPr id="10" name="TextBox 9">
            <a:extLst>
              <a:ext uri="{FF2B5EF4-FFF2-40B4-BE49-F238E27FC236}">
                <a16:creationId xmlns:a16="http://schemas.microsoft.com/office/drawing/2014/main" id="{C307091C-4187-4AFA-92DD-342CDC0ACC07}"/>
              </a:ext>
            </a:extLst>
          </p:cNvPr>
          <p:cNvSpPr txBox="1"/>
          <p:nvPr/>
        </p:nvSpPr>
        <p:spPr>
          <a:xfrm>
            <a:off x="1333140" y="4628699"/>
            <a:ext cx="3768695" cy="1934471"/>
          </a:xfrm>
          <a:prstGeom prst="rect">
            <a:avLst/>
          </a:prstGeom>
          <a:solidFill>
            <a:srgbClr val="009CDE"/>
          </a:solidFill>
          <a:ln>
            <a:noFill/>
          </a:ln>
        </p:spPr>
        <p:txBody>
          <a:bodyPr wrap="square" rtlCol="0">
            <a:noAutofit/>
          </a:bodyPr>
          <a:lstStyle/>
          <a:p>
            <a:pPr algn="ctr">
              <a:defRPr/>
            </a:pPr>
            <a:r>
              <a:rPr lang="en-GB" sz="2000" kern="0" dirty="0">
                <a:solidFill>
                  <a:schemeClr val="bg1"/>
                </a:solidFill>
              </a:rPr>
              <a:t>Attention to detail</a:t>
            </a:r>
          </a:p>
          <a:p>
            <a:pPr algn="ctr">
              <a:defRPr/>
            </a:pPr>
            <a:endParaRPr lang="en-GB" kern="0" dirty="0">
              <a:solidFill>
                <a:schemeClr val="tx1">
                  <a:lumMod val="50000"/>
                </a:schemeClr>
              </a:solidFill>
            </a:endParaRPr>
          </a:p>
          <a:p>
            <a:pPr algn="ctr">
              <a:defRPr/>
            </a:pPr>
            <a:r>
              <a:rPr lang="en-GB" sz="1600" kern="0" dirty="0">
                <a:solidFill>
                  <a:schemeClr val="tx1">
                    <a:lumMod val="50000"/>
                  </a:schemeClr>
                </a:solidFill>
              </a:rPr>
              <a:t>Effective commercial governance of contracts is built on robust processes that are supported by good data and a keen eye for the detail. </a:t>
            </a:r>
          </a:p>
        </p:txBody>
      </p:sp>
      <p:sp>
        <p:nvSpPr>
          <p:cNvPr id="11" name="TextBox 10">
            <a:extLst>
              <a:ext uri="{FF2B5EF4-FFF2-40B4-BE49-F238E27FC236}">
                <a16:creationId xmlns:a16="http://schemas.microsoft.com/office/drawing/2014/main" id="{5A64C771-BE73-4F16-9855-20FCC335A703}"/>
              </a:ext>
            </a:extLst>
          </p:cNvPr>
          <p:cNvSpPr txBox="1"/>
          <p:nvPr/>
        </p:nvSpPr>
        <p:spPr>
          <a:xfrm>
            <a:off x="8321560" y="1378646"/>
            <a:ext cx="3618414" cy="2595147"/>
          </a:xfrm>
          <a:prstGeom prst="rect">
            <a:avLst/>
          </a:prstGeom>
          <a:solidFill>
            <a:srgbClr val="F1B434"/>
          </a:solidFill>
          <a:ln>
            <a:noFill/>
          </a:ln>
        </p:spPr>
        <p:txBody>
          <a:bodyPr wrap="square" rtlCol="0">
            <a:noAutofit/>
          </a:bodyPr>
          <a:lstStyle/>
          <a:p>
            <a:pPr algn="ctr">
              <a:defRPr/>
            </a:pPr>
            <a:r>
              <a:rPr lang="en-GB" sz="2000" kern="0" dirty="0">
                <a:solidFill>
                  <a:schemeClr val="bg1"/>
                </a:solidFill>
              </a:rPr>
              <a:t>Invest in peoples’ commercial skills</a:t>
            </a:r>
          </a:p>
          <a:p>
            <a:pPr algn="ctr">
              <a:defRPr/>
            </a:pPr>
            <a:endParaRPr lang="en-GB" sz="1600" kern="0" dirty="0">
              <a:solidFill>
                <a:schemeClr val="tx1">
                  <a:lumMod val="50000"/>
                </a:schemeClr>
              </a:solidFill>
            </a:endParaRPr>
          </a:p>
          <a:p>
            <a:pPr algn="ctr">
              <a:defRPr/>
            </a:pPr>
            <a:r>
              <a:rPr lang="en-GB" sz="1600" kern="0" dirty="0">
                <a:solidFill>
                  <a:schemeClr val="tx1">
                    <a:lumMod val="50000"/>
                  </a:schemeClr>
                </a:solidFill>
              </a:rPr>
              <a:t>Your relationships and contracts with third party providers are among your most valuable assets. Are your teams equipped with the knowledge and skills to manage them? </a:t>
            </a:r>
          </a:p>
        </p:txBody>
      </p:sp>
    </p:spTree>
    <p:extLst>
      <p:ext uri="{BB962C8B-B14F-4D97-AF65-F5344CB8AC3E}">
        <p14:creationId xmlns:p14="http://schemas.microsoft.com/office/powerpoint/2010/main" val="300240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19D7B-AA64-4346-9D10-64F026BD57A4}"/>
              </a:ext>
            </a:extLst>
          </p:cNvPr>
          <p:cNvSpPr>
            <a:spLocks noGrp="1"/>
          </p:cNvSpPr>
          <p:nvPr>
            <p:ph type="title"/>
          </p:nvPr>
        </p:nvSpPr>
        <p:spPr/>
        <p:txBody>
          <a:bodyPr>
            <a:normAutofit/>
          </a:bodyPr>
          <a:lstStyle/>
          <a:p>
            <a:r>
              <a:rPr lang="en-GB" sz="2800" dirty="0"/>
              <a:t>Closing</a:t>
            </a:r>
          </a:p>
        </p:txBody>
      </p:sp>
      <p:sp>
        <p:nvSpPr>
          <p:cNvPr id="3" name="TextBox 2">
            <a:extLst>
              <a:ext uri="{FF2B5EF4-FFF2-40B4-BE49-F238E27FC236}">
                <a16:creationId xmlns:a16="http://schemas.microsoft.com/office/drawing/2014/main" id="{42F97C3D-56A1-4DEB-82EE-8509FC0EF472}"/>
              </a:ext>
            </a:extLst>
          </p:cNvPr>
          <p:cNvSpPr txBox="1"/>
          <p:nvPr/>
        </p:nvSpPr>
        <p:spPr>
          <a:xfrm>
            <a:off x="999917" y="4722944"/>
            <a:ext cx="11439939" cy="1620078"/>
          </a:xfrm>
          <a:prstGeom prst="rect">
            <a:avLst/>
          </a:prstGeom>
          <a:solidFill>
            <a:srgbClr val="3F9C35"/>
          </a:solidFill>
        </p:spPr>
        <p:txBody>
          <a:bodyPr wrap="square" lIns="72000" tIns="72000" rIns="72000" bIns="72000" rtlCol="0">
            <a:noAutofit/>
          </a:bodyPr>
          <a:lstStyle/>
          <a:p>
            <a:pPr algn="ctr">
              <a:lnSpc>
                <a:spcPct val="150000"/>
              </a:lnSpc>
            </a:pPr>
            <a:r>
              <a:rPr lang="en-GB" sz="2000" dirty="0">
                <a:solidFill>
                  <a:schemeClr val="bg1"/>
                </a:solidFill>
              </a:rPr>
              <a:t>If you would like to know more about the topic discussed in this presentation or to attend one of our training courses on commercial contract management, please contact me </a:t>
            </a:r>
            <a:r>
              <a:rPr lang="de-DE" sz="2000" dirty="0">
                <a:solidFill>
                  <a:schemeClr val="bg1"/>
                </a:solidFill>
              </a:rPr>
              <a:t>at walter.akers@rsmuk.com or connect with me at linkedin.com/in/walterakers</a:t>
            </a:r>
            <a:endParaRPr lang="en-GB" sz="2000" dirty="0">
              <a:solidFill>
                <a:schemeClr val="bg1"/>
              </a:solidFill>
            </a:endParaRPr>
          </a:p>
        </p:txBody>
      </p:sp>
      <p:sp>
        <p:nvSpPr>
          <p:cNvPr id="2" name="TextBox 1">
            <a:extLst>
              <a:ext uri="{FF2B5EF4-FFF2-40B4-BE49-F238E27FC236}">
                <a16:creationId xmlns:a16="http://schemas.microsoft.com/office/drawing/2014/main" id="{9467870C-43E9-4DD9-B0A8-252B35D42F6D}"/>
              </a:ext>
            </a:extLst>
          </p:cNvPr>
          <p:cNvSpPr txBox="1"/>
          <p:nvPr/>
        </p:nvSpPr>
        <p:spPr>
          <a:xfrm>
            <a:off x="846038" y="1695217"/>
            <a:ext cx="11439938" cy="1892405"/>
          </a:xfrm>
          <a:prstGeom prst="rect">
            <a:avLst/>
          </a:prstGeom>
          <a:noFill/>
        </p:spPr>
        <p:txBody>
          <a:bodyPr wrap="square" lIns="0" tIns="0" rIns="0" bIns="0" rtlCol="0">
            <a:noAutofit/>
          </a:bodyPr>
          <a:lstStyle/>
          <a:p>
            <a:pPr>
              <a:lnSpc>
                <a:spcPct val="150000"/>
              </a:lnSpc>
            </a:pPr>
            <a:r>
              <a:rPr lang="en-GB" sz="2000" dirty="0">
                <a:solidFill>
                  <a:schemeClr val="tx1">
                    <a:lumMod val="50000"/>
                  </a:schemeClr>
                </a:solidFill>
              </a:rPr>
              <a:t>Third party organisations are now at the heart of Local Government. They deliver many services directly to residents and run back office functions in most Councils. Successful Local Authorities will be those that put commercial contract management at the heart of what they do. </a:t>
            </a:r>
          </a:p>
        </p:txBody>
      </p:sp>
      <p:sp>
        <p:nvSpPr>
          <p:cNvPr id="5" name="TextBox 4">
            <a:extLst>
              <a:ext uri="{FF2B5EF4-FFF2-40B4-BE49-F238E27FC236}">
                <a16:creationId xmlns:a16="http://schemas.microsoft.com/office/drawing/2014/main" id="{79F1BC11-2D4E-40F2-AAFA-6C2EC74E4130}"/>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Tree>
    <p:extLst>
      <p:ext uri="{BB962C8B-B14F-4D97-AF65-F5344CB8AC3E}">
        <p14:creationId xmlns:p14="http://schemas.microsoft.com/office/powerpoint/2010/main" val="2147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
          <p:cNvSpPr/>
          <p:nvPr/>
        </p:nvSpPr>
        <p:spPr>
          <a:xfrm>
            <a:off x="1428188" y="754934"/>
            <a:ext cx="10477564" cy="4400745"/>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9754">
              <a:defRPr/>
            </a:pPr>
            <a:endParaRPr lang="en-GB" sz="2352" dirty="0">
              <a:solidFill>
                <a:srgbClr val="FFFFFF"/>
              </a:solidFill>
              <a:latin typeface="Arial"/>
            </a:endParaRPr>
          </a:p>
        </p:txBody>
      </p:sp>
      <p:sp>
        <p:nvSpPr>
          <p:cNvPr id="42" name="Rounded Rectangle 5"/>
          <p:cNvSpPr/>
          <p:nvPr/>
        </p:nvSpPr>
        <p:spPr>
          <a:xfrm>
            <a:off x="2486528" y="1160448"/>
            <a:ext cx="10160062" cy="4643466"/>
          </a:xfrm>
          <a:prstGeom prst="roundRect">
            <a:avLst>
              <a:gd name="adj" fmla="val 5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99754">
              <a:defRPr/>
            </a:pPr>
            <a:endParaRPr lang="en-GB" sz="2352" dirty="0">
              <a:solidFill>
                <a:srgbClr val="FFFFFF"/>
              </a:solidFill>
              <a:latin typeface="Arial"/>
            </a:endParaRPr>
          </a:p>
        </p:txBody>
      </p:sp>
      <p:sp>
        <p:nvSpPr>
          <p:cNvPr id="43" name="TextBox 42"/>
          <p:cNvSpPr txBox="1"/>
          <p:nvPr/>
        </p:nvSpPr>
        <p:spPr>
          <a:xfrm>
            <a:off x="2980940" y="2172149"/>
            <a:ext cx="8360884" cy="997068"/>
          </a:xfrm>
          <a:prstGeom prst="rect">
            <a:avLst/>
          </a:prstGeom>
          <a:noFill/>
        </p:spPr>
        <p:txBody>
          <a:bodyPr wrap="square" rtlCol="0">
            <a:spAutoFit/>
          </a:bodyPr>
          <a:lstStyle/>
          <a:p>
            <a:pPr defTabSz="1199754">
              <a:defRPr/>
            </a:pPr>
            <a:r>
              <a:rPr lang="en-GB" sz="5879" dirty="0">
                <a:solidFill>
                  <a:srgbClr val="FFFFFF"/>
                </a:solidFill>
                <a:latin typeface="Arial"/>
              </a:rPr>
              <a:t>Questions </a:t>
            </a:r>
          </a:p>
        </p:txBody>
      </p:sp>
    </p:spTree>
    <p:extLst>
      <p:ext uri="{BB962C8B-B14F-4D97-AF65-F5344CB8AC3E}">
        <p14:creationId xmlns:p14="http://schemas.microsoft.com/office/powerpoint/2010/main" val="245204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B95FAF-A326-4DB6-8C7F-D6F8F78C3E88}"/>
              </a:ext>
            </a:extLst>
          </p:cNvPr>
          <p:cNvSpPr txBox="1"/>
          <p:nvPr/>
        </p:nvSpPr>
        <p:spPr>
          <a:xfrm>
            <a:off x="4910680" y="1924719"/>
            <a:ext cx="7524409" cy="954107"/>
          </a:xfrm>
          <a:prstGeom prst="rect">
            <a:avLst/>
          </a:prstGeom>
          <a:noFill/>
        </p:spPr>
        <p:txBody>
          <a:bodyPr wrap="square" rtlCol="0">
            <a:spAutoFit/>
          </a:bodyPr>
          <a:lstStyle/>
          <a:p>
            <a:pPr defTabSz="1007943"/>
            <a:r>
              <a:rPr lang="en-GB" sz="2800" dirty="0">
                <a:solidFill>
                  <a:schemeClr val="tx1">
                    <a:lumMod val="50000"/>
                  </a:schemeClr>
                </a:solidFill>
              </a:rPr>
              <a:t>Why does commercial contract management matter?</a:t>
            </a:r>
            <a:endParaRPr lang="en-GB" sz="2800" dirty="0">
              <a:solidFill>
                <a:schemeClr val="tx1">
                  <a:lumMod val="50000"/>
                </a:schemeClr>
              </a:solidFill>
              <a:latin typeface="Arial"/>
            </a:endParaRPr>
          </a:p>
        </p:txBody>
      </p:sp>
      <p:pic>
        <p:nvPicPr>
          <p:cNvPr id="6" name="Picture 5" descr="Complex illustrations UK - [EDIT 29.10.15]_grey-06">
            <a:extLst>
              <a:ext uri="{FF2B5EF4-FFF2-40B4-BE49-F238E27FC236}">
                <a16:creationId xmlns:a16="http://schemas.microsoft.com/office/drawing/2014/main" id="{E6D3D83A-E062-4BC7-A81A-F3C193B41BBC}"/>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22894" r="10846"/>
          <a:stretch/>
        </p:blipFill>
        <p:spPr>
          <a:xfrm>
            <a:off x="233212" y="1345860"/>
            <a:ext cx="3762110" cy="4013879"/>
          </a:xfrm>
          <a:prstGeom prst="rect">
            <a:avLst/>
          </a:prstGeom>
          <a:noFill/>
          <a:ln>
            <a:noFill/>
          </a:ln>
        </p:spPr>
      </p:pic>
      <p:sp>
        <p:nvSpPr>
          <p:cNvPr id="8" name="TextBox 7">
            <a:extLst>
              <a:ext uri="{FF2B5EF4-FFF2-40B4-BE49-F238E27FC236}">
                <a16:creationId xmlns:a16="http://schemas.microsoft.com/office/drawing/2014/main" id="{02897DC5-3A4B-452D-A8C0-CEEC57BA86C4}"/>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4"/>
              </a:rPr>
              <a:t>walter.akers@rsmuk.com</a:t>
            </a:r>
            <a:r>
              <a:rPr lang="en-GB" sz="1200" dirty="0"/>
              <a:t> 07561327662</a:t>
            </a:r>
          </a:p>
        </p:txBody>
      </p:sp>
      <p:pic>
        <p:nvPicPr>
          <p:cNvPr id="7" name="Picture 4">
            <a:extLst>
              <a:ext uri="{FF2B5EF4-FFF2-40B4-BE49-F238E27FC236}">
                <a16:creationId xmlns:a16="http://schemas.microsoft.com/office/drawing/2014/main" id="{F9C33BA7-D953-4A95-ABA7-0454FA7D99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769" t="26318" r="6230" b="26566"/>
          <a:stretch/>
        </p:blipFill>
        <p:spPr bwMode="auto">
          <a:xfrm>
            <a:off x="9593518" y="3352800"/>
            <a:ext cx="301758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23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054-3258-465D-A2DF-14D74AFADAEF}"/>
              </a:ext>
            </a:extLst>
          </p:cNvPr>
          <p:cNvSpPr>
            <a:spLocks noGrp="1"/>
          </p:cNvSpPr>
          <p:nvPr>
            <p:ph type="title"/>
          </p:nvPr>
        </p:nvSpPr>
        <p:spPr/>
        <p:txBody>
          <a:bodyPr/>
          <a:lstStyle/>
          <a:p>
            <a:r>
              <a:rPr lang="en-GB" sz="2800" dirty="0"/>
              <a:t>Context </a:t>
            </a:r>
            <a:r>
              <a:rPr lang="en-GB" dirty="0"/>
              <a:t> </a:t>
            </a:r>
          </a:p>
        </p:txBody>
      </p:sp>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4" name="Rectangle 3">
            <a:extLst>
              <a:ext uri="{FF2B5EF4-FFF2-40B4-BE49-F238E27FC236}">
                <a16:creationId xmlns:a16="http://schemas.microsoft.com/office/drawing/2014/main" id="{3F672552-3CA2-4650-8DA8-648C1F8FFAD7}"/>
              </a:ext>
            </a:extLst>
          </p:cNvPr>
          <p:cNvSpPr/>
          <p:nvPr/>
        </p:nvSpPr>
        <p:spPr>
          <a:xfrm>
            <a:off x="819839" y="1619039"/>
            <a:ext cx="11763276" cy="958660"/>
          </a:xfrm>
          <a:prstGeom prst="rect">
            <a:avLst/>
          </a:prstGeom>
        </p:spPr>
        <p:txBody>
          <a:bodyPr wrap="square">
            <a:spAutoFit/>
          </a:bodyPr>
          <a:lstStyle/>
          <a:p>
            <a:pPr>
              <a:lnSpc>
                <a:spcPct val="150000"/>
              </a:lnSpc>
            </a:pPr>
            <a:r>
              <a:rPr lang="en-GB" sz="2000" dirty="0">
                <a:solidFill>
                  <a:schemeClr val="tx1">
                    <a:lumMod val="50000"/>
                  </a:schemeClr>
                </a:solidFill>
              </a:rPr>
              <a:t>The UK public sector spends more money on contracts than it spends on providing services itself. </a:t>
            </a:r>
          </a:p>
          <a:p>
            <a:pPr>
              <a:lnSpc>
                <a:spcPct val="150000"/>
              </a:lnSpc>
            </a:pPr>
            <a:endParaRPr lang="en-GB" sz="2000" dirty="0">
              <a:solidFill>
                <a:schemeClr val="tx1">
                  <a:lumMod val="50000"/>
                </a:schemeClr>
              </a:solidFill>
            </a:endParaRPr>
          </a:p>
        </p:txBody>
      </p:sp>
      <p:sp>
        <p:nvSpPr>
          <p:cNvPr id="24" name="TextBox 23">
            <a:extLst>
              <a:ext uri="{FF2B5EF4-FFF2-40B4-BE49-F238E27FC236}">
                <a16:creationId xmlns:a16="http://schemas.microsoft.com/office/drawing/2014/main" id="{58E0F745-962E-49C4-8ECE-87CCCA150CD4}"/>
              </a:ext>
            </a:extLst>
          </p:cNvPr>
          <p:cNvSpPr txBox="1"/>
          <p:nvPr/>
        </p:nvSpPr>
        <p:spPr>
          <a:xfrm>
            <a:off x="989809" y="5940636"/>
            <a:ext cx="5660913" cy="914400"/>
          </a:xfrm>
          <a:prstGeom prst="rect">
            <a:avLst/>
          </a:prstGeom>
          <a:noFill/>
        </p:spPr>
        <p:txBody>
          <a:bodyPr wrap="none" lIns="0" tIns="0" rIns="0" bIns="0" rtlCol="0">
            <a:noAutofit/>
          </a:bodyPr>
          <a:lstStyle/>
          <a:p>
            <a:r>
              <a:rPr lang="en-GB" sz="1400" dirty="0"/>
              <a:t>* NAO Commercial and contract management:</a:t>
            </a:r>
          </a:p>
          <a:p>
            <a:r>
              <a:rPr lang="en-GB" sz="1400" dirty="0"/>
              <a:t>insights and emerging best practice Nov 2016</a:t>
            </a:r>
          </a:p>
        </p:txBody>
      </p:sp>
      <p:sp>
        <p:nvSpPr>
          <p:cNvPr id="25" name="Rectangle 24">
            <a:extLst>
              <a:ext uri="{FF2B5EF4-FFF2-40B4-BE49-F238E27FC236}">
                <a16:creationId xmlns:a16="http://schemas.microsoft.com/office/drawing/2014/main" id="{7135FF49-6D49-44EB-B4EF-EC60933986DA}"/>
              </a:ext>
            </a:extLst>
          </p:cNvPr>
          <p:cNvSpPr/>
          <p:nvPr/>
        </p:nvSpPr>
        <p:spPr>
          <a:xfrm>
            <a:off x="598206" y="1619039"/>
            <a:ext cx="11984909" cy="5012497"/>
          </a:xfrm>
          <a:prstGeom prst="rect">
            <a:avLst/>
          </a:prstGeom>
          <a:no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Tree>
    <p:extLst>
      <p:ext uri="{BB962C8B-B14F-4D97-AF65-F5344CB8AC3E}">
        <p14:creationId xmlns:p14="http://schemas.microsoft.com/office/powerpoint/2010/main" val="254421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054-3258-465D-A2DF-14D74AFADAEF}"/>
              </a:ext>
            </a:extLst>
          </p:cNvPr>
          <p:cNvSpPr>
            <a:spLocks noGrp="1"/>
          </p:cNvSpPr>
          <p:nvPr>
            <p:ph type="title"/>
          </p:nvPr>
        </p:nvSpPr>
        <p:spPr/>
        <p:txBody>
          <a:bodyPr/>
          <a:lstStyle/>
          <a:p>
            <a:r>
              <a:rPr lang="en-GB" sz="2800" dirty="0"/>
              <a:t>Context </a:t>
            </a:r>
            <a:r>
              <a:rPr lang="en-GB" dirty="0"/>
              <a:t> </a:t>
            </a:r>
          </a:p>
        </p:txBody>
      </p:sp>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4" name="Rectangle 3">
            <a:extLst>
              <a:ext uri="{FF2B5EF4-FFF2-40B4-BE49-F238E27FC236}">
                <a16:creationId xmlns:a16="http://schemas.microsoft.com/office/drawing/2014/main" id="{3F672552-3CA2-4650-8DA8-648C1F8FFAD7}"/>
              </a:ext>
            </a:extLst>
          </p:cNvPr>
          <p:cNvSpPr/>
          <p:nvPr/>
        </p:nvSpPr>
        <p:spPr>
          <a:xfrm>
            <a:off x="819839" y="1619039"/>
            <a:ext cx="11763276" cy="958660"/>
          </a:xfrm>
          <a:prstGeom prst="rect">
            <a:avLst/>
          </a:prstGeom>
        </p:spPr>
        <p:txBody>
          <a:bodyPr wrap="square">
            <a:spAutoFit/>
          </a:bodyPr>
          <a:lstStyle/>
          <a:p>
            <a:pPr>
              <a:lnSpc>
                <a:spcPct val="150000"/>
              </a:lnSpc>
            </a:pPr>
            <a:r>
              <a:rPr lang="en-GB" sz="2000" dirty="0">
                <a:solidFill>
                  <a:schemeClr val="tx1">
                    <a:lumMod val="50000"/>
                  </a:schemeClr>
                </a:solidFill>
              </a:rPr>
              <a:t>The UK public sector spends more money on contracts than it spends on providing services itself. </a:t>
            </a:r>
          </a:p>
          <a:p>
            <a:pPr>
              <a:lnSpc>
                <a:spcPct val="150000"/>
              </a:lnSpc>
            </a:pPr>
            <a:endParaRPr lang="en-GB" sz="2000" dirty="0">
              <a:solidFill>
                <a:schemeClr val="tx1">
                  <a:lumMod val="50000"/>
                </a:schemeClr>
              </a:solidFill>
            </a:endParaRPr>
          </a:p>
        </p:txBody>
      </p:sp>
      <p:grpSp>
        <p:nvGrpSpPr>
          <p:cNvPr id="15" name="Group 14">
            <a:extLst>
              <a:ext uri="{FF2B5EF4-FFF2-40B4-BE49-F238E27FC236}">
                <a16:creationId xmlns:a16="http://schemas.microsoft.com/office/drawing/2014/main" id="{6260E661-3C28-4144-88FD-C03496BD9543}"/>
              </a:ext>
            </a:extLst>
          </p:cNvPr>
          <p:cNvGrpSpPr/>
          <p:nvPr/>
        </p:nvGrpSpPr>
        <p:grpSpPr>
          <a:xfrm>
            <a:off x="6190344" y="2582298"/>
            <a:ext cx="1359599" cy="2587625"/>
            <a:chOff x="4101498" y="2588559"/>
            <a:chExt cx="1359599" cy="2587625"/>
          </a:xfrm>
        </p:grpSpPr>
        <p:grpSp>
          <p:nvGrpSpPr>
            <p:cNvPr id="13" name="Group 12">
              <a:extLst>
                <a:ext uri="{FF2B5EF4-FFF2-40B4-BE49-F238E27FC236}">
                  <a16:creationId xmlns:a16="http://schemas.microsoft.com/office/drawing/2014/main" id="{3D022E6F-0078-4A42-B1A7-E5F271DA589E}"/>
                </a:ext>
              </a:extLst>
            </p:cNvPr>
            <p:cNvGrpSpPr/>
            <p:nvPr/>
          </p:nvGrpSpPr>
          <p:grpSpPr>
            <a:xfrm>
              <a:off x="4101498" y="2927199"/>
              <a:ext cx="1359599" cy="2248985"/>
              <a:chOff x="4101498" y="2927199"/>
              <a:chExt cx="1359599" cy="2248985"/>
            </a:xfrm>
          </p:grpSpPr>
          <p:sp>
            <p:nvSpPr>
              <p:cNvPr id="7" name="TextBox 6">
                <a:extLst>
                  <a:ext uri="{FF2B5EF4-FFF2-40B4-BE49-F238E27FC236}">
                    <a16:creationId xmlns:a16="http://schemas.microsoft.com/office/drawing/2014/main" id="{3D77E019-FD41-4723-86A3-394D1ACD6F11}"/>
                  </a:ext>
                </a:extLst>
              </p:cNvPr>
              <p:cNvSpPr txBox="1"/>
              <p:nvPr/>
            </p:nvSpPr>
            <p:spPr>
              <a:xfrm>
                <a:off x="420445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£242 billion</a:t>
                </a:r>
              </a:p>
              <a:p>
                <a:pPr algn="ctr"/>
                <a:r>
                  <a:rPr lang="en-GB" sz="2000" dirty="0">
                    <a:solidFill>
                      <a:schemeClr val="tx1">
                        <a:lumMod val="50000"/>
                      </a:schemeClr>
                    </a:solidFill>
                  </a:rPr>
                  <a:t>31%</a:t>
                </a:r>
              </a:p>
            </p:txBody>
          </p:sp>
          <p:pic>
            <p:nvPicPr>
              <p:cNvPr id="10" name="Picture 9">
                <a:extLst>
                  <a:ext uri="{FF2B5EF4-FFF2-40B4-BE49-F238E27FC236}">
                    <a16:creationId xmlns:a16="http://schemas.microsoft.com/office/drawing/2014/main" id="{E860F258-C1B0-484C-9CB1-A1ADFB761626}"/>
                  </a:ext>
                </a:extLst>
              </p:cNvPr>
              <p:cNvPicPr>
                <a:picLocks noChangeAspect="1"/>
              </p:cNvPicPr>
              <p:nvPr/>
            </p:nvPicPr>
            <p:blipFill>
              <a:blip r:embed="rId4"/>
              <a:stretch>
                <a:fillRect/>
              </a:stretch>
            </p:blipFill>
            <p:spPr>
              <a:xfrm>
                <a:off x="4101498" y="2927199"/>
                <a:ext cx="1359599" cy="1255014"/>
              </a:xfrm>
              <a:prstGeom prst="rect">
                <a:avLst/>
              </a:prstGeom>
            </p:spPr>
          </p:pic>
        </p:grpSp>
        <p:sp>
          <p:nvSpPr>
            <p:cNvPr id="14" name="TextBox 13">
              <a:extLst>
                <a:ext uri="{FF2B5EF4-FFF2-40B4-BE49-F238E27FC236}">
                  <a16:creationId xmlns:a16="http://schemas.microsoft.com/office/drawing/2014/main" id="{1204318A-B943-4136-8554-00876499C38A}"/>
                </a:ext>
              </a:extLst>
            </p:cNvPr>
            <p:cNvSpPr txBox="1"/>
            <p:nvPr/>
          </p:nvSpPr>
          <p:spPr>
            <a:xfrm>
              <a:off x="4225746" y="2588559"/>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Contracts</a:t>
              </a:r>
            </a:p>
          </p:txBody>
        </p:sp>
      </p:grpSp>
      <p:grpSp>
        <p:nvGrpSpPr>
          <p:cNvPr id="17" name="Group 16">
            <a:extLst>
              <a:ext uri="{FF2B5EF4-FFF2-40B4-BE49-F238E27FC236}">
                <a16:creationId xmlns:a16="http://schemas.microsoft.com/office/drawing/2014/main" id="{4695418E-2DA8-4CE8-B639-E46DD499776E}"/>
              </a:ext>
            </a:extLst>
          </p:cNvPr>
          <p:cNvGrpSpPr/>
          <p:nvPr/>
        </p:nvGrpSpPr>
        <p:grpSpPr>
          <a:xfrm>
            <a:off x="3652408" y="2577699"/>
            <a:ext cx="1283929" cy="2562804"/>
            <a:chOff x="7080421" y="2613380"/>
            <a:chExt cx="1283929" cy="2562804"/>
          </a:xfrm>
        </p:grpSpPr>
        <p:grpSp>
          <p:nvGrpSpPr>
            <p:cNvPr id="11" name="Group 10">
              <a:extLst>
                <a:ext uri="{FF2B5EF4-FFF2-40B4-BE49-F238E27FC236}">
                  <a16:creationId xmlns:a16="http://schemas.microsoft.com/office/drawing/2014/main" id="{73D3C246-C61C-4135-88EF-93A90C935FF1}"/>
                </a:ext>
              </a:extLst>
            </p:cNvPr>
            <p:cNvGrpSpPr/>
            <p:nvPr/>
          </p:nvGrpSpPr>
          <p:grpSpPr>
            <a:xfrm>
              <a:off x="7080421" y="2927199"/>
              <a:ext cx="1283929" cy="2248985"/>
              <a:chOff x="7080421" y="2927199"/>
              <a:chExt cx="1283929" cy="2248985"/>
            </a:xfrm>
          </p:grpSpPr>
          <p:pic>
            <p:nvPicPr>
              <p:cNvPr id="6" name="Picture 5">
                <a:extLst>
                  <a:ext uri="{FF2B5EF4-FFF2-40B4-BE49-F238E27FC236}">
                    <a16:creationId xmlns:a16="http://schemas.microsoft.com/office/drawing/2014/main" id="{51446C10-7858-48A9-9F85-BC1CE311F7B0}"/>
                  </a:ext>
                </a:extLst>
              </p:cNvPr>
              <p:cNvPicPr>
                <a:picLocks noChangeAspect="1"/>
              </p:cNvPicPr>
              <p:nvPr/>
            </p:nvPicPr>
            <p:blipFill>
              <a:blip r:embed="rId5"/>
              <a:stretch>
                <a:fillRect/>
              </a:stretch>
            </p:blipFill>
            <p:spPr>
              <a:xfrm>
                <a:off x="7080421" y="2927199"/>
                <a:ext cx="1283929" cy="1287587"/>
              </a:xfrm>
              <a:prstGeom prst="rect">
                <a:avLst/>
              </a:prstGeom>
            </p:spPr>
          </p:pic>
          <p:sp>
            <p:nvSpPr>
              <p:cNvPr id="12" name="TextBox 11">
                <a:extLst>
                  <a:ext uri="{FF2B5EF4-FFF2-40B4-BE49-F238E27FC236}">
                    <a16:creationId xmlns:a16="http://schemas.microsoft.com/office/drawing/2014/main" id="{33585BE3-94B7-416E-AAE2-677E217CEA8B}"/>
                  </a:ext>
                </a:extLst>
              </p:cNvPr>
              <p:cNvSpPr txBox="1"/>
              <p:nvPr/>
            </p:nvSpPr>
            <p:spPr>
              <a:xfrm>
                <a:off x="726518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£194 billion</a:t>
                </a:r>
              </a:p>
              <a:p>
                <a:pPr algn="ctr"/>
                <a:r>
                  <a:rPr lang="en-GB" sz="2000" dirty="0">
                    <a:solidFill>
                      <a:schemeClr val="tx1">
                        <a:lumMod val="50000"/>
                      </a:schemeClr>
                    </a:solidFill>
                  </a:rPr>
                  <a:t>26%</a:t>
                </a:r>
              </a:p>
            </p:txBody>
          </p:sp>
        </p:grpSp>
        <p:sp>
          <p:nvSpPr>
            <p:cNvPr id="16" name="TextBox 15">
              <a:extLst>
                <a:ext uri="{FF2B5EF4-FFF2-40B4-BE49-F238E27FC236}">
                  <a16:creationId xmlns:a16="http://schemas.microsoft.com/office/drawing/2014/main" id="{D0ED1286-227C-4AF1-B836-C6CCC0DEFAEE}"/>
                </a:ext>
              </a:extLst>
            </p:cNvPr>
            <p:cNvSpPr txBox="1"/>
            <p:nvPr/>
          </p:nvSpPr>
          <p:spPr>
            <a:xfrm>
              <a:off x="7248279" y="2613380"/>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Staff</a:t>
              </a:r>
            </a:p>
          </p:txBody>
        </p:sp>
      </p:grpSp>
      <p:sp>
        <p:nvSpPr>
          <p:cNvPr id="24" name="TextBox 23">
            <a:extLst>
              <a:ext uri="{FF2B5EF4-FFF2-40B4-BE49-F238E27FC236}">
                <a16:creationId xmlns:a16="http://schemas.microsoft.com/office/drawing/2014/main" id="{58E0F745-962E-49C4-8ECE-87CCCA150CD4}"/>
              </a:ext>
            </a:extLst>
          </p:cNvPr>
          <p:cNvSpPr txBox="1"/>
          <p:nvPr/>
        </p:nvSpPr>
        <p:spPr>
          <a:xfrm>
            <a:off x="989809" y="5940636"/>
            <a:ext cx="5660913" cy="914400"/>
          </a:xfrm>
          <a:prstGeom prst="rect">
            <a:avLst/>
          </a:prstGeom>
          <a:noFill/>
        </p:spPr>
        <p:txBody>
          <a:bodyPr wrap="none" lIns="0" tIns="0" rIns="0" bIns="0" rtlCol="0">
            <a:noAutofit/>
          </a:bodyPr>
          <a:lstStyle/>
          <a:p>
            <a:r>
              <a:rPr lang="en-GB" sz="1400" dirty="0"/>
              <a:t>* NAO Commercial and contract management:</a:t>
            </a:r>
          </a:p>
          <a:p>
            <a:r>
              <a:rPr lang="en-GB" sz="1400" dirty="0"/>
              <a:t>insights and emerging best practice Nov 2016</a:t>
            </a:r>
          </a:p>
        </p:txBody>
      </p:sp>
      <p:sp>
        <p:nvSpPr>
          <p:cNvPr id="25" name="Rectangle 24">
            <a:extLst>
              <a:ext uri="{FF2B5EF4-FFF2-40B4-BE49-F238E27FC236}">
                <a16:creationId xmlns:a16="http://schemas.microsoft.com/office/drawing/2014/main" id="{7135FF49-6D49-44EB-B4EF-EC60933986DA}"/>
              </a:ext>
            </a:extLst>
          </p:cNvPr>
          <p:cNvSpPr/>
          <p:nvPr/>
        </p:nvSpPr>
        <p:spPr>
          <a:xfrm>
            <a:off x="598206" y="1619039"/>
            <a:ext cx="11984909" cy="5012497"/>
          </a:xfrm>
          <a:prstGeom prst="rect">
            <a:avLst/>
          </a:prstGeom>
          <a:no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Tree>
    <p:extLst>
      <p:ext uri="{BB962C8B-B14F-4D97-AF65-F5344CB8AC3E}">
        <p14:creationId xmlns:p14="http://schemas.microsoft.com/office/powerpoint/2010/main" val="408741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054-3258-465D-A2DF-14D74AFADAEF}"/>
              </a:ext>
            </a:extLst>
          </p:cNvPr>
          <p:cNvSpPr>
            <a:spLocks noGrp="1"/>
          </p:cNvSpPr>
          <p:nvPr>
            <p:ph type="title"/>
          </p:nvPr>
        </p:nvSpPr>
        <p:spPr/>
        <p:txBody>
          <a:bodyPr/>
          <a:lstStyle/>
          <a:p>
            <a:r>
              <a:rPr lang="en-GB" sz="2800" dirty="0"/>
              <a:t>Context </a:t>
            </a:r>
            <a:r>
              <a:rPr lang="en-GB" dirty="0"/>
              <a:t> </a:t>
            </a:r>
          </a:p>
        </p:txBody>
      </p:sp>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4" name="Rectangle 3">
            <a:extLst>
              <a:ext uri="{FF2B5EF4-FFF2-40B4-BE49-F238E27FC236}">
                <a16:creationId xmlns:a16="http://schemas.microsoft.com/office/drawing/2014/main" id="{3F672552-3CA2-4650-8DA8-648C1F8FFAD7}"/>
              </a:ext>
            </a:extLst>
          </p:cNvPr>
          <p:cNvSpPr/>
          <p:nvPr/>
        </p:nvSpPr>
        <p:spPr>
          <a:xfrm>
            <a:off x="819839" y="1619039"/>
            <a:ext cx="11763276" cy="958660"/>
          </a:xfrm>
          <a:prstGeom prst="rect">
            <a:avLst/>
          </a:prstGeom>
        </p:spPr>
        <p:txBody>
          <a:bodyPr wrap="square">
            <a:spAutoFit/>
          </a:bodyPr>
          <a:lstStyle/>
          <a:p>
            <a:pPr>
              <a:lnSpc>
                <a:spcPct val="150000"/>
              </a:lnSpc>
            </a:pPr>
            <a:r>
              <a:rPr lang="en-GB" sz="2000" dirty="0">
                <a:solidFill>
                  <a:schemeClr val="tx1">
                    <a:lumMod val="50000"/>
                  </a:schemeClr>
                </a:solidFill>
              </a:rPr>
              <a:t>The UK public sector spends more money on contracts than it spends on providing services itself. </a:t>
            </a:r>
          </a:p>
          <a:p>
            <a:pPr>
              <a:lnSpc>
                <a:spcPct val="150000"/>
              </a:lnSpc>
            </a:pPr>
            <a:endParaRPr lang="en-GB" sz="2000" dirty="0">
              <a:solidFill>
                <a:schemeClr val="tx1">
                  <a:lumMod val="50000"/>
                </a:schemeClr>
              </a:solidFill>
            </a:endParaRPr>
          </a:p>
        </p:txBody>
      </p:sp>
      <p:grpSp>
        <p:nvGrpSpPr>
          <p:cNvPr id="15" name="Group 14">
            <a:extLst>
              <a:ext uri="{FF2B5EF4-FFF2-40B4-BE49-F238E27FC236}">
                <a16:creationId xmlns:a16="http://schemas.microsoft.com/office/drawing/2014/main" id="{6260E661-3C28-4144-88FD-C03496BD9543}"/>
              </a:ext>
            </a:extLst>
          </p:cNvPr>
          <p:cNvGrpSpPr/>
          <p:nvPr/>
        </p:nvGrpSpPr>
        <p:grpSpPr>
          <a:xfrm>
            <a:off x="6190344" y="2582298"/>
            <a:ext cx="1359599" cy="2587625"/>
            <a:chOff x="4101498" y="2588559"/>
            <a:chExt cx="1359599" cy="2587625"/>
          </a:xfrm>
        </p:grpSpPr>
        <p:grpSp>
          <p:nvGrpSpPr>
            <p:cNvPr id="13" name="Group 12">
              <a:extLst>
                <a:ext uri="{FF2B5EF4-FFF2-40B4-BE49-F238E27FC236}">
                  <a16:creationId xmlns:a16="http://schemas.microsoft.com/office/drawing/2014/main" id="{3D022E6F-0078-4A42-B1A7-E5F271DA589E}"/>
                </a:ext>
              </a:extLst>
            </p:cNvPr>
            <p:cNvGrpSpPr/>
            <p:nvPr/>
          </p:nvGrpSpPr>
          <p:grpSpPr>
            <a:xfrm>
              <a:off x="4101498" y="2927199"/>
              <a:ext cx="1359599" cy="2248985"/>
              <a:chOff x="4101498" y="2927199"/>
              <a:chExt cx="1359599" cy="2248985"/>
            </a:xfrm>
          </p:grpSpPr>
          <p:sp>
            <p:nvSpPr>
              <p:cNvPr id="7" name="TextBox 6">
                <a:extLst>
                  <a:ext uri="{FF2B5EF4-FFF2-40B4-BE49-F238E27FC236}">
                    <a16:creationId xmlns:a16="http://schemas.microsoft.com/office/drawing/2014/main" id="{3D77E019-FD41-4723-86A3-394D1ACD6F11}"/>
                  </a:ext>
                </a:extLst>
              </p:cNvPr>
              <p:cNvSpPr txBox="1"/>
              <p:nvPr/>
            </p:nvSpPr>
            <p:spPr>
              <a:xfrm>
                <a:off x="420445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£242 billion</a:t>
                </a:r>
              </a:p>
              <a:p>
                <a:pPr algn="ctr"/>
                <a:r>
                  <a:rPr lang="en-GB" sz="2000" dirty="0">
                    <a:solidFill>
                      <a:schemeClr val="tx1">
                        <a:lumMod val="50000"/>
                      </a:schemeClr>
                    </a:solidFill>
                  </a:rPr>
                  <a:t>31%</a:t>
                </a:r>
              </a:p>
            </p:txBody>
          </p:sp>
          <p:pic>
            <p:nvPicPr>
              <p:cNvPr id="10" name="Picture 9">
                <a:extLst>
                  <a:ext uri="{FF2B5EF4-FFF2-40B4-BE49-F238E27FC236}">
                    <a16:creationId xmlns:a16="http://schemas.microsoft.com/office/drawing/2014/main" id="{E860F258-C1B0-484C-9CB1-A1ADFB761626}"/>
                  </a:ext>
                </a:extLst>
              </p:cNvPr>
              <p:cNvPicPr>
                <a:picLocks noChangeAspect="1"/>
              </p:cNvPicPr>
              <p:nvPr/>
            </p:nvPicPr>
            <p:blipFill>
              <a:blip r:embed="rId4"/>
              <a:stretch>
                <a:fillRect/>
              </a:stretch>
            </p:blipFill>
            <p:spPr>
              <a:xfrm>
                <a:off x="4101498" y="2927199"/>
                <a:ext cx="1359599" cy="1255014"/>
              </a:xfrm>
              <a:prstGeom prst="rect">
                <a:avLst/>
              </a:prstGeom>
            </p:spPr>
          </p:pic>
        </p:grpSp>
        <p:sp>
          <p:nvSpPr>
            <p:cNvPr id="14" name="TextBox 13">
              <a:extLst>
                <a:ext uri="{FF2B5EF4-FFF2-40B4-BE49-F238E27FC236}">
                  <a16:creationId xmlns:a16="http://schemas.microsoft.com/office/drawing/2014/main" id="{1204318A-B943-4136-8554-00876499C38A}"/>
                </a:ext>
              </a:extLst>
            </p:cNvPr>
            <p:cNvSpPr txBox="1"/>
            <p:nvPr/>
          </p:nvSpPr>
          <p:spPr>
            <a:xfrm>
              <a:off x="4225746" y="2588559"/>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Contracts</a:t>
              </a:r>
            </a:p>
          </p:txBody>
        </p:sp>
      </p:grpSp>
      <p:grpSp>
        <p:nvGrpSpPr>
          <p:cNvPr id="17" name="Group 16">
            <a:extLst>
              <a:ext uri="{FF2B5EF4-FFF2-40B4-BE49-F238E27FC236}">
                <a16:creationId xmlns:a16="http://schemas.microsoft.com/office/drawing/2014/main" id="{4695418E-2DA8-4CE8-B639-E46DD499776E}"/>
              </a:ext>
            </a:extLst>
          </p:cNvPr>
          <p:cNvGrpSpPr/>
          <p:nvPr/>
        </p:nvGrpSpPr>
        <p:grpSpPr>
          <a:xfrm>
            <a:off x="3652408" y="2577699"/>
            <a:ext cx="1283929" cy="2562804"/>
            <a:chOff x="7080421" y="2613380"/>
            <a:chExt cx="1283929" cy="2562804"/>
          </a:xfrm>
        </p:grpSpPr>
        <p:grpSp>
          <p:nvGrpSpPr>
            <p:cNvPr id="11" name="Group 10">
              <a:extLst>
                <a:ext uri="{FF2B5EF4-FFF2-40B4-BE49-F238E27FC236}">
                  <a16:creationId xmlns:a16="http://schemas.microsoft.com/office/drawing/2014/main" id="{73D3C246-C61C-4135-88EF-93A90C935FF1}"/>
                </a:ext>
              </a:extLst>
            </p:cNvPr>
            <p:cNvGrpSpPr/>
            <p:nvPr/>
          </p:nvGrpSpPr>
          <p:grpSpPr>
            <a:xfrm>
              <a:off x="7080421" y="2927199"/>
              <a:ext cx="1283929" cy="2248985"/>
              <a:chOff x="7080421" y="2927199"/>
              <a:chExt cx="1283929" cy="2248985"/>
            </a:xfrm>
          </p:grpSpPr>
          <p:pic>
            <p:nvPicPr>
              <p:cNvPr id="6" name="Picture 5">
                <a:extLst>
                  <a:ext uri="{FF2B5EF4-FFF2-40B4-BE49-F238E27FC236}">
                    <a16:creationId xmlns:a16="http://schemas.microsoft.com/office/drawing/2014/main" id="{51446C10-7858-48A9-9F85-BC1CE311F7B0}"/>
                  </a:ext>
                </a:extLst>
              </p:cNvPr>
              <p:cNvPicPr>
                <a:picLocks noChangeAspect="1"/>
              </p:cNvPicPr>
              <p:nvPr/>
            </p:nvPicPr>
            <p:blipFill>
              <a:blip r:embed="rId5"/>
              <a:stretch>
                <a:fillRect/>
              </a:stretch>
            </p:blipFill>
            <p:spPr>
              <a:xfrm>
                <a:off x="7080421" y="2927199"/>
                <a:ext cx="1283929" cy="1287587"/>
              </a:xfrm>
              <a:prstGeom prst="rect">
                <a:avLst/>
              </a:prstGeom>
            </p:spPr>
          </p:pic>
          <p:sp>
            <p:nvSpPr>
              <p:cNvPr id="12" name="TextBox 11">
                <a:extLst>
                  <a:ext uri="{FF2B5EF4-FFF2-40B4-BE49-F238E27FC236}">
                    <a16:creationId xmlns:a16="http://schemas.microsoft.com/office/drawing/2014/main" id="{33585BE3-94B7-416E-AAE2-677E217CEA8B}"/>
                  </a:ext>
                </a:extLst>
              </p:cNvPr>
              <p:cNvSpPr txBox="1"/>
              <p:nvPr/>
            </p:nvSpPr>
            <p:spPr>
              <a:xfrm>
                <a:off x="726518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£194 billion</a:t>
                </a:r>
              </a:p>
              <a:p>
                <a:pPr algn="ctr"/>
                <a:r>
                  <a:rPr lang="en-GB" sz="2000" dirty="0">
                    <a:solidFill>
                      <a:schemeClr val="tx1">
                        <a:lumMod val="50000"/>
                      </a:schemeClr>
                    </a:solidFill>
                  </a:rPr>
                  <a:t>26%</a:t>
                </a:r>
              </a:p>
            </p:txBody>
          </p:sp>
        </p:grpSp>
        <p:sp>
          <p:nvSpPr>
            <p:cNvPr id="16" name="TextBox 15">
              <a:extLst>
                <a:ext uri="{FF2B5EF4-FFF2-40B4-BE49-F238E27FC236}">
                  <a16:creationId xmlns:a16="http://schemas.microsoft.com/office/drawing/2014/main" id="{D0ED1286-227C-4AF1-B836-C6CCC0DEFAEE}"/>
                </a:ext>
              </a:extLst>
            </p:cNvPr>
            <p:cNvSpPr txBox="1"/>
            <p:nvPr/>
          </p:nvSpPr>
          <p:spPr>
            <a:xfrm>
              <a:off x="7248279" y="2613380"/>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Staff</a:t>
              </a:r>
            </a:p>
          </p:txBody>
        </p:sp>
      </p:grpSp>
      <p:pic>
        <p:nvPicPr>
          <p:cNvPr id="20" name="Picture 19">
            <a:extLst>
              <a:ext uri="{FF2B5EF4-FFF2-40B4-BE49-F238E27FC236}">
                <a16:creationId xmlns:a16="http://schemas.microsoft.com/office/drawing/2014/main" id="{E38615D3-23F8-45F6-BA76-B6738DB2FD71}"/>
              </a:ext>
            </a:extLst>
          </p:cNvPr>
          <p:cNvPicPr>
            <a:picLocks noChangeAspect="1"/>
          </p:cNvPicPr>
          <p:nvPr/>
        </p:nvPicPr>
        <p:blipFill>
          <a:blip r:embed="rId6"/>
          <a:stretch>
            <a:fillRect/>
          </a:stretch>
        </p:blipFill>
        <p:spPr>
          <a:xfrm>
            <a:off x="10053878" y="3567006"/>
            <a:ext cx="1691640" cy="2373630"/>
          </a:xfrm>
          <a:prstGeom prst="rect">
            <a:avLst/>
          </a:prstGeom>
        </p:spPr>
      </p:pic>
      <p:sp>
        <p:nvSpPr>
          <p:cNvPr id="22" name="TextBox 21">
            <a:extLst>
              <a:ext uri="{FF2B5EF4-FFF2-40B4-BE49-F238E27FC236}">
                <a16:creationId xmlns:a16="http://schemas.microsoft.com/office/drawing/2014/main" id="{1CD18DE6-6E64-4026-8124-9C7FCB64ABC7}"/>
              </a:ext>
            </a:extLst>
          </p:cNvPr>
          <p:cNvSpPr txBox="1"/>
          <p:nvPr/>
        </p:nvSpPr>
        <p:spPr>
          <a:xfrm>
            <a:off x="10396119" y="2959410"/>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Local Government</a:t>
            </a:r>
          </a:p>
          <a:p>
            <a:pPr algn="ctr"/>
            <a:r>
              <a:rPr lang="en-GB" sz="2000" dirty="0">
                <a:solidFill>
                  <a:schemeClr val="tx1">
                    <a:lumMod val="50000"/>
                  </a:schemeClr>
                </a:solidFill>
              </a:rPr>
              <a:t>Contracts</a:t>
            </a:r>
          </a:p>
        </p:txBody>
      </p:sp>
      <p:sp>
        <p:nvSpPr>
          <p:cNvPr id="23" name="TextBox 22">
            <a:extLst>
              <a:ext uri="{FF2B5EF4-FFF2-40B4-BE49-F238E27FC236}">
                <a16:creationId xmlns:a16="http://schemas.microsoft.com/office/drawing/2014/main" id="{5E6220B6-7BE9-46DB-96B5-7D2BEF79D4A9}"/>
              </a:ext>
            </a:extLst>
          </p:cNvPr>
          <p:cNvSpPr txBox="1"/>
          <p:nvPr/>
        </p:nvSpPr>
        <p:spPr>
          <a:xfrm>
            <a:off x="10442498" y="6015543"/>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£69 billion</a:t>
            </a:r>
          </a:p>
        </p:txBody>
      </p:sp>
      <p:sp>
        <p:nvSpPr>
          <p:cNvPr id="21" name="Arrow: Striped Right 20">
            <a:extLst>
              <a:ext uri="{FF2B5EF4-FFF2-40B4-BE49-F238E27FC236}">
                <a16:creationId xmlns:a16="http://schemas.microsoft.com/office/drawing/2014/main" id="{BE6AC245-5D03-416E-805A-8C33AC7B7610}"/>
              </a:ext>
            </a:extLst>
          </p:cNvPr>
          <p:cNvSpPr/>
          <p:nvPr/>
        </p:nvSpPr>
        <p:spPr>
          <a:xfrm rot="2046892">
            <a:off x="7513866" y="4920792"/>
            <a:ext cx="2521043" cy="484632"/>
          </a:xfrm>
          <a:prstGeom prst="stripedRightArrow">
            <a:avLst/>
          </a:prstGeom>
          <a:solidFill>
            <a:schemeClr val="tx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
        <p:nvSpPr>
          <p:cNvPr id="24" name="TextBox 23">
            <a:extLst>
              <a:ext uri="{FF2B5EF4-FFF2-40B4-BE49-F238E27FC236}">
                <a16:creationId xmlns:a16="http://schemas.microsoft.com/office/drawing/2014/main" id="{58E0F745-962E-49C4-8ECE-87CCCA150CD4}"/>
              </a:ext>
            </a:extLst>
          </p:cNvPr>
          <p:cNvSpPr txBox="1"/>
          <p:nvPr/>
        </p:nvSpPr>
        <p:spPr>
          <a:xfrm>
            <a:off x="989809" y="5940636"/>
            <a:ext cx="5660913" cy="914400"/>
          </a:xfrm>
          <a:prstGeom prst="rect">
            <a:avLst/>
          </a:prstGeom>
          <a:noFill/>
        </p:spPr>
        <p:txBody>
          <a:bodyPr wrap="none" lIns="0" tIns="0" rIns="0" bIns="0" rtlCol="0">
            <a:noAutofit/>
          </a:bodyPr>
          <a:lstStyle/>
          <a:p>
            <a:r>
              <a:rPr lang="en-GB" sz="1400" dirty="0"/>
              <a:t>* NAO Commercial and contract management:</a:t>
            </a:r>
          </a:p>
          <a:p>
            <a:r>
              <a:rPr lang="en-GB" sz="1400" dirty="0"/>
              <a:t>insights and emerging best practice Nov 2016</a:t>
            </a:r>
          </a:p>
        </p:txBody>
      </p:sp>
      <p:sp>
        <p:nvSpPr>
          <p:cNvPr id="25" name="Rectangle 24">
            <a:extLst>
              <a:ext uri="{FF2B5EF4-FFF2-40B4-BE49-F238E27FC236}">
                <a16:creationId xmlns:a16="http://schemas.microsoft.com/office/drawing/2014/main" id="{7135FF49-6D49-44EB-B4EF-EC60933986DA}"/>
              </a:ext>
            </a:extLst>
          </p:cNvPr>
          <p:cNvSpPr/>
          <p:nvPr/>
        </p:nvSpPr>
        <p:spPr>
          <a:xfrm>
            <a:off x="598206" y="1619039"/>
            <a:ext cx="11984909" cy="5012497"/>
          </a:xfrm>
          <a:prstGeom prst="rect">
            <a:avLst/>
          </a:prstGeom>
          <a:no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Tree>
    <p:extLst>
      <p:ext uri="{BB962C8B-B14F-4D97-AF65-F5344CB8AC3E}">
        <p14:creationId xmlns:p14="http://schemas.microsoft.com/office/powerpoint/2010/main" val="68499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054-3258-465D-A2DF-14D74AFADAEF}"/>
              </a:ext>
            </a:extLst>
          </p:cNvPr>
          <p:cNvSpPr>
            <a:spLocks noGrp="1"/>
          </p:cNvSpPr>
          <p:nvPr>
            <p:ph type="title"/>
          </p:nvPr>
        </p:nvSpPr>
        <p:spPr/>
        <p:txBody>
          <a:bodyPr/>
          <a:lstStyle/>
          <a:p>
            <a:r>
              <a:rPr lang="en-GB" sz="2800" dirty="0"/>
              <a:t>Context </a:t>
            </a:r>
            <a:r>
              <a:rPr lang="en-GB" dirty="0"/>
              <a:t> </a:t>
            </a:r>
          </a:p>
        </p:txBody>
      </p:sp>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4" name="Rectangle 3">
            <a:extLst>
              <a:ext uri="{FF2B5EF4-FFF2-40B4-BE49-F238E27FC236}">
                <a16:creationId xmlns:a16="http://schemas.microsoft.com/office/drawing/2014/main" id="{3F672552-3CA2-4650-8DA8-648C1F8FFAD7}"/>
              </a:ext>
            </a:extLst>
          </p:cNvPr>
          <p:cNvSpPr/>
          <p:nvPr/>
        </p:nvSpPr>
        <p:spPr>
          <a:xfrm>
            <a:off x="819839" y="1619039"/>
            <a:ext cx="11763276" cy="958660"/>
          </a:xfrm>
          <a:prstGeom prst="rect">
            <a:avLst/>
          </a:prstGeom>
        </p:spPr>
        <p:txBody>
          <a:bodyPr wrap="square">
            <a:spAutoFit/>
          </a:bodyPr>
          <a:lstStyle/>
          <a:p>
            <a:pPr>
              <a:lnSpc>
                <a:spcPct val="150000"/>
              </a:lnSpc>
            </a:pPr>
            <a:r>
              <a:rPr lang="en-GB" sz="2000" dirty="0">
                <a:solidFill>
                  <a:schemeClr val="tx1">
                    <a:lumMod val="50000"/>
                  </a:schemeClr>
                </a:solidFill>
              </a:rPr>
              <a:t>The UK public sector spends more money on contracts than it spends on providing services itself. </a:t>
            </a:r>
          </a:p>
          <a:p>
            <a:pPr>
              <a:lnSpc>
                <a:spcPct val="150000"/>
              </a:lnSpc>
            </a:pPr>
            <a:endParaRPr lang="en-GB" sz="2000" dirty="0">
              <a:solidFill>
                <a:schemeClr val="tx1">
                  <a:lumMod val="50000"/>
                </a:schemeClr>
              </a:solidFill>
            </a:endParaRPr>
          </a:p>
        </p:txBody>
      </p:sp>
      <p:grpSp>
        <p:nvGrpSpPr>
          <p:cNvPr id="15" name="Group 14">
            <a:extLst>
              <a:ext uri="{FF2B5EF4-FFF2-40B4-BE49-F238E27FC236}">
                <a16:creationId xmlns:a16="http://schemas.microsoft.com/office/drawing/2014/main" id="{6260E661-3C28-4144-88FD-C03496BD9543}"/>
              </a:ext>
            </a:extLst>
          </p:cNvPr>
          <p:cNvGrpSpPr/>
          <p:nvPr/>
        </p:nvGrpSpPr>
        <p:grpSpPr>
          <a:xfrm>
            <a:off x="6190344" y="2582298"/>
            <a:ext cx="1359599" cy="2587625"/>
            <a:chOff x="4101498" y="2588559"/>
            <a:chExt cx="1359599" cy="2587625"/>
          </a:xfrm>
        </p:grpSpPr>
        <p:grpSp>
          <p:nvGrpSpPr>
            <p:cNvPr id="13" name="Group 12">
              <a:extLst>
                <a:ext uri="{FF2B5EF4-FFF2-40B4-BE49-F238E27FC236}">
                  <a16:creationId xmlns:a16="http://schemas.microsoft.com/office/drawing/2014/main" id="{3D022E6F-0078-4A42-B1A7-E5F271DA589E}"/>
                </a:ext>
              </a:extLst>
            </p:cNvPr>
            <p:cNvGrpSpPr/>
            <p:nvPr/>
          </p:nvGrpSpPr>
          <p:grpSpPr>
            <a:xfrm>
              <a:off x="4101498" y="2927199"/>
              <a:ext cx="1359599" cy="2248985"/>
              <a:chOff x="4101498" y="2927199"/>
              <a:chExt cx="1359599" cy="2248985"/>
            </a:xfrm>
          </p:grpSpPr>
          <p:sp>
            <p:nvSpPr>
              <p:cNvPr id="7" name="TextBox 6">
                <a:extLst>
                  <a:ext uri="{FF2B5EF4-FFF2-40B4-BE49-F238E27FC236}">
                    <a16:creationId xmlns:a16="http://schemas.microsoft.com/office/drawing/2014/main" id="{3D77E019-FD41-4723-86A3-394D1ACD6F11}"/>
                  </a:ext>
                </a:extLst>
              </p:cNvPr>
              <p:cNvSpPr txBox="1"/>
              <p:nvPr/>
            </p:nvSpPr>
            <p:spPr>
              <a:xfrm>
                <a:off x="420445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£242 billion</a:t>
                </a:r>
              </a:p>
              <a:p>
                <a:pPr algn="ctr"/>
                <a:r>
                  <a:rPr lang="en-GB" sz="2000" dirty="0">
                    <a:solidFill>
                      <a:schemeClr val="tx1">
                        <a:lumMod val="50000"/>
                      </a:schemeClr>
                    </a:solidFill>
                  </a:rPr>
                  <a:t>31%</a:t>
                </a:r>
              </a:p>
            </p:txBody>
          </p:sp>
          <p:pic>
            <p:nvPicPr>
              <p:cNvPr id="10" name="Picture 9">
                <a:extLst>
                  <a:ext uri="{FF2B5EF4-FFF2-40B4-BE49-F238E27FC236}">
                    <a16:creationId xmlns:a16="http://schemas.microsoft.com/office/drawing/2014/main" id="{E860F258-C1B0-484C-9CB1-A1ADFB761626}"/>
                  </a:ext>
                </a:extLst>
              </p:cNvPr>
              <p:cNvPicPr>
                <a:picLocks noChangeAspect="1"/>
              </p:cNvPicPr>
              <p:nvPr/>
            </p:nvPicPr>
            <p:blipFill>
              <a:blip r:embed="rId4"/>
              <a:stretch>
                <a:fillRect/>
              </a:stretch>
            </p:blipFill>
            <p:spPr>
              <a:xfrm>
                <a:off x="4101498" y="2927199"/>
                <a:ext cx="1359599" cy="1255014"/>
              </a:xfrm>
              <a:prstGeom prst="rect">
                <a:avLst/>
              </a:prstGeom>
            </p:spPr>
          </p:pic>
        </p:grpSp>
        <p:sp>
          <p:nvSpPr>
            <p:cNvPr id="14" name="TextBox 13">
              <a:extLst>
                <a:ext uri="{FF2B5EF4-FFF2-40B4-BE49-F238E27FC236}">
                  <a16:creationId xmlns:a16="http://schemas.microsoft.com/office/drawing/2014/main" id="{1204318A-B943-4136-8554-00876499C38A}"/>
                </a:ext>
              </a:extLst>
            </p:cNvPr>
            <p:cNvSpPr txBox="1"/>
            <p:nvPr/>
          </p:nvSpPr>
          <p:spPr>
            <a:xfrm>
              <a:off x="4225746" y="2588559"/>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Contracts</a:t>
              </a:r>
            </a:p>
          </p:txBody>
        </p:sp>
      </p:grpSp>
      <p:grpSp>
        <p:nvGrpSpPr>
          <p:cNvPr id="17" name="Group 16">
            <a:extLst>
              <a:ext uri="{FF2B5EF4-FFF2-40B4-BE49-F238E27FC236}">
                <a16:creationId xmlns:a16="http://schemas.microsoft.com/office/drawing/2014/main" id="{4695418E-2DA8-4CE8-B639-E46DD499776E}"/>
              </a:ext>
            </a:extLst>
          </p:cNvPr>
          <p:cNvGrpSpPr/>
          <p:nvPr/>
        </p:nvGrpSpPr>
        <p:grpSpPr>
          <a:xfrm>
            <a:off x="3652408" y="2577699"/>
            <a:ext cx="1283929" cy="2562804"/>
            <a:chOff x="7080421" y="2613380"/>
            <a:chExt cx="1283929" cy="2562804"/>
          </a:xfrm>
        </p:grpSpPr>
        <p:grpSp>
          <p:nvGrpSpPr>
            <p:cNvPr id="11" name="Group 10">
              <a:extLst>
                <a:ext uri="{FF2B5EF4-FFF2-40B4-BE49-F238E27FC236}">
                  <a16:creationId xmlns:a16="http://schemas.microsoft.com/office/drawing/2014/main" id="{73D3C246-C61C-4135-88EF-93A90C935FF1}"/>
                </a:ext>
              </a:extLst>
            </p:cNvPr>
            <p:cNvGrpSpPr/>
            <p:nvPr/>
          </p:nvGrpSpPr>
          <p:grpSpPr>
            <a:xfrm>
              <a:off x="7080421" y="2927199"/>
              <a:ext cx="1283929" cy="2248985"/>
              <a:chOff x="7080421" y="2927199"/>
              <a:chExt cx="1283929" cy="2248985"/>
            </a:xfrm>
          </p:grpSpPr>
          <p:pic>
            <p:nvPicPr>
              <p:cNvPr id="6" name="Picture 5">
                <a:extLst>
                  <a:ext uri="{FF2B5EF4-FFF2-40B4-BE49-F238E27FC236}">
                    <a16:creationId xmlns:a16="http://schemas.microsoft.com/office/drawing/2014/main" id="{51446C10-7858-48A9-9F85-BC1CE311F7B0}"/>
                  </a:ext>
                </a:extLst>
              </p:cNvPr>
              <p:cNvPicPr>
                <a:picLocks noChangeAspect="1"/>
              </p:cNvPicPr>
              <p:nvPr/>
            </p:nvPicPr>
            <p:blipFill>
              <a:blip r:embed="rId5"/>
              <a:stretch>
                <a:fillRect/>
              </a:stretch>
            </p:blipFill>
            <p:spPr>
              <a:xfrm>
                <a:off x="7080421" y="2927199"/>
                <a:ext cx="1283929" cy="1287587"/>
              </a:xfrm>
              <a:prstGeom prst="rect">
                <a:avLst/>
              </a:prstGeom>
            </p:spPr>
          </p:pic>
          <p:sp>
            <p:nvSpPr>
              <p:cNvPr id="12" name="TextBox 11">
                <a:extLst>
                  <a:ext uri="{FF2B5EF4-FFF2-40B4-BE49-F238E27FC236}">
                    <a16:creationId xmlns:a16="http://schemas.microsoft.com/office/drawing/2014/main" id="{33585BE3-94B7-416E-AAE2-677E217CEA8B}"/>
                  </a:ext>
                </a:extLst>
              </p:cNvPr>
              <p:cNvSpPr txBox="1"/>
              <p:nvPr/>
            </p:nvSpPr>
            <p:spPr>
              <a:xfrm>
                <a:off x="7265186" y="4261784"/>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£194 billion</a:t>
                </a:r>
              </a:p>
              <a:p>
                <a:pPr algn="ctr"/>
                <a:r>
                  <a:rPr lang="en-GB" sz="2000" dirty="0">
                    <a:solidFill>
                      <a:schemeClr val="tx1">
                        <a:lumMod val="50000"/>
                      </a:schemeClr>
                    </a:solidFill>
                  </a:rPr>
                  <a:t>26%</a:t>
                </a:r>
              </a:p>
            </p:txBody>
          </p:sp>
        </p:grpSp>
        <p:sp>
          <p:nvSpPr>
            <p:cNvPr id="16" name="TextBox 15">
              <a:extLst>
                <a:ext uri="{FF2B5EF4-FFF2-40B4-BE49-F238E27FC236}">
                  <a16:creationId xmlns:a16="http://schemas.microsoft.com/office/drawing/2014/main" id="{D0ED1286-227C-4AF1-B836-C6CCC0DEFAEE}"/>
                </a:ext>
              </a:extLst>
            </p:cNvPr>
            <p:cNvSpPr txBox="1"/>
            <p:nvPr/>
          </p:nvSpPr>
          <p:spPr>
            <a:xfrm>
              <a:off x="7248279" y="2613380"/>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Staff</a:t>
              </a:r>
            </a:p>
          </p:txBody>
        </p:sp>
      </p:grpSp>
      <p:pic>
        <p:nvPicPr>
          <p:cNvPr id="20" name="Picture 19">
            <a:extLst>
              <a:ext uri="{FF2B5EF4-FFF2-40B4-BE49-F238E27FC236}">
                <a16:creationId xmlns:a16="http://schemas.microsoft.com/office/drawing/2014/main" id="{E38615D3-23F8-45F6-BA76-B6738DB2FD71}"/>
              </a:ext>
            </a:extLst>
          </p:cNvPr>
          <p:cNvPicPr>
            <a:picLocks noChangeAspect="1"/>
          </p:cNvPicPr>
          <p:nvPr/>
        </p:nvPicPr>
        <p:blipFill>
          <a:blip r:embed="rId6"/>
          <a:stretch>
            <a:fillRect/>
          </a:stretch>
        </p:blipFill>
        <p:spPr>
          <a:xfrm>
            <a:off x="10053878" y="3567006"/>
            <a:ext cx="1691640" cy="2373630"/>
          </a:xfrm>
          <a:prstGeom prst="rect">
            <a:avLst/>
          </a:prstGeom>
        </p:spPr>
      </p:pic>
      <p:sp>
        <p:nvSpPr>
          <p:cNvPr id="22" name="TextBox 21">
            <a:extLst>
              <a:ext uri="{FF2B5EF4-FFF2-40B4-BE49-F238E27FC236}">
                <a16:creationId xmlns:a16="http://schemas.microsoft.com/office/drawing/2014/main" id="{1CD18DE6-6E64-4026-8124-9C7FCB64ABC7}"/>
              </a:ext>
            </a:extLst>
          </p:cNvPr>
          <p:cNvSpPr txBox="1"/>
          <p:nvPr/>
        </p:nvSpPr>
        <p:spPr>
          <a:xfrm>
            <a:off x="10396119" y="2959410"/>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Local Government</a:t>
            </a:r>
          </a:p>
          <a:p>
            <a:pPr algn="ctr"/>
            <a:r>
              <a:rPr lang="en-GB" sz="2000" dirty="0">
                <a:solidFill>
                  <a:schemeClr val="tx1">
                    <a:lumMod val="50000"/>
                  </a:schemeClr>
                </a:solidFill>
              </a:rPr>
              <a:t>Contracts</a:t>
            </a:r>
          </a:p>
        </p:txBody>
      </p:sp>
      <p:sp>
        <p:nvSpPr>
          <p:cNvPr id="23" name="TextBox 22">
            <a:extLst>
              <a:ext uri="{FF2B5EF4-FFF2-40B4-BE49-F238E27FC236}">
                <a16:creationId xmlns:a16="http://schemas.microsoft.com/office/drawing/2014/main" id="{5E6220B6-7BE9-46DB-96B5-7D2BEF79D4A9}"/>
              </a:ext>
            </a:extLst>
          </p:cNvPr>
          <p:cNvSpPr txBox="1"/>
          <p:nvPr/>
        </p:nvSpPr>
        <p:spPr>
          <a:xfrm>
            <a:off x="10442498" y="6015543"/>
            <a:ext cx="914400" cy="914400"/>
          </a:xfrm>
          <a:prstGeom prst="rect">
            <a:avLst/>
          </a:prstGeom>
          <a:noFill/>
        </p:spPr>
        <p:txBody>
          <a:bodyPr wrap="none" lIns="0" tIns="0" rIns="0" bIns="0" rtlCol="0">
            <a:noAutofit/>
          </a:bodyPr>
          <a:lstStyle/>
          <a:p>
            <a:pPr algn="ctr"/>
            <a:r>
              <a:rPr lang="en-GB" sz="2000" dirty="0">
                <a:solidFill>
                  <a:schemeClr val="tx1">
                    <a:lumMod val="50000"/>
                  </a:schemeClr>
                </a:solidFill>
              </a:rPr>
              <a:t>£69 billion</a:t>
            </a:r>
          </a:p>
        </p:txBody>
      </p:sp>
      <p:sp>
        <p:nvSpPr>
          <p:cNvPr id="21" name="Arrow: Striped Right 20">
            <a:extLst>
              <a:ext uri="{FF2B5EF4-FFF2-40B4-BE49-F238E27FC236}">
                <a16:creationId xmlns:a16="http://schemas.microsoft.com/office/drawing/2014/main" id="{BE6AC245-5D03-416E-805A-8C33AC7B7610}"/>
              </a:ext>
            </a:extLst>
          </p:cNvPr>
          <p:cNvSpPr/>
          <p:nvPr/>
        </p:nvSpPr>
        <p:spPr>
          <a:xfrm rot="2046892">
            <a:off x="7513866" y="4920792"/>
            <a:ext cx="2521043" cy="484632"/>
          </a:xfrm>
          <a:prstGeom prst="stripedRightArrow">
            <a:avLst/>
          </a:prstGeom>
          <a:solidFill>
            <a:schemeClr val="tx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
        <p:nvSpPr>
          <p:cNvPr id="24" name="TextBox 23">
            <a:extLst>
              <a:ext uri="{FF2B5EF4-FFF2-40B4-BE49-F238E27FC236}">
                <a16:creationId xmlns:a16="http://schemas.microsoft.com/office/drawing/2014/main" id="{58E0F745-962E-49C4-8ECE-87CCCA150CD4}"/>
              </a:ext>
            </a:extLst>
          </p:cNvPr>
          <p:cNvSpPr txBox="1"/>
          <p:nvPr/>
        </p:nvSpPr>
        <p:spPr>
          <a:xfrm>
            <a:off x="989809" y="5940636"/>
            <a:ext cx="5660913" cy="914400"/>
          </a:xfrm>
          <a:prstGeom prst="rect">
            <a:avLst/>
          </a:prstGeom>
          <a:noFill/>
        </p:spPr>
        <p:txBody>
          <a:bodyPr wrap="none" lIns="0" tIns="0" rIns="0" bIns="0" rtlCol="0">
            <a:noAutofit/>
          </a:bodyPr>
          <a:lstStyle/>
          <a:p>
            <a:r>
              <a:rPr lang="en-GB" sz="1400" dirty="0"/>
              <a:t>* NAO Commercial and contract management:</a:t>
            </a:r>
          </a:p>
          <a:p>
            <a:r>
              <a:rPr lang="en-GB" sz="1400" dirty="0"/>
              <a:t>insights and emerging best practice Nov 2016</a:t>
            </a:r>
          </a:p>
        </p:txBody>
      </p:sp>
      <p:sp>
        <p:nvSpPr>
          <p:cNvPr id="25" name="Rectangle 24">
            <a:extLst>
              <a:ext uri="{FF2B5EF4-FFF2-40B4-BE49-F238E27FC236}">
                <a16:creationId xmlns:a16="http://schemas.microsoft.com/office/drawing/2014/main" id="{7135FF49-6D49-44EB-B4EF-EC60933986DA}"/>
              </a:ext>
            </a:extLst>
          </p:cNvPr>
          <p:cNvSpPr/>
          <p:nvPr/>
        </p:nvSpPr>
        <p:spPr>
          <a:xfrm>
            <a:off x="598206" y="1619039"/>
            <a:ext cx="11984909" cy="5012497"/>
          </a:xfrm>
          <a:prstGeom prst="rect">
            <a:avLst/>
          </a:prstGeom>
          <a:solidFill>
            <a:schemeClr val="tx1">
              <a:lumMod val="75000"/>
              <a:alpha val="80000"/>
            </a:schemeClr>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b="1" dirty="0"/>
          </a:p>
        </p:txBody>
      </p:sp>
      <p:sp>
        <p:nvSpPr>
          <p:cNvPr id="26" name="TextBox 25">
            <a:extLst>
              <a:ext uri="{FF2B5EF4-FFF2-40B4-BE49-F238E27FC236}">
                <a16:creationId xmlns:a16="http://schemas.microsoft.com/office/drawing/2014/main" id="{22EEF160-826F-497D-AE4A-D1ACEF8FBCC6}"/>
              </a:ext>
            </a:extLst>
          </p:cNvPr>
          <p:cNvSpPr txBox="1"/>
          <p:nvPr/>
        </p:nvSpPr>
        <p:spPr>
          <a:xfrm>
            <a:off x="2446989" y="2478446"/>
            <a:ext cx="8545795" cy="2373630"/>
          </a:xfrm>
          <a:prstGeom prst="rect">
            <a:avLst/>
          </a:prstGeom>
          <a:noFill/>
        </p:spPr>
        <p:txBody>
          <a:bodyPr wrap="none" lIns="0" tIns="0" rIns="0" bIns="0" rtlCol="0">
            <a:noAutofit/>
          </a:bodyPr>
          <a:lstStyle/>
          <a:p>
            <a:pPr algn="ctr"/>
            <a:r>
              <a:rPr lang="en-GB" sz="5400" b="1" dirty="0">
                <a:solidFill>
                  <a:schemeClr val="bg1"/>
                </a:solidFill>
              </a:rPr>
              <a:t>This is why commercial </a:t>
            </a:r>
          </a:p>
          <a:p>
            <a:pPr algn="ctr"/>
            <a:r>
              <a:rPr lang="en-GB" sz="5400" b="1" dirty="0">
                <a:solidFill>
                  <a:schemeClr val="bg1"/>
                </a:solidFill>
              </a:rPr>
              <a:t>contract management </a:t>
            </a:r>
          </a:p>
          <a:p>
            <a:pPr algn="ctr"/>
            <a:r>
              <a:rPr lang="en-GB" sz="5400" b="1" dirty="0">
                <a:solidFill>
                  <a:schemeClr val="bg1"/>
                </a:solidFill>
              </a:rPr>
              <a:t>matters</a:t>
            </a:r>
          </a:p>
        </p:txBody>
      </p:sp>
    </p:spTree>
    <p:extLst>
      <p:ext uri="{BB962C8B-B14F-4D97-AF65-F5344CB8AC3E}">
        <p14:creationId xmlns:p14="http://schemas.microsoft.com/office/powerpoint/2010/main" val="220187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plex illustrations UK - [EDIT 29.10.15]_grey-06">
            <a:extLst>
              <a:ext uri="{FF2B5EF4-FFF2-40B4-BE49-F238E27FC236}">
                <a16:creationId xmlns:a16="http://schemas.microsoft.com/office/drawing/2014/main" id="{E6D3D83A-E062-4BC7-A81A-F3C193B41BBC}"/>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22894" r="10846"/>
          <a:stretch/>
        </p:blipFill>
        <p:spPr>
          <a:xfrm>
            <a:off x="233212" y="1345860"/>
            <a:ext cx="3762110" cy="4013879"/>
          </a:xfrm>
          <a:prstGeom prst="rect">
            <a:avLst/>
          </a:prstGeom>
          <a:noFill/>
          <a:ln>
            <a:noFill/>
          </a:ln>
        </p:spPr>
      </p:pic>
      <p:sp>
        <p:nvSpPr>
          <p:cNvPr id="8" name="TextBox 7">
            <a:extLst>
              <a:ext uri="{FF2B5EF4-FFF2-40B4-BE49-F238E27FC236}">
                <a16:creationId xmlns:a16="http://schemas.microsoft.com/office/drawing/2014/main" id="{02897DC5-3A4B-452D-A8C0-CEEC57BA86C4}"/>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4"/>
              </a:rPr>
              <a:t>walter.akers@rsmuk.com</a:t>
            </a:r>
            <a:r>
              <a:rPr lang="en-GB" sz="1200" dirty="0"/>
              <a:t> 07561327662</a:t>
            </a:r>
          </a:p>
        </p:txBody>
      </p:sp>
      <p:pic>
        <p:nvPicPr>
          <p:cNvPr id="7" name="Picture 4">
            <a:extLst>
              <a:ext uri="{FF2B5EF4-FFF2-40B4-BE49-F238E27FC236}">
                <a16:creationId xmlns:a16="http://schemas.microsoft.com/office/drawing/2014/main" id="{F9C33BA7-D953-4A95-ABA7-0454FA7D99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769" t="26318" r="6230" b="26566"/>
          <a:stretch/>
        </p:blipFill>
        <p:spPr bwMode="auto">
          <a:xfrm>
            <a:off x="9593518" y="3352800"/>
            <a:ext cx="301758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F56B1C6-8493-4115-B8F1-6F6DCF8D294C}"/>
              </a:ext>
            </a:extLst>
          </p:cNvPr>
          <p:cNvSpPr txBox="1"/>
          <p:nvPr/>
        </p:nvSpPr>
        <p:spPr>
          <a:xfrm>
            <a:off x="4910680" y="1885770"/>
            <a:ext cx="3913973" cy="914400"/>
          </a:xfrm>
          <a:prstGeom prst="rect">
            <a:avLst/>
          </a:prstGeom>
          <a:noFill/>
        </p:spPr>
        <p:txBody>
          <a:bodyPr wrap="none" lIns="0" tIns="0" rIns="0" bIns="0" rtlCol="0">
            <a:noAutofit/>
          </a:bodyPr>
          <a:lstStyle/>
          <a:p>
            <a:r>
              <a:rPr lang="en-GB" sz="2800" dirty="0">
                <a:solidFill>
                  <a:schemeClr val="tx1">
                    <a:lumMod val="50000"/>
                  </a:schemeClr>
                </a:solidFill>
              </a:rPr>
              <a:t>How are others tackling this challenge?</a:t>
            </a:r>
          </a:p>
        </p:txBody>
      </p:sp>
    </p:spTree>
    <p:extLst>
      <p:ext uri="{BB962C8B-B14F-4D97-AF65-F5344CB8AC3E}">
        <p14:creationId xmlns:p14="http://schemas.microsoft.com/office/powerpoint/2010/main" val="202866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B8E34924-8A50-4887-A038-D3F717D2E8E4}"/>
              </a:ext>
            </a:extLst>
          </p:cNvPr>
          <p:cNvSpPr/>
          <p:nvPr/>
        </p:nvSpPr>
        <p:spPr>
          <a:xfrm>
            <a:off x="8524008" y="3406747"/>
            <a:ext cx="3175173" cy="2929317"/>
          </a:xfrm>
          <a:prstGeom prst="roundRect">
            <a:avLst/>
          </a:prstGeom>
          <a:solidFill>
            <a:srgbClr val="E7E7E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
        <p:nvSpPr>
          <p:cNvPr id="18" name="Rectangle: Rounded Corners 17">
            <a:extLst>
              <a:ext uri="{FF2B5EF4-FFF2-40B4-BE49-F238E27FC236}">
                <a16:creationId xmlns:a16="http://schemas.microsoft.com/office/drawing/2014/main" id="{ED94EB2C-E05D-4B6A-82D8-395118CC37CD}"/>
              </a:ext>
            </a:extLst>
          </p:cNvPr>
          <p:cNvSpPr/>
          <p:nvPr/>
        </p:nvSpPr>
        <p:spPr>
          <a:xfrm>
            <a:off x="5033246" y="3406747"/>
            <a:ext cx="3175173" cy="2929317"/>
          </a:xfrm>
          <a:prstGeom prst="roundRect">
            <a:avLst/>
          </a:prstGeom>
          <a:solidFill>
            <a:srgbClr val="D8EBD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
        <p:nvSpPr>
          <p:cNvPr id="4" name="Rectangle: Rounded Corners 3">
            <a:extLst>
              <a:ext uri="{FF2B5EF4-FFF2-40B4-BE49-F238E27FC236}">
                <a16:creationId xmlns:a16="http://schemas.microsoft.com/office/drawing/2014/main" id="{03C4F235-33C1-49BD-BC94-A04C3A82B425}"/>
              </a:ext>
            </a:extLst>
          </p:cNvPr>
          <p:cNvSpPr/>
          <p:nvPr/>
        </p:nvSpPr>
        <p:spPr>
          <a:xfrm>
            <a:off x="1542484" y="3406747"/>
            <a:ext cx="3175173" cy="2929317"/>
          </a:xfrm>
          <a:prstGeom prst="roundRect">
            <a:avLst/>
          </a:prstGeom>
          <a:solidFill>
            <a:srgbClr val="CCEBF8"/>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118" tIns="66118" rIns="66118" bIns="66118" rtlCol="0" anchor="ctr">
            <a:noAutofit/>
          </a:bodyPr>
          <a:lstStyle/>
          <a:p>
            <a:pPr algn="ctr"/>
            <a:endParaRPr lang="en-GB" sz="1200" dirty="0"/>
          </a:p>
        </p:txBody>
      </p:sp>
      <p:sp>
        <p:nvSpPr>
          <p:cNvPr id="21" name="Oval 20">
            <a:extLst>
              <a:ext uri="{FF2B5EF4-FFF2-40B4-BE49-F238E27FC236}">
                <a16:creationId xmlns:a16="http://schemas.microsoft.com/office/drawing/2014/main" id="{F989EEA3-52BC-4744-89A0-72DD41ACC4C1}"/>
              </a:ext>
            </a:extLst>
          </p:cNvPr>
          <p:cNvSpPr>
            <a:spLocks noChangeAspect="1"/>
          </p:cNvSpPr>
          <p:nvPr/>
        </p:nvSpPr>
        <p:spPr>
          <a:xfrm>
            <a:off x="8226828" y="3109567"/>
            <a:ext cx="594360" cy="594360"/>
          </a:xfrm>
          <a:prstGeom prst="ellipse">
            <a:avLst/>
          </a:prstGeom>
          <a:noFill/>
          <a:ln w="952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2000" dirty="0">
                <a:solidFill>
                  <a:srgbClr val="3F9C35"/>
                </a:solidFill>
              </a:rPr>
              <a:t>3</a:t>
            </a:r>
          </a:p>
        </p:txBody>
      </p:sp>
      <p:sp>
        <p:nvSpPr>
          <p:cNvPr id="20" name="Oval 19">
            <a:extLst>
              <a:ext uri="{FF2B5EF4-FFF2-40B4-BE49-F238E27FC236}">
                <a16:creationId xmlns:a16="http://schemas.microsoft.com/office/drawing/2014/main" id="{8042E13C-A5B0-4180-8752-A99952E201EB}"/>
              </a:ext>
            </a:extLst>
          </p:cNvPr>
          <p:cNvSpPr>
            <a:spLocks noChangeAspect="1"/>
          </p:cNvSpPr>
          <p:nvPr/>
        </p:nvSpPr>
        <p:spPr>
          <a:xfrm>
            <a:off x="4736066" y="3109567"/>
            <a:ext cx="594360" cy="594360"/>
          </a:xfrm>
          <a:prstGeom prst="ellipse">
            <a:avLst/>
          </a:prstGeom>
          <a:noFill/>
          <a:ln w="952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2000" dirty="0">
                <a:solidFill>
                  <a:srgbClr val="3F9C35"/>
                </a:solidFill>
              </a:rPr>
              <a:t>2</a:t>
            </a:r>
          </a:p>
        </p:txBody>
      </p:sp>
      <p:sp>
        <p:nvSpPr>
          <p:cNvPr id="5" name="Oval 4">
            <a:extLst>
              <a:ext uri="{FF2B5EF4-FFF2-40B4-BE49-F238E27FC236}">
                <a16:creationId xmlns:a16="http://schemas.microsoft.com/office/drawing/2014/main" id="{84D69587-7D24-47A8-A968-C4E9BF62B75F}"/>
              </a:ext>
            </a:extLst>
          </p:cNvPr>
          <p:cNvSpPr>
            <a:spLocks noChangeAspect="1"/>
          </p:cNvSpPr>
          <p:nvPr/>
        </p:nvSpPr>
        <p:spPr>
          <a:xfrm>
            <a:off x="1250926" y="3109567"/>
            <a:ext cx="594360" cy="594360"/>
          </a:xfrm>
          <a:prstGeom prst="ellipse">
            <a:avLst/>
          </a:prstGeom>
          <a:noFill/>
          <a:ln w="9525">
            <a:solidFill>
              <a:srgbClr val="009CD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2000" dirty="0">
                <a:solidFill>
                  <a:srgbClr val="3F9C35"/>
                </a:solidFill>
              </a:rPr>
              <a:t>1</a:t>
            </a:r>
          </a:p>
        </p:txBody>
      </p:sp>
      <p:sp>
        <p:nvSpPr>
          <p:cNvPr id="3" name="TextBox 2">
            <a:extLst>
              <a:ext uri="{FF2B5EF4-FFF2-40B4-BE49-F238E27FC236}">
                <a16:creationId xmlns:a16="http://schemas.microsoft.com/office/drawing/2014/main" id="{0683258C-B7D8-4B16-8FC1-320947D2E211}"/>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3"/>
              </a:rPr>
              <a:t>walter.akers@rsmuk.com</a:t>
            </a:r>
            <a:r>
              <a:rPr lang="en-GB" sz="1200" dirty="0"/>
              <a:t> 07561327662</a:t>
            </a:r>
          </a:p>
        </p:txBody>
      </p:sp>
      <p:sp>
        <p:nvSpPr>
          <p:cNvPr id="6" name="TextBox 5">
            <a:extLst>
              <a:ext uri="{FF2B5EF4-FFF2-40B4-BE49-F238E27FC236}">
                <a16:creationId xmlns:a16="http://schemas.microsoft.com/office/drawing/2014/main" id="{853F2186-965F-4332-BF42-B25F59FC5F4F}"/>
              </a:ext>
            </a:extLst>
          </p:cNvPr>
          <p:cNvSpPr txBox="1"/>
          <p:nvPr/>
        </p:nvSpPr>
        <p:spPr>
          <a:xfrm>
            <a:off x="615297" y="1773763"/>
            <a:ext cx="9571289" cy="914400"/>
          </a:xfrm>
          <a:prstGeom prst="rect">
            <a:avLst/>
          </a:prstGeom>
          <a:noFill/>
        </p:spPr>
        <p:txBody>
          <a:bodyPr wrap="none" lIns="0" tIns="0" rIns="0" bIns="0" rtlCol="0">
            <a:noAutofit/>
          </a:bodyPr>
          <a:lstStyle/>
          <a:p>
            <a:r>
              <a:rPr lang="en-GB" sz="2000" dirty="0">
                <a:solidFill>
                  <a:schemeClr val="tx1">
                    <a:lumMod val="50000"/>
                  </a:schemeClr>
                </a:solidFill>
              </a:rPr>
              <a:t>What is Central Government doing to improve commercial contract management? </a:t>
            </a:r>
          </a:p>
        </p:txBody>
      </p:sp>
      <p:sp>
        <p:nvSpPr>
          <p:cNvPr id="7" name="TextBox 6">
            <a:extLst>
              <a:ext uri="{FF2B5EF4-FFF2-40B4-BE49-F238E27FC236}">
                <a16:creationId xmlns:a16="http://schemas.microsoft.com/office/drawing/2014/main" id="{089B9045-1851-414C-A129-F7D974964E4F}"/>
              </a:ext>
            </a:extLst>
          </p:cNvPr>
          <p:cNvSpPr txBox="1"/>
          <p:nvPr/>
        </p:nvSpPr>
        <p:spPr>
          <a:xfrm>
            <a:off x="615297" y="2563739"/>
            <a:ext cx="914400" cy="914400"/>
          </a:xfrm>
          <a:prstGeom prst="rect">
            <a:avLst/>
          </a:prstGeom>
          <a:noFill/>
        </p:spPr>
        <p:txBody>
          <a:bodyPr wrap="none" lIns="0" tIns="0" rIns="0" bIns="0" rtlCol="0">
            <a:noAutofit/>
          </a:bodyPr>
          <a:lstStyle/>
          <a:p>
            <a:r>
              <a:rPr lang="en-GB" sz="2000" dirty="0">
                <a:solidFill>
                  <a:schemeClr val="tx1">
                    <a:lumMod val="50000"/>
                  </a:schemeClr>
                </a:solidFill>
              </a:rPr>
              <a:t>Three focus areas:</a:t>
            </a:r>
          </a:p>
        </p:txBody>
      </p:sp>
      <p:grpSp>
        <p:nvGrpSpPr>
          <p:cNvPr id="15" name="Group 14">
            <a:extLst>
              <a:ext uri="{FF2B5EF4-FFF2-40B4-BE49-F238E27FC236}">
                <a16:creationId xmlns:a16="http://schemas.microsoft.com/office/drawing/2014/main" id="{4502F54B-6570-4392-A301-78186EF814DA}"/>
              </a:ext>
            </a:extLst>
          </p:cNvPr>
          <p:cNvGrpSpPr/>
          <p:nvPr/>
        </p:nvGrpSpPr>
        <p:grpSpPr>
          <a:xfrm>
            <a:off x="2153541" y="3828517"/>
            <a:ext cx="2050991" cy="2095177"/>
            <a:chOff x="3170490" y="3478139"/>
            <a:chExt cx="2050991" cy="2095177"/>
          </a:xfrm>
        </p:grpSpPr>
        <p:sp>
          <p:nvSpPr>
            <p:cNvPr id="9" name="TextBox 8">
              <a:extLst>
                <a:ext uri="{FF2B5EF4-FFF2-40B4-BE49-F238E27FC236}">
                  <a16:creationId xmlns:a16="http://schemas.microsoft.com/office/drawing/2014/main" id="{8DBEE9B2-34D7-4D18-AE77-F020AFE9138C}"/>
                </a:ext>
              </a:extLst>
            </p:cNvPr>
            <p:cNvSpPr txBox="1"/>
            <p:nvPr/>
          </p:nvSpPr>
          <p:spPr>
            <a:xfrm>
              <a:off x="3170490" y="3478139"/>
              <a:ext cx="2050991" cy="914400"/>
            </a:xfrm>
            <a:prstGeom prst="rect">
              <a:avLst/>
            </a:prstGeom>
            <a:noFill/>
          </p:spPr>
          <p:txBody>
            <a:bodyPr wrap="none" lIns="0" tIns="0" rIns="0" bIns="0" rtlCol="0">
              <a:noAutofit/>
            </a:bodyPr>
            <a:lstStyle/>
            <a:p>
              <a:pPr algn="ctr"/>
              <a:r>
                <a:rPr lang="en-GB" sz="2000" dirty="0">
                  <a:solidFill>
                    <a:schemeClr val="tx1">
                      <a:lumMod val="50000"/>
                    </a:schemeClr>
                  </a:solidFill>
                </a:rPr>
                <a:t>Government Commercial </a:t>
              </a:r>
            </a:p>
            <a:p>
              <a:pPr algn="ctr"/>
              <a:r>
                <a:rPr lang="en-GB" sz="2000" dirty="0">
                  <a:solidFill>
                    <a:schemeClr val="tx1">
                      <a:lumMod val="50000"/>
                    </a:schemeClr>
                  </a:solidFill>
                </a:rPr>
                <a:t>Function</a:t>
              </a:r>
            </a:p>
          </p:txBody>
        </p:sp>
        <p:pic>
          <p:nvPicPr>
            <p:cNvPr id="10" name="Picture 9">
              <a:extLst>
                <a:ext uri="{FF2B5EF4-FFF2-40B4-BE49-F238E27FC236}">
                  <a16:creationId xmlns:a16="http://schemas.microsoft.com/office/drawing/2014/main" id="{4194255B-02B7-4128-9621-3F6ADB6C03AD}"/>
                </a:ext>
              </a:extLst>
            </p:cNvPr>
            <p:cNvPicPr>
              <a:picLocks noChangeAspect="1"/>
            </p:cNvPicPr>
            <p:nvPr/>
          </p:nvPicPr>
          <p:blipFill>
            <a:blip r:embed="rId4"/>
            <a:stretch>
              <a:fillRect/>
            </a:stretch>
          </p:blipFill>
          <p:spPr>
            <a:xfrm>
              <a:off x="3519329" y="4238292"/>
              <a:ext cx="1353312" cy="1335024"/>
            </a:xfrm>
            <a:prstGeom prst="rect">
              <a:avLst/>
            </a:prstGeom>
          </p:spPr>
        </p:pic>
      </p:grpSp>
      <p:grpSp>
        <p:nvGrpSpPr>
          <p:cNvPr id="16" name="Group 15">
            <a:extLst>
              <a:ext uri="{FF2B5EF4-FFF2-40B4-BE49-F238E27FC236}">
                <a16:creationId xmlns:a16="http://schemas.microsoft.com/office/drawing/2014/main" id="{6F23F929-2849-4280-9F55-1C249D888BB4}"/>
              </a:ext>
            </a:extLst>
          </p:cNvPr>
          <p:cNvGrpSpPr/>
          <p:nvPr/>
        </p:nvGrpSpPr>
        <p:grpSpPr>
          <a:xfrm>
            <a:off x="5633299" y="3828517"/>
            <a:ext cx="2050991" cy="2030248"/>
            <a:chOff x="6655750" y="3478139"/>
            <a:chExt cx="2050991" cy="2030248"/>
          </a:xfrm>
        </p:grpSpPr>
        <p:sp>
          <p:nvSpPr>
            <p:cNvPr id="11" name="TextBox 10">
              <a:extLst>
                <a:ext uri="{FF2B5EF4-FFF2-40B4-BE49-F238E27FC236}">
                  <a16:creationId xmlns:a16="http://schemas.microsoft.com/office/drawing/2014/main" id="{1358BA88-727C-42BF-933E-7EA3F1932BDA}"/>
                </a:ext>
              </a:extLst>
            </p:cNvPr>
            <p:cNvSpPr txBox="1"/>
            <p:nvPr/>
          </p:nvSpPr>
          <p:spPr>
            <a:xfrm>
              <a:off x="6655750" y="3478139"/>
              <a:ext cx="2050991" cy="914400"/>
            </a:xfrm>
            <a:prstGeom prst="rect">
              <a:avLst/>
            </a:prstGeom>
            <a:noFill/>
          </p:spPr>
          <p:txBody>
            <a:bodyPr wrap="none" lIns="0" tIns="0" rIns="0" bIns="0" rtlCol="0">
              <a:noAutofit/>
            </a:bodyPr>
            <a:lstStyle/>
            <a:p>
              <a:pPr algn="ctr"/>
              <a:r>
                <a:rPr lang="en-GB" sz="2000" dirty="0">
                  <a:solidFill>
                    <a:schemeClr val="tx1">
                      <a:lumMod val="50000"/>
                    </a:schemeClr>
                  </a:solidFill>
                </a:rPr>
                <a:t>Department / Organisation </a:t>
              </a:r>
            </a:p>
          </p:txBody>
        </p:sp>
        <p:pic>
          <p:nvPicPr>
            <p:cNvPr id="13" name="Picture 12">
              <a:extLst>
                <a:ext uri="{FF2B5EF4-FFF2-40B4-BE49-F238E27FC236}">
                  <a16:creationId xmlns:a16="http://schemas.microsoft.com/office/drawing/2014/main" id="{D95F9705-2FB0-442C-BF1E-62BAD85630AD}"/>
                </a:ext>
              </a:extLst>
            </p:cNvPr>
            <p:cNvPicPr>
              <a:picLocks noChangeAspect="1"/>
            </p:cNvPicPr>
            <p:nvPr/>
          </p:nvPicPr>
          <p:blipFill>
            <a:blip r:embed="rId5"/>
            <a:stretch>
              <a:fillRect/>
            </a:stretch>
          </p:blipFill>
          <p:spPr>
            <a:xfrm>
              <a:off x="7016876" y="4179649"/>
              <a:ext cx="1328738" cy="1328738"/>
            </a:xfrm>
            <a:prstGeom prst="rect">
              <a:avLst/>
            </a:prstGeom>
          </p:spPr>
        </p:pic>
      </p:grpSp>
      <p:grpSp>
        <p:nvGrpSpPr>
          <p:cNvPr id="17" name="Group 16">
            <a:extLst>
              <a:ext uri="{FF2B5EF4-FFF2-40B4-BE49-F238E27FC236}">
                <a16:creationId xmlns:a16="http://schemas.microsoft.com/office/drawing/2014/main" id="{B5A9EC16-6C93-4DFB-9A5A-67758E5C9CD4}"/>
              </a:ext>
            </a:extLst>
          </p:cNvPr>
          <p:cNvGrpSpPr/>
          <p:nvPr/>
        </p:nvGrpSpPr>
        <p:grpSpPr>
          <a:xfrm>
            <a:off x="9124061" y="3828517"/>
            <a:ext cx="2050991" cy="1957395"/>
            <a:chOff x="10141010" y="3478139"/>
            <a:chExt cx="2050991" cy="1957395"/>
          </a:xfrm>
        </p:grpSpPr>
        <p:sp>
          <p:nvSpPr>
            <p:cNvPr id="12" name="TextBox 11">
              <a:extLst>
                <a:ext uri="{FF2B5EF4-FFF2-40B4-BE49-F238E27FC236}">
                  <a16:creationId xmlns:a16="http://schemas.microsoft.com/office/drawing/2014/main" id="{617F4FB4-A80E-4681-829A-086DA9815F8E}"/>
                </a:ext>
              </a:extLst>
            </p:cNvPr>
            <p:cNvSpPr txBox="1"/>
            <p:nvPr/>
          </p:nvSpPr>
          <p:spPr>
            <a:xfrm>
              <a:off x="10141010" y="3478139"/>
              <a:ext cx="2050991" cy="914400"/>
            </a:xfrm>
            <a:prstGeom prst="rect">
              <a:avLst/>
            </a:prstGeom>
            <a:noFill/>
          </p:spPr>
          <p:txBody>
            <a:bodyPr wrap="none" lIns="0" tIns="0" rIns="0" bIns="0" rtlCol="0">
              <a:noAutofit/>
            </a:bodyPr>
            <a:lstStyle/>
            <a:p>
              <a:pPr algn="ctr"/>
              <a:r>
                <a:rPr lang="en-GB" sz="2000" dirty="0">
                  <a:solidFill>
                    <a:schemeClr val="tx1">
                      <a:lumMod val="50000"/>
                    </a:schemeClr>
                  </a:solidFill>
                </a:rPr>
                <a:t>Contracts</a:t>
              </a:r>
            </a:p>
          </p:txBody>
        </p:sp>
        <p:pic>
          <p:nvPicPr>
            <p:cNvPr id="14" name="Picture 13">
              <a:extLst>
                <a:ext uri="{FF2B5EF4-FFF2-40B4-BE49-F238E27FC236}">
                  <a16:creationId xmlns:a16="http://schemas.microsoft.com/office/drawing/2014/main" id="{BDFC8D44-3AF6-4643-9F3E-DA30958AEC80}"/>
                </a:ext>
              </a:extLst>
            </p:cNvPr>
            <p:cNvPicPr>
              <a:picLocks noChangeAspect="1"/>
            </p:cNvPicPr>
            <p:nvPr/>
          </p:nvPicPr>
          <p:blipFill>
            <a:blip r:embed="rId6"/>
            <a:stretch>
              <a:fillRect/>
            </a:stretch>
          </p:blipFill>
          <p:spPr>
            <a:xfrm>
              <a:off x="10609076" y="4179649"/>
              <a:ext cx="1365622" cy="1255885"/>
            </a:xfrm>
            <a:prstGeom prst="rect">
              <a:avLst/>
            </a:prstGeom>
          </p:spPr>
        </p:pic>
      </p:grpSp>
      <p:sp>
        <p:nvSpPr>
          <p:cNvPr id="26" name="TextBox 25">
            <a:extLst>
              <a:ext uri="{FF2B5EF4-FFF2-40B4-BE49-F238E27FC236}">
                <a16:creationId xmlns:a16="http://schemas.microsoft.com/office/drawing/2014/main" id="{A8A7A2D9-8729-4219-9A4C-0560CECC1AEF}"/>
              </a:ext>
            </a:extLst>
          </p:cNvPr>
          <p:cNvSpPr txBox="1"/>
          <p:nvPr/>
        </p:nvSpPr>
        <p:spPr>
          <a:xfrm>
            <a:off x="545393" y="477405"/>
            <a:ext cx="3913973" cy="914400"/>
          </a:xfrm>
          <a:prstGeom prst="rect">
            <a:avLst/>
          </a:prstGeom>
          <a:noFill/>
        </p:spPr>
        <p:txBody>
          <a:bodyPr wrap="none" lIns="0" tIns="0" rIns="0" bIns="0" rtlCol="0">
            <a:noAutofit/>
          </a:bodyPr>
          <a:lstStyle/>
          <a:p>
            <a:r>
              <a:rPr lang="en-GB" sz="3200" dirty="0">
                <a:solidFill>
                  <a:schemeClr val="bg1"/>
                </a:solidFill>
              </a:rPr>
              <a:t>How are others tackling this challenge?</a:t>
            </a:r>
          </a:p>
        </p:txBody>
      </p:sp>
    </p:spTree>
    <p:extLst>
      <p:ext uri="{BB962C8B-B14F-4D97-AF65-F5344CB8AC3E}">
        <p14:creationId xmlns:p14="http://schemas.microsoft.com/office/powerpoint/2010/main" val="66269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B95FAF-A326-4DB6-8C7F-D6F8F78C3E88}"/>
              </a:ext>
            </a:extLst>
          </p:cNvPr>
          <p:cNvSpPr txBox="1"/>
          <p:nvPr/>
        </p:nvSpPr>
        <p:spPr>
          <a:xfrm>
            <a:off x="4910680" y="1924719"/>
            <a:ext cx="7524409" cy="523220"/>
          </a:xfrm>
          <a:prstGeom prst="rect">
            <a:avLst/>
          </a:prstGeom>
          <a:noFill/>
        </p:spPr>
        <p:txBody>
          <a:bodyPr wrap="square" rtlCol="0">
            <a:spAutoFit/>
          </a:bodyPr>
          <a:lstStyle/>
          <a:p>
            <a:pPr defTabSz="1007943"/>
            <a:r>
              <a:rPr lang="en-GB" sz="2800" dirty="0">
                <a:solidFill>
                  <a:schemeClr val="tx1">
                    <a:lumMod val="50000"/>
                  </a:schemeClr>
                </a:solidFill>
              </a:rPr>
              <a:t>What are the high impact areas to focus on? </a:t>
            </a:r>
            <a:endParaRPr lang="en-GB" sz="2800" dirty="0">
              <a:solidFill>
                <a:schemeClr val="tx1">
                  <a:lumMod val="50000"/>
                </a:schemeClr>
              </a:solidFill>
              <a:latin typeface="Arial"/>
            </a:endParaRPr>
          </a:p>
        </p:txBody>
      </p:sp>
      <p:pic>
        <p:nvPicPr>
          <p:cNvPr id="6" name="Picture 5" descr="Complex illustrations UK - [EDIT 29.10.15]_grey-06">
            <a:extLst>
              <a:ext uri="{FF2B5EF4-FFF2-40B4-BE49-F238E27FC236}">
                <a16:creationId xmlns:a16="http://schemas.microsoft.com/office/drawing/2014/main" id="{E6D3D83A-E062-4BC7-A81A-F3C193B41BBC}"/>
              </a:ext>
            </a:extLst>
          </p:cNvPr>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l="22894" r="10846"/>
          <a:stretch/>
        </p:blipFill>
        <p:spPr>
          <a:xfrm>
            <a:off x="233212" y="1345860"/>
            <a:ext cx="3762110" cy="4013879"/>
          </a:xfrm>
          <a:prstGeom prst="rect">
            <a:avLst/>
          </a:prstGeom>
          <a:noFill/>
          <a:ln>
            <a:noFill/>
          </a:ln>
        </p:spPr>
      </p:pic>
      <p:sp>
        <p:nvSpPr>
          <p:cNvPr id="8" name="TextBox 7">
            <a:extLst>
              <a:ext uri="{FF2B5EF4-FFF2-40B4-BE49-F238E27FC236}">
                <a16:creationId xmlns:a16="http://schemas.microsoft.com/office/drawing/2014/main" id="{02897DC5-3A4B-452D-A8C0-CEEC57BA86C4}"/>
              </a:ext>
            </a:extLst>
          </p:cNvPr>
          <p:cNvSpPr txBox="1"/>
          <p:nvPr/>
        </p:nvSpPr>
        <p:spPr>
          <a:xfrm>
            <a:off x="4910680" y="7128229"/>
            <a:ext cx="3618414" cy="178093"/>
          </a:xfrm>
          <a:prstGeom prst="rect">
            <a:avLst/>
          </a:prstGeom>
          <a:noFill/>
        </p:spPr>
        <p:txBody>
          <a:bodyPr wrap="none" lIns="0" tIns="0" rIns="0" bIns="0" rtlCol="0">
            <a:noAutofit/>
          </a:bodyPr>
          <a:lstStyle/>
          <a:p>
            <a:r>
              <a:rPr lang="en-GB" sz="1200" dirty="0"/>
              <a:t>Walter Akers </a:t>
            </a:r>
            <a:r>
              <a:rPr lang="en-GB" sz="1200" dirty="0">
                <a:hlinkClick r:id="rId4"/>
              </a:rPr>
              <a:t>walter.akers@rsmuk.com</a:t>
            </a:r>
            <a:r>
              <a:rPr lang="en-GB" sz="1200" dirty="0"/>
              <a:t> 07561327662</a:t>
            </a:r>
          </a:p>
        </p:txBody>
      </p:sp>
      <p:pic>
        <p:nvPicPr>
          <p:cNvPr id="7" name="Picture 4">
            <a:extLst>
              <a:ext uri="{FF2B5EF4-FFF2-40B4-BE49-F238E27FC236}">
                <a16:creationId xmlns:a16="http://schemas.microsoft.com/office/drawing/2014/main" id="{F9C33BA7-D953-4A95-ABA7-0454FA7D99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769" t="26318" r="6230" b="26566"/>
          <a:stretch/>
        </p:blipFill>
        <p:spPr bwMode="auto">
          <a:xfrm>
            <a:off x="9593518" y="3352800"/>
            <a:ext cx="301758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390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 val="20"/>
</p:tagLst>
</file>

<file path=ppt/tags/tag10.xml><?xml version="1.0" encoding="utf-8"?>
<p:tagLst xmlns:a="http://schemas.openxmlformats.org/drawingml/2006/main" xmlns:r="http://schemas.openxmlformats.org/officeDocument/2006/relationships" xmlns:p="http://schemas.openxmlformats.org/presentationml/2006/main">
  <p:tag name="PLACEHOLDER" val="3"/>
</p:tagLst>
</file>

<file path=ppt/tags/tag11.xml><?xml version="1.0" encoding="utf-8"?>
<p:tagLst xmlns:a="http://schemas.openxmlformats.org/drawingml/2006/main" xmlns:r="http://schemas.openxmlformats.org/officeDocument/2006/relationships" xmlns:p="http://schemas.openxmlformats.org/presentationml/2006/main">
  <p:tag name="PLACEHOLDER" val="4"/>
</p:tagLst>
</file>

<file path=ppt/tags/tag12.xml><?xml version="1.0" encoding="utf-8"?>
<p:tagLst xmlns:a="http://schemas.openxmlformats.org/drawingml/2006/main" xmlns:r="http://schemas.openxmlformats.org/officeDocument/2006/relationships" xmlns:p="http://schemas.openxmlformats.org/presentationml/2006/main">
  <p:tag name="PLACEHOLDER" val="5"/>
</p:tagLst>
</file>

<file path=ppt/tags/tag13.xml><?xml version="1.0" encoding="utf-8"?>
<p:tagLst xmlns:a="http://schemas.openxmlformats.org/drawingml/2006/main" xmlns:r="http://schemas.openxmlformats.org/officeDocument/2006/relationships" xmlns:p="http://schemas.openxmlformats.org/presentationml/2006/main">
  <p:tag name="PLACEHOLDER" val="6"/>
</p:tagLst>
</file>

<file path=ppt/tags/tag14.xml><?xml version="1.0" encoding="utf-8"?>
<p:tagLst xmlns:a="http://schemas.openxmlformats.org/drawingml/2006/main" xmlns:r="http://schemas.openxmlformats.org/officeDocument/2006/relationships" xmlns:p="http://schemas.openxmlformats.org/presentationml/2006/main">
  <p:tag name="PLACEHOLDER" val="7"/>
</p:tagLst>
</file>

<file path=ppt/tags/tag15.xml><?xml version="1.0" encoding="utf-8"?>
<p:tagLst xmlns:a="http://schemas.openxmlformats.org/drawingml/2006/main" xmlns:r="http://schemas.openxmlformats.org/officeDocument/2006/relationships" xmlns:p="http://schemas.openxmlformats.org/presentationml/2006/main">
  <p:tag name="PLACEHOLDER" val="8"/>
</p:tagLst>
</file>

<file path=ppt/tags/tag16.xml><?xml version="1.0" encoding="utf-8"?>
<p:tagLst xmlns:a="http://schemas.openxmlformats.org/drawingml/2006/main" xmlns:r="http://schemas.openxmlformats.org/officeDocument/2006/relationships" xmlns:p="http://schemas.openxmlformats.org/presentationml/2006/main">
  <p:tag name="PLACEHOLDER" val="9"/>
</p:tagLst>
</file>

<file path=ppt/tags/tag17.xml><?xml version="1.0" encoding="utf-8"?>
<p:tagLst xmlns:a="http://schemas.openxmlformats.org/drawingml/2006/main" xmlns:r="http://schemas.openxmlformats.org/officeDocument/2006/relationships" xmlns:p="http://schemas.openxmlformats.org/presentationml/2006/main">
  <p:tag name="PLACEHOLDER" val="10"/>
</p:tagLst>
</file>

<file path=ppt/tags/tag18.xml><?xml version="1.0" encoding="utf-8"?>
<p:tagLst xmlns:a="http://schemas.openxmlformats.org/drawingml/2006/main" xmlns:r="http://schemas.openxmlformats.org/officeDocument/2006/relationships" xmlns:p="http://schemas.openxmlformats.org/presentationml/2006/main">
  <p:tag name="PLACEHOLDER" val="11"/>
</p:tagLst>
</file>

<file path=ppt/tags/tag19.xml><?xml version="1.0" encoding="utf-8"?>
<p:tagLst xmlns:a="http://schemas.openxmlformats.org/drawingml/2006/main" xmlns:r="http://schemas.openxmlformats.org/officeDocument/2006/relationships" xmlns:p="http://schemas.openxmlformats.org/presentationml/2006/main">
  <p:tag name="PLACEHOLDER" val="12"/>
</p:tagLst>
</file>

<file path=ppt/tags/tag2.xml><?xml version="1.0" encoding="utf-8"?>
<p:tagLst xmlns:a="http://schemas.openxmlformats.org/drawingml/2006/main" xmlns:r="http://schemas.openxmlformats.org/officeDocument/2006/relationships" xmlns:p="http://schemas.openxmlformats.org/presentationml/2006/main">
  <p:tag name="PLACEHOLDER" val="20"/>
</p:tagLst>
</file>

<file path=ppt/tags/tag20.xml><?xml version="1.0" encoding="utf-8"?>
<p:tagLst xmlns:a="http://schemas.openxmlformats.org/drawingml/2006/main" xmlns:r="http://schemas.openxmlformats.org/officeDocument/2006/relationships" xmlns:p="http://schemas.openxmlformats.org/presentationml/2006/main">
  <p:tag name="PLACEHOLDER" val="13"/>
</p:tagLst>
</file>

<file path=ppt/tags/tag21.xml><?xml version="1.0" encoding="utf-8"?>
<p:tagLst xmlns:a="http://schemas.openxmlformats.org/drawingml/2006/main" xmlns:r="http://schemas.openxmlformats.org/officeDocument/2006/relationships" xmlns:p="http://schemas.openxmlformats.org/presentationml/2006/main">
  <p:tag name="PLACEHOLDER" val="14"/>
</p:tagLst>
</file>

<file path=ppt/tags/tag22.xml><?xml version="1.0" encoding="utf-8"?>
<p:tagLst xmlns:a="http://schemas.openxmlformats.org/drawingml/2006/main" xmlns:r="http://schemas.openxmlformats.org/officeDocument/2006/relationships" xmlns:p="http://schemas.openxmlformats.org/presentationml/2006/main">
  <p:tag name="PLACEHOLDER" val="15"/>
</p:tagLst>
</file>

<file path=ppt/tags/tag23.xml><?xml version="1.0" encoding="utf-8"?>
<p:tagLst xmlns:a="http://schemas.openxmlformats.org/drawingml/2006/main" xmlns:r="http://schemas.openxmlformats.org/officeDocument/2006/relationships" xmlns:p="http://schemas.openxmlformats.org/presentationml/2006/main">
  <p:tag name="PLACEHOLDER" val="16"/>
</p:tagLst>
</file>

<file path=ppt/tags/tag24.xml><?xml version="1.0" encoding="utf-8"?>
<p:tagLst xmlns:a="http://schemas.openxmlformats.org/drawingml/2006/main" xmlns:r="http://schemas.openxmlformats.org/officeDocument/2006/relationships" xmlns:p="http://schemas.openxmlformats.org/presentationml/2006/main">
  <p:tag name="PLACEHOLDER" val="17"/>
</p:tagLst>
</file>

<file path=ppt/tags/tag25.xml><?xml version="1.0" encoding="utf-8"?>
<p:tagLst xmlns:a="http://schemas.openxmlformats.org/drawingml/2006/main" xmlns:r="http://schemas.openxmlformats.org/officeDocument/2006/relationships" xmlns:p="http://schemas.openxmlformats.org/presentationml/2006/main">
  <p:tag name="PLACEHOLDER" val="18"/>
</p:tagLst>
</file>

<file path=ppt/tags/tag26.xml><?xml version="1.0" encoding="utf-8"?>
<p:tagLst xmlns:a="http://schemas.openxmlformats.org/drawingml/2006/main" xmlns:r="http://schemas.openxmlformats.org/officeDocument/2006/relationships" xmlns:p="http://schemas.openxmlformats.org/presentationml/2006/main">
  <p:tag name="PLACEHOLDER" val="19"/>
</p:tagLst>
</file>

<file path=ppt/tags/tag27.xml><?xml version="1.0" encoding="utf-8"?>
<p:tagLst xmlns:a="http://schemas.openxmlformats.org/drawingml/2006/main" xmlns:r="http://schemas.openxmlformats.org/officeDocument/2006/relationships" xmlns:p="http://schemas.openxmlformats.org/presentationml/2006/main">
  <p:tag name="PLACEHOLDER" val="20"/>
</p:tagLst>
</file>

<file path=ppt/tags/tag28.xml><?xml version="1.0" encoding="utf-8"?>
<p:tagLst xmlns:a="http://schemas.openxmlformats.org/drawingml/2006/main" xmlns:r="http://schemas.openxmlformats.org/officeDocument/2006/relationships" xmlns:p="http://schemas.openxmlformats.org/presentationml/2006/main">
  <p:tag name="PLACEHOLDER" val="20"/>
</p:tagLst>
</file>

<file path=ppt/tags/tag29.xml><?xml version="1.0" encoding="utf-8"?>
<p:tagLst xmlns:a="http://schemas.openxmlformats.org/drawingml/2006/main" xmlns:r="http://schemas.openxmlformats.org/officeDocument/2006/relationships" xmlns:p="http://schemas.openxmlformats.org/presentationml/2006/main">
  <p:tag name="PLACEHOLDER" val="20"/>
</p:tagLst>
</file>

<file path=ppt/tags/tag3.xml><?xml version="1.0" encoding="utf-8"?>
<p:tagLst xmlns:a="http://schemas.openxmlformats.org/drawingml/2006/main" xmlns:r="http://schemas.openxmlformats.org/officeDocument/2006/relationships" xmlns:p="http://schemas.openxmlformats.org/presentationml/2006/main">
  <p:tag name="PLACEHOLDER" val="20"/>
</p:tagLst>
</file>

<file path=ppt/tags/tag30.xml><?xml version="1.0" encoding="utf-8"?>
<p:tagLst xmlns:a="http://schemas.openxmlformats.org/drawingml/2006/main" xmlns:r="http://schemas.openxmlformats.org/officeDocument/2006/relationships" xmlns:p="http://schemas.openxmlformats.org/presentationml/2006/main">
  <p:tag name="PLACEHOLDER" val="20"/>
</p:tagLst>
</file>

<file path=ppt/tags/tag31.xml><?xml version="1.0" encoding="utf-8"?>
<p:tagLst xmlns:a="http://schemas.openxmlformats.org/drawingml/2006/main" xmlns:r="http://schemas.openxmlformats.org/officeDocument/2006/relationships" xmlns:p="http://schemas.openxmlformats.org/presentationml/2006/main">
  <p:tag name="PLACEHOLDER" val="2"/>
</p:tagLst>
</file>

<file path=ppt/tags/tag32.xml><?xml version="1.0" encoding="utf-8"?>
<p:tagLst xmlns:a="http://schemas.openxmlformats.org/drawingml/2006/main" xmlns:r="http://schemas.openxmlformats.org/officeDocument/2006/relationships" xmlns:p="http://schemas.openxmlformats.org/presentationml/2006/main">
  <p:tag name="PLACEHOLDER" val="20"/>
</p:tagLst>
</file>

<file path=ppt/tags/tag33.xml><?xml version="1.0" encoding="utf-8"?>
<p:tagLst xmlns:a="http://schemas.openxmlformats.org/drawingml/2006/main" xmlns:r="http://schemas.openxmlformats.org/officeDocument/2006/relationships" xmlns:p="http://schemas.openxmlformats.org/presentationml/2006/main">
  <p:tag name="PLACEHOLDER" val="20"/>
</p:tagLst>
</file>

<file path=ppt/tags/tag34.xml><?xml version="1.0" encoding="utf-8"?>
<p:tagLst xmlns:a="http://schemas.openxmlformats.org/drawingml/2006/main" xmlns:r="http://schemas.openxmlformats.org/officeDocument/2006/relationships" xmlns:p="http://schemas.openxmlformats.org/presentationml/2006/main">
  <p:tag name="PLACEHOLDER" val="2"/>
</p:tagLst>
</file>

<file path=ppt/tags/tag35.xml><?xml version="1.0" encoding="utf-8"?>
<p:tagLst xmlns:a="http://schemas.openxmlformats.org/drawingml/2006/main" xmlns:r="http://schemas.openxmlformats.org/officeDocument/2006/relationships" xmlns:p="http://schemas.openxmlformats.org/presentationml/2006/main">
  <p:tag name="PLACEHOLDER" val="2"/>
</p:tagLst>
</file>

<file path=ppt/tags/tag36.xml><?xml version="1.0" encoding="utf-8"?>
<p:tagLst xmlns:a="http://schemas.openxmlformats.org/drawingml/2006/main" xmlns:r="http://schemas.openxmlformats.org/officeDocument/2006/relationships" xmlns:p="http://schemas.openxmlformats.org/presentationml/2006/main">
  <p:tag name="PLACEHOLDER" val="2"/>
</p:tagLst>
</file>

<file path=ppt/tags/tag37.xml><?xml version="1.0" encoding="utf-8"?>
<p:tagLst xmlns:a="http://schemas.openxmlformats.org/drawingml/2006/main" xmlns:r="http://schemas.openxmlformats.org/officeDocument/2006/relationships" xmlns:p="http://schemas.openxmlformats.org/presentationml/2006/main">
  <p:tag name="PLACEHOLDER" val="3"/>
</p:tagLst>
</file>

<file path=ppt/tags/tag38.xml><?xml version="1.0" encoding="utf-8"?>
<p:tagLst xmlns:a="http://schemas.openxmlformats.org/drawingml/2006/main" xmlns:r="http://schemas.openxmlformats.org/officeDocument/2006/relationships" xmlns:p="http://schemas.openxmlformats.org/presentationml/2006/main">
  <p:tag name="PLACEHOLDER" val="4"/>
</p:tagLst>
</file>

<file path=ppt/tags/tag39.xml><?xml version="1.0" encoding="utf-8"?>
<p:tagLst xmlns:a="http://schemas.openxmlformats.org/drawingml/2006/main" xmlns:r="http://schemas.openxmlformats.org/officeDocument/2006/relationships" xmlns:p="http://schemas.openxmlformats.org/presentationml/2006/main">
  <p:tag name="PLACEHOLDER" val="5"/>
</p:tagLst>
</file>

<file path=ppt/tags/tag4.xml><?xml version="1.0" encoding="utf-8"?>
<p:tagLst xmlns:a="http://schemas.openxmlformats.org/drawingml/2006/main" xmlns:r="http://schemas.openxmlformats.org/officeDocument/2006/relationships" xmlns:p="http://schemas.openxmlformats.org/presentationml/2006/main">
  <p:tag name="PLACEHOLDER" val="2"/>
</p:tagLst>
</file>

<file path=ppt/tags/tag40.xml><?xml version="1.0" encoding="utf-8"?>
<p:tagLst xmlns:a="http://schemas.openxmlformats.org/drawingml/2006/main" xmlns:r="http://schemas.openxmlformats.org/officeDocument/2006/relationships" xmlns:p="http://schemas.openxmlformats.org/presentationml/2006/main">
  <p:tag name="PLACEHOLDER" val="6"/>
</p:tagLst>
</file>

<file path=ppt/tags/tag41.xml><?xml version="1.0" encoding="utf-8"?>
<p:tagLst xmlns:a="http://schemas.openxmlformats.org/drawingml/2006/main" xmlns:r="http://schemas.openxmlformats.org/officeDocument/2006/relationships" xmlns:p="http://schemas.openxmlformats.org/presentationml/2006/main">
  <p:tag name="PLACEHOLDER" val="7"/>
</p:tagLst>
</file>

<file path=ppt/tags/tag42.xml><?xml version="1.0" encoding="utf-8"?>
<p:tagLst xmlns:a="http://schemas.openxmlformats.org/drawingml/2006/main" xmlns:r="http://schemas.openxmlformats.org/officeDocument/2006/relationships" xmlns:p="http://schemas.openxmlformats.org/presentationml/2006/main">
  <p:tag name="PLACEHOLDER" val="8"/>
</p:tagLst>
</file>

<file path=ppt/tags/tag43.xml><?xml version="1.0" encoding="utf-8"?>
<p:tagLst xmlns:a="http://schemas.openxmlformats.org/drawingml/2006/main" xmlns:r="http://schemas.openxmlformats.org/officeDocument/2006/relationships" xmlns:p="http://schemas.openxmlformats.org/presentationml/2006/main">
  <p:tag name="PLACEHOLDER" val="9"/>
</p:tagLst>
</file>

<file path=ppt/tags/tag44.xml><?xml version="1.0" encoding="utf-8"?>
<p:tagLst xmlns:a="http://schemas.openxmlformats.org/drawingml/2006/main" xmlns:r="http://schemas.openxmlformats.org/officeDocument/2006/relationships" xmlns:p="http://schemas.openxmlformats.org/presentationml/2006/main">
  <p:tag name="PLACEHOLDER" val="10"/>
</p:tagLst>
</file>

<file path=ppt/tags/tag45.xml><?xml version="1.0" encoding="utf-8"?>
<p:tagLst xmlns:a="http://schemas.openxmlformats.org/drawingml/2006/main" xmlns:r="http://schemas.openxmlformats.org/officeDocument/2006/relationships" xmlns:p="http://schemas.openxmlformats.org/presentationml/2006/main">
  <p:tag name="PLACEHOLDER" val="11"/>
</p:tagLst>
</file>

<file path=ppt/tags/tag46.xml><?xml version="1.0" encoding="utf-8"?>
<p:tagLst xmlns:a="http://schemas.openxmlformats.org/drawingml/2006/main" xmlns:r="http://schemas.openxmlformats.org/officeDocument/2006/relationships" xmlns:p="http://schemas.openxmlformats.org/presentationml/2006/main">
  <p:tag name="PLACEHOLDER" val="12"/>
</p:tagLst>
</file>

<file path=ppt/tags/tag47.xml><?xml version="1.0" encoding="utf-8"?>
<p:tagLst xmlns:a="http://schemas.openxmlformats.org/drawingml/2006/main" xmlns:r="http://schemas.openxmlformats.org/officeDocument/2006/relationships" xmlns:p="http://schemas.openxmlformats.org/presentationml/2006/main">
  <p:tag name="PLACEHOLDER" val="13"/>
</p:tagLst>
</file>

<file path=ppt/tags/tag48.xml><?xml version="1.0" encoding="utf-8"?>
<p:tagLst xmlns:a="http://schemas.openxmlformats.org/drawingml/2006/main" xmlns:r="http://schemas.openxmlformats.org/officeDocument/2006/relationships" xmlns:p="http://schemas.openxmlformats.org/presentationml/2006/main">
  <p:tag name="PLACEHOLDER" val="14"/>
</p:tagLst>
</file>

<file path=ppt/tags/tag49.xml><?xml version="1.0" encoding="utf-8"?>
<p:tagLst xmlns:a="http://schemas.openxmlformats.org/drawingml/2006/main" xmlns:r="http://schemas.openxmlformats.org/officeDocument/2006/relationships" xmlns:p="http://schemas.openxmlformats.org/presentationml/2006/main">
  <p:tag name="PLACEHOLDER" val="15"/>
</p:tagLst>
</file>

<file path=ppt/tags/tag5.xml><?xml version="1.0" encoding="utf-8"?>
<p:tagLst xmlns:a="http://schemas.openxmlformats.org/drawingml/2006/main" xmlns:r="http://schemas.openxmlformats.org/officeDocument/2006/relationships" xmlns:p="http://schemas.openxmlformats.org/presentationml/2006/main">
  <p:tag name="PLACEHOLDER" val="20"/>
</p:tagLst>
</file>

<file path=ppt/tags/tag50.xml><?xml version="1.0" encoding="utf-8"?>
<p:tagLst xmlns:a="http://schemas.openxmlformats.org/drawingml/2006/main" xmlns:r="http://schemas.openxmlformats.org/officeDocument/2006/relationships" xmlns:p="http://schemas.openxmlformats.org/presentationml/2006/main">
  <p:tag name="PLACEHOLDER" val="16"/>
</p:tagLst>
</file>

<file path=ppt/tags/tag51.xml><?xml version="1.0" encoding="utf-8"?>
<p:tagLst xmlns:a="http://schemas.openxmlformats.org/drawingml/2006/main" xmlns:r="http://schemas.openxmlformats.org/officeDocument/2006/relationships" xmlns:p="http://schemas.openxmlformats.org/presentationml/2006/main">
  <p:tag name="PLACEHOLDER" val="17"/>
</p:tagLst>
</file>

<file path=ppt/tags/tag52.xml><?xml version="1.0" encoding="utf-8"?>
<p:tagLst xmlns:a="http://schemas.openxmlformats.org/drawingml/2006/main" xmlns:r="http://schemas.openxmlformats.org/officeDocument/2006/relationships" xmlns:p="http://schemas.openxmlformats.org/presentationml/2006/main">
  <p:tag name="PLACEHOLDER" val="18"/>
</p:tagLst>
</file>

<file path=ppt/tags/tag53.xml><?xml version="1.0" encoding="utf-8"?>
<p:tagLst xmlns:a="http://schemas.openxmlformats.org/drawingml/2006/main" xmlns:r="http://schemas.openxmlformats.org/officeDocument/2006/relationships" xmlns:p="http://schemas.openxmlformats.org/presentationml/2006/main">
  <p:tag name="PLACEHOLDER" val="19"/>
</p:tagLst>
</file>

<file path=ppt/tags/tag54.xml><?xml version="1.0" encoding="utf-8"?>
<p:tagLst xmlns:a="http://schemas.openxmlformats.org/drawingml/2006/main" xmlns:r="http://schemas.openxmlformats.org/officeDocument/2006/relationships" xmlns:p="http://schemas.openxmlformats.org/presentationml/2006/main">
  <p:tag name="PLACEHOLDER" val="20"/>
</p:tagLst>
</file>

<file path=ppt/tags/tag55.xml><?xml version="1.0" encoding="utf-8"?>
<p:tagLst xmlns:a="http://schemas.openxmlformats.org/drawingml/2006/main" xmlns:r="http://schemas.openxmlformats.org/officeDocument/2006/relationships" xmlns:p="http://schemas.openxmlformats.org/presentationml/2006/main">
  <p:tag name="PLACEHOLDER" val="2"/>
</p:tagLst>
</file>

<file path=ppt/tags/tag56.xml><?xml version="1.0" encoding="utf-8"?>
<p:tagLst xmlns:a="http://schemas.openxmlformats.org/drawingml/2006/main" xmlns:r="http://schemas.openxmlformats.org/officeDocument/2006/relationships" xmlns:p="http://schemas.openxmlformats.org/presentationml/2006/main">
  <p:tag name="PLACEHOLDER" val="2"/>
</p:tagLst>
</file>

<file path=ppt/tags/tag57.xml><?xml version="1.0" encoding="utf-8"?>
<p:tagLst xmlns:a="http://schemas.openxmlformats.org/drawingml/2006/main" xmlns:r="http://schemas.openxmlformats.org/officeDocument/2006/relationships" xmlns:p="http://schemas.openxmlformats.org/presentationml/2006/main">
  <p:tag name="PLACEHOLDER" val="3"/>
</p:tagLst>
</file>

<file path=ppt/tags/tag58.xml><?xml version="1.0" encoding="utf-8"?>
<p:tagLst xmlns:a="http://schemas.openxmlformats.org/drawingml/2006/main" xmlns:r="http://schemas.openxmlformats.org/officeDocument/2006/relationships" xmlns:p="http://schemas.openxmlformats.org/presentationml/2006/main">
  <p:tag name="PLACEHOLDER" val="4"/>
</p:tagLst>
</file>

<file path=ppt/tags/tag59.xml><?xml version="1.0" encoding="utf-8"?>
<p:tagLst xmlns:a="http://schemas.openxmlformats.org/drawingml/2006/main" xmlns:r="http://schemas.openxmlformats.org/officeDocument/2006/relationships" xmlns:p="http://schemas.openxmlformats.org/presentationml/2006/main">
  <p:tag name="PLACEHOLDER" val="5"/>
</p:tagLst>
</file>

<file path=ppt/tags/tag6.xml><?xml version="1.0" encoding="utf-8"?>
<p:tagLst xmlns:a="http://schemas.openxmlformats.org/drawingml/2006/main" xmlns:r="http://schemas.openxmlformats.org/officeDocument/2006/relationships" xmlns:p="http://schemas.openxmlformats.org/presentationml/2006/main">
  <p:tag name="PLACEHOLDER" val="20"/>
</p:tagLst>
</file>

<file path=ppt/tags/tag60.xml><?xml version="1.0" encoding="utf-8"?>
<p:tagLst xmlns:a="http://schemas.openxmlformats.org/drawingml/2006/main" xmlns:r="http://schemas.openxmlformats.org/officeDocument/2006/relationships" xmlns:p="http://schemas.openxmlformats.org/presentationml/2006/main">
  <p:tag name="PLACEHOLDER" val="6"/>
</p:tagLst>
</file>

<file path=ppt/tags/tag61.xml><?xml version="1.0" encoding="utf-8"?>
<p:tagLst xmlns:a="http://schemas.openxmlformats.org/drawingml/2006/main" xmlns:r="http://schemas.openxmlformats.org/officeDocument/2006/relationships" xmlns:p="http://schemas.openxmlformats.org/presentationml/2006/main">
  <p:tag name="PLACEHOLDER" val="7"/>
</p:tagLst>
</file>

<file path=ppt/tags/tag62.xml><?xml version="1.0" encoding="utf-8"?>
<p:tagLst xmlns:a="http://schemas.openxmlformats.org/drawingml/2006/main" xmlns:r="http://schemas.openxmlformats.org/officeDocument/2006/relationships" xmlns:p="http://schemas.openxmlformats.org/presentationml/2006/main">
  <p:tag name="PLACEHOLDER" val="8"/>
</p:tagLst>
</file>

<file path=ppt/tags/tag63.xml><?xml version="1.0" encoding="utf-8"?>
<p:tagLst xmlns:a="http://schemas.openxmlformats.org/drawingml/2006/main" xmlns:r="http://schemas.openxmlformats.org/officeDocument/2006/relationships" xmlns:p="http://schemas.openxmlformats.org/presentationml/2006/main">
  <p:tag name="PLACEHOLDER" val="9"/>
</p:tagLst>
</file>

<file path=ppt/tags/tag64.xml><?xml version="1.0" encoding="utf-8"?>
<p:tagLst xmlns:a="http://schemas.openxmlformats.org/drawingml/2006/main" xmlns:r="http://schemas.openxmlformats.org/officeDocument/2006/relationships" xmlns:p="http://schemas.openxmlformats.org/presentationml/2006/main">
  <p:tag name="PLACEHOLDER" val="10"/>
</p:tagLst>
</file>

<file path=ppt/tags/tag65.xml><?xml version="1.0" encoding="utf-8"?>
<p:tagLst xmlns:a="http://schemas.openxmlformats.org/drawingml/2006/main" xmlns:r="http://schemas.openxmlformats.org/officeDocument/2006/relationships" xmlns:p="http://schemas.openxmlformats.org/presentationml/2006/main">
  <p:tag name="PLACEHOLDER" val="11"/>
</p:tagLst>
</file>

<file path=ppt/tags/tag66.xml><?xml version="1.0" encoding="utf-8"?>
<p:tagLst xmlns:a="http://schemas.openxmlformats.org/drawingml/2006/main" xmlns:r="http://schemas.openxmlformats.org/officeDocument/2006/relationships" xmlns:p="http://schemas.openxmlformats.org/presentationml/2006/main">
  <p:tag name="PLACEHOLDER" val="12"/>
</p:tagLst>
</file>

<file path=ppt/tags/tag67.xml><?xml version="1.0" encoding="utf-8"?>
<p:tagLst xmlns:a="http://schemas.openxmlformats.org/drawingml/2006/main" xmlns:r="http://schemas.openxmlformats.org/officeDocument/2006/relationships" xmlns:p="http://schemas.openxmlformats.org/presentationml/2006/main">
  <p:tag name="PLACEHOLDER" val="13"/>
</p:tagLst>
</file>

<file path=ppt/tags/tag68.xml><?xml version="1.0" encoding="utf-8"?>
<p:tagLst xmlns:a="http://schemas.openxmlformats.org/drawingml/2006/main" xmlns:r="http://schemas.openxmlformats.org/officeDocument/2006/relationships" xmlns:p="http://schemas.openxmlformats.org/presentationml/2006/main">
  <p:tag name="PLACEHOLDER" val="14"/>
</p:tagLst>
</file>

<file path=ppt/tags/tag69.xml><?xml version="1.0" encoding="utf-8"?>
<p:tagLst xmlns:a="http://schemas.openxmlformats.org/drawingml/2006/main" xmlns:r="http://schemas.openxmlformats.org/officeDocument/2006/relationships" xmlns:p="http://schemas.openxmlformats.org/presentationml/2006/main">
  <p:tag name="PLACEHOLDER" val="15"/>
</p:tagLst>
</file>

<file path=ppt/tags/tag7.xml><?xml version="1.0" encoding="utf-8"?>
<p:tagLst xmlns:a="http://schemas.openxmlformats.org/drawingml/2006/main" xmlns:r="http://schemas.openxmlformats.org/officeDocument/2006/relationships" xmlns:p="http://schemas.openxmlformats.org/presentationml/2006/main">
  <p:tag name="PLACEHOLDER" val="2"/>
</p:tagLst>
</file>

<file path=ppt/tags/tag70.xml><?xml version="1.0" encoding="utf-8"?>
<p:tagLst xmlns:a="http://schemas.openxmlformats.org/drawingml/2006/main" xmlns:r="http://schemas.openxmlformats.org/officeDocument/2006/relationships" xmlns:p="http://schemas.openxmlformats.org/presentationml/2006/main">
  <p:tag name="PLACEHOLDER" val="16"/>
</p:tagLst>
</file>

<file path=ppt/tags/tag71.xml><?xml version="1.0" encoding="utf-8"?>
<p:tagLst xmlns:a="http://schemas.openxmlformats.org/drawingml/2006/main" xmlns:r="http://schemas.openxmlformats.org/officeDocument/2006/relationships" xmlns:p="http://schemas.openxmlformats.org/presentationml/2006/main">
  <p:tag name="PLACEHOLDER" val="17"/>
</p:tagLst>
</file>

<file path=ppt/tags/tag72.xml><?xml version="1.0" encoding="utf-8"?>
<p:tagLst xmlns:a="http://schemas.openxmlformats.org/drawingml/2006/main" xmlns:r="http://schemas.openxmlformats.org/officeDocument/2006/relationships" xmlns:p="http://schemas.openxmlformats.org/presentationml/2006/main">
  <p:tag name="PLACEHOLDER" val="18"/>
</p:tagLst>
</file>

<file path=ppt/tags/tag73.xml><?xml version="1.0" encoding="utf-8"?>
<p:tagLst xmlns:a="http://schemas.openxmlformats.org/drawingml/2006/main" xmlns:r="http://schemas.openxmlformats.org/officeDocument/2006/relationships" xmlns:p="http://schemas.openxmlformats.org/presentationml/2006/main">
  <p:tag name="PLACEHOLDER" val="19"/>
</p:tagLst>
</file>

<file path=ppt/tags/tag8.xml><?xml version="1.0" encoding="utf-8"?>
<p:tagLst xmlns:a="http://schemas.openxmlformats.org/drawingml/2006/main" xmlns:r="http://schemas.openxmlformats.org/officeDocument/2006/relationships" xmlns:p="http://schemas.openxmlformats.org/presentationml/2006/main">
  <p:tag name="PLACEHOLDER" val="2"/>
</p:tagLst>
</file>

<file path=ppt/tags/tag9.xml><?xml version="1.0" encoding="utf-8"?>
<p:tagLst xmlns:a="http://schemas.openxmlformats.org/drawingml/2006/main" xmlns:r="http://schemas.openxmlformats.org/officeDocument/2006/relationships" xmlns:p="http://schemas.openxmlformats.org/presentationml/2006/main">
  <p:tag name="PLACEHOLDER" val="2"/>
</p:tagLst>
</file>

<file path=ppt/theme/theme1.xml><?xml version="1.0" encoding="utf-8"?>
<a:theme xmlns:a="http://schemas.openxmlformats.org/drawingml/2006/main" name="BT presentation v8">
  <a:themeElements>
    <a:clrScheme name="BT cyan">
      <a:dk1>
        <a:srgbClr val="002138"/>
      </a:dk1>
      <a:lt1>
        <a:sysClr val="window" lastClr="FFFFFF"/>
      </a:lt1>
      <a:dk2>
        <a:srgbClr val="00AEEF"/>
      </a:dk2>
      <a:lt2>
        <a:srgbClr val="EEECE1"/>
      </a:lt2>
      <a:accent1>
        <a:srgbClr val="00AEEF"/>
      </a:accent1>
      <a:accent2>
        <a:srgbClr val="62C8F5"/>
      </a:accent2>
      <a:accent3>
        <a:srgbClr val="8ED8F8"/>
      </a:accent3>
      <a:accent4>
        <a:srgbClr val="002138"/>
      </a:accent4>
      <a:accent5>
        <a:srgbClr val="3F6177"/>
      </a:accent5>
      <a:accent6>
        <a:srgbClr val="718B9D"/>
      </a:accent6>
      <a:hlink>
        <a:srgbClr val="00AEEF"/>
      </a:hlink>
      <a:folHlink>
        <a:srgbClr val="79B93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intbook">
  <a:themeElements>
    <a:clrScheme name="RSM">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fontScheme name="R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lIns="66118" tIns="66118" rIns="66118" bIns="66118" rtlCol="0" anchor="ctr">
        <a:noAutofit/>
      </a:bodyP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defPPr>
      </a:lstStyle>
    </a:txDef>
  </a:objectDefaults>
  <a:extraClrSchemeLst>
    <a:extraClrScheme>
      <a:clrScheme name="RSM">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40%">
      <a:srgbClr val="98D7F1"/>
    </a:custClr>
    <a:custClr name="RSM Green 40%">
      <a:srgbClr val="B2D7AE"/>
    </a:custClr>
    <a:custClr name="RSM Mid Grey 40%">
      <a:srgbClr val="CFD0D1"/>
    </a:custClr>
    <a:custClr name="RSM 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Black">
      <a:srgbClr val="000000"/>
    </a:custClr>
    <a:custClr name="White">
      <a:srgbClr val="FFFFFF"/>
    </a:custClr>
    <a:custClr name="Dark Grey (Body Text)">
      <a:srgbClr val="63666A"/>
    </a:custClr>
  </a:custClrLst>
  <a:extLst>
    <a:ext uri="{05A4C25C-085E-4340-85A3-A5531E510DB2}">
      <thm15:themeFamily xmlns:thm15="http://schemas.microsoft.com/office/thememl/2012/main" name="Widescreen presentation.potx" id="{1A7616B2-1E83-4655-90B4-0F3CA2FAF4FE}" vid="{F5639C69-E276-4918-A781-69BEAD22EBA9}"/>
    </a:ext>
  </a:extLst>
</a:theme>
</file>

<file path=ppt/theme/theme3.xml><?xml version="1.0" encoding="utf-8"?>
<a:theme xmlns:a="http://schemas.openxmlformats.org/drawingml/2006/main" name="2_Template Printbook">
  <a:themeElements>
    <a:clrScheme name="RSM">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fontScheme name="R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lIns="66118" tIns="66118" rIns="66118" bIns="66118" rtlCol="0" anchor="ctr">
        <a:noAutofit/>
      </a:bodyP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defPPr>
      </a:lstStyle>
    </a:txDef>
  </a:objectDefaults>
  <a:extraClrSchemeLst>
    <a:extraClrScheme>
      <a:clrScheme name="RSM">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 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RSM Blue 60%">
      <a:srgbClr val="66C3EB"/>
    </a:custClr>
    <a:custClr name="RSM Green 60%">
      <a:srgbClr val="8BC385"/>
    </a:custClr>
    <a:custClr name="RSM Mid Grey 60%">
      <a:srgbClr val="B7B9BA"/>
    </a:custClr>
    <a:custClr name="RSM 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RSM Blue 40%">
      <a:srgbClr val="98D7F1"/>
    </a:custClr>
    <a:custClr name="RSM Green 40%">
      <a:srgbClr val="B2D7AE"/>
    </a:custClr>
    <a:custClr name="RSM Mid Grey 40%">
      <a:srgbClr val="CFD0D1"/>
    </a:custClr>
    <a:custClr name="RSM 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RSM Blue 20%">
      <a:srgbClr val="CCEBF8"/>
    </a:custClr>
    <a:custClr name="RSM Green 20%">
      <a:srgbClr val="D8EBD6"/>
    </a:custClr>
    <a:custClr name="RSM Mid Grey 20%">
      <a:srgbClr val="E7E7E8"/>
    </a:custClr>
    <a:custClr name="RSM 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 name="Black">
      <a:srgbClr val="000000"/>
    </a:custClr>
    <a:custClr name="White">
      <a:srgbClr val="FFFFFF"/>
    </a:custClr>
    <a:custClr name="Dark Grey (Body Text)">
      <a:srgbClr val="63666A"/>
    </a:custClr>
  </a:custClrLst>
  <a:extLst>
    <a:ext uri="{05A4C25C-085E-4340-85A3-A5531E510DB2}">
      <thm15:themeFamily xmlns:thm15="http://schemas.microsoft.com/office/thememl/2012/main" name="Widescreen presentation.potx" id="{1A7616B2-1E83-4655-90B4-0F3CA2FAF4FE}" vid="{F5639C69-E276-4918-A781-69BEAD22EB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35194</TotalTime>
  <Words>1551</Words>
  <Application>Microsoft Office PowerPoint</Application>
  <PresentationFormat>Custom</PresentationFormat>
  <Paragraphs>174</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BT presentation v8</vt:lpstr>
      <vt:lpstr>Template Printbook</vt:lpstr>
      <vt:lpstr>2_Template Printbook</vt:lpstr>
      <vt:lpstr>PowerPoint Presentation</vt:lpstr>
      <vt:lpstr>PowerPoint Presentation</vt:lpstr>
      <vt:lpstr>Context  </vt:lpstr>
      <vt:lpstr>Context  </vt:lpstr>
      <vt:lpstr>Context  </vt:lpstr>
      <vt:lpstr>Context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Akers</dc:creator>
  <cp:keywords>Walter Akers</cp:keywords>
  <cp:lastModifiedBy>Akers Walter</cp:lastModifiedBy>
  <cp:revision>496</cp:revision>
  <cp:lastPrinted>2017-10-17T14:57:12Z</cp:lastPrinted>
  <dcterms:created xsi:type="dcterms:W3CDTF">2015-08-18T13:38:44Z</dcterms:created>
  <dcterms:modified xsi:type="dcterms:W3CDTF">2018-09-04T09:37:56Z</dcterms:modified>
</cp:coreProperties>
</file>