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416" r:id="rId3"/>
    <p:sldId id="414" r:id="rId4"/>
    <p:sldId id="413" r:id="rId5"/>
    <p:sldId id="412" r:id="rId6"/>
    <p:sldId id="415" r:id="rId7"/>
    <p:sldId id="2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>
        <p:scale>
          <a:sx n="75" d="100"/>
          <a:sy n="75" d="100"/>
        </p:scale>
        <p:origin x="2218" y="1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ECDAD-83D3-483A-BD1A-968D058DA83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A2EF-27A7-4B8C-9047-4615F8E6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6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6137A0-9741-41D0-B6D7-0B247805CA5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23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F4AF-4F17-4797-A6E5-631BE0293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F89D6-3C0E-46EE-AD4D-121556B0C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73CF-08AB-4380-B4E4-BACC7F196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7C9D-2EAA-4E78-BD12-8EF2D3CF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DAA0-DC2C-4B04-A9E5-90B2D023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B92FF-5388-4395-9D8C-FDB0582F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B03D8-323B-48EA-9B27-87460F678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FABD-15DA-482D-8C38-61592AA1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5D6EC-0C01-4CA1-BD98-D6DD6D6A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6689-63E4-4357-94E9-0D6FD966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58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C5F4C-317C-45C6-8E9E-780197573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6F3F4-E7B5-41C7-966E-2E2030C75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4CBC8-3585-4AEE-BE72-2BC294D20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4753C-B6AC-4B2B-8674-BCA3F293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5717D-3BE8-4884-AFB3-CF68111C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6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DF5F-4333-495E-B1A5-03BB8A45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92844-8972-4E85-B707-CAC6504E1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4E1E0-E00A-4C81-A642-11653B21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29C6A-FE48-4A7B-AA01-D0AC5CDA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374CA-FAF6-465E-B6BF-CA3DBE64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7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CBEA-A1BE-4660-8FA8-56258232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58419-A4CA-4007-A3D3-97860A16E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2221-3604-4295-B325-DCE524AD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48CA5-2141-452F-AEEC-16931AEC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7D943-8783-4161-B07E-B3CB78A6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86113-3EE8-4F55-93FD-9D1BDC04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0BA8-A956-4572-82BB-F1C40B97D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FAD5C-AB76-4521-A0AA-AC1C10ED6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DACE0-5382-4D5A-828C-342B33172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F78BF-2A0A-4CAC-82D1-5DB1C29E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85820-8BFC-4415-8198-111F8437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97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D323-0D14-4EC8-B84E-EA91D24EF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C4A23-B593-4A4E-804B-DA18AF93A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EAEDB-0FCB-46F6-BB6F-EC7A84C04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F62EAD-A272-463F-80B0-35B12F14E6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C65F5-AB0A-4E1E-B7AF-EB1065E3D9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E6F28-A568-46DE-9D5D-0B95A2A27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98520-F0B2-4732-B715-73537764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ECD84-C409-4711-9C8C-C21905C3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27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68ADD-1107-41CE-8D04-D70A0FAD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0C0B0-CAF2-47E1-AA25-4FFCD52E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8A5896-BF9B-47B4-B50F-29C6D0F5A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87094-858F-482E-BF45-155F3599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51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DF0AA7-2905-4AB2-8325-B3B1544D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61F810-C1B0-4F52-9D90-AD456AAF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F853A-6A54-4596-8CEA-5C9473DF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3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A963-C548-4F18-9EDD-4AAA15BCF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18AF2-6AEC-45BB-B157-6A15A7C6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E5605-5DDD-4CA2-92D1-70D72789B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9C827-91B6-44F5-94D9-52552974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E31B7-E657-4489-954E-6C253FF0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C9CD9-5D98-47B1-91BA-6254C8C5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4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20FA9-F42E-4D27-BABE-FE72ECEA3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BEAEE7-2F5B-4079-8943-27620C95D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52DAD-B23E-4751-86EE-9DD9FCD14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69CAC-0889-4CE5-B575-27A58BA68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C0C09-FA33-49F5-B4D8-0879CF2D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020E9-3DA9-460B-83F1-DF6A39789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45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C4EE80-225C-44BF-ACDA-1B92DDF67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40EEE-3356-44DD-B5D5-3D49BF4CE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5056C-D97E-4560-9806-583A02536F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C6B4-8611-49F4-B8EE-CBF937C5CF55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64DF9-5F2B-40B9-ADC3-485018C63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1C22-A224-446C-AE44-3856C5B7E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44F9-AAA7-47BB-8BB2-21016058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87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2205038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3075" name="Picture 4" descr="NAO---White-reversed-ou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591" y="395291"/>
            <a:ext cx="201612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19"/>
          <p:cNvSpPr>
            <a:spLocks noChangeArrowheads="1"/>
          </p:cNvSpPr>
          <p:nvPr/>
        </p:nvSpPr>
        <p:spPr bwMode="auto">
          <a:xfrm>
            <a:off x="396878" y="6230938"/>
            <a:ext cx="712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22 November 2019</a:t>
            </a:r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23850" y="3381378"/>
            <a:ext cx="9876606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Public Audit</a:t>
            </a:r>
            <a:br>
              <a:rPr lang="en-GB" sz="6600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Gareth Davies, Comptroller and Auditor General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43792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35360" y="384294"/>
            <a:ext cx="117448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I will cover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A25B3486-64BC-4EEA-85D2-2F308115B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32" y="1666193"/>
            <a:ext cx="712004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NAO strategic review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Redmond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Code of Audit Practice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Current NAO work relevant to local services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6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43792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35360" y="384294"/>
            <a:ext cx="117448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NAO Strategic Review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A25B3486-64BC-4EEA-85D2-2F308115B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32" y="1666193"/>
            <a:ext cx="712004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External and internal consultation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Helping Parliament hold government robustly to account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Reflecting changing VFM risks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Data analytics and AI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Making more of our knowledge and insight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7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21280" y="-31600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35360" y="620688"/>
            <a:ext cx="7848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Redmond review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A25B3486-64BC-4EEA-85D2-2F308115B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88" y="1779985"/>
            <a:ext cx="6927912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Local government audit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Redmond review of LA financial reporting and external audit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Local audit framework</a:t>
            </a:r>
          </a:p>
          <a:p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B10CCE-C3A9-488E-97CD-2EED3C5D8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1722153"/>
            <a:ext cx="3810000" cy="254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458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21280" y="-31600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35360" y="620688"/>
            <a:ext cx="7848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Code of Audit Practice 2020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F1F567-6C94-4171-8F52-82BF99F0A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6160" y="947935"/>
            <a:ext cx="3508073" cy="49621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20">
            <a:extLst>
              <a:ext uri="{FF2B5EF4-FFF2-40B4-BE49-F238E27FC236}">
                <a16:creationId xmlns:a16="http://schemas.microsoft.com/office/drawing/2014/main" id="{A25B3486-64BC-4EEA-85D2-2F308115B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88" y="1779985"/>
            <a:ext cx="7848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by 1 April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two-stage consultation completed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VFM in sharper focus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43792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335360" y="384294"/>
            <a:ext cx="117448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Current NAO work relevant to local services</a:t>
            </a:r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A25B3486-64BC-4EEA-85D2-2F308115B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1349201"/>
            <a:ext cx="8558704" cy="670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Local authority commercial investments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Managing PFI assets and services as contracts 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NHS financial sustainability (including capital expenditure)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Supporting disadvantaged families through free early education and childcare entitlements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NHS nursing workforce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br>
              <a:rPr lang="en-GB" sz="6600" b="1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93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9C213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5303912" y="3140968"/>
            <a:ext cx="98766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Q&amp;A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33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132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JOHNSTONE, Paul</dc:creator>
  <cp:lastModifiedBy>JOHNSTONE, Paul</cp:lastModifiedBy>
  <cp:revision>8</cp:revision>
  <dcterms:created xsi:type="dcterms:W3CDTF">2019-11-19T10:34:07Z</dcterms:created>
  <dcterms:modified xsi:type="dcterms:W3CDTF">2019-11-20T09:36:25Z</dcterms:modified>
</cp:coreProperties>
</file>