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72" r:id="rId4"/>
  </p:sldMasterIdLst>
  <p:notesMasterIdLst>
    <p:notesMasterId r:id="rId32"/>
  </p:notesMasterIdLst>
  <p:sldIdLst>
    <p:sldId id="256" r:id="rId5"/>
    <p:sldId id="257" r:id="rId6"/>
    <p:sldId id="277" r:id="rId7"/>
    <p:sldId id="278" r:id="rId8"/>
    <p:sldId id="280" r:id="rId9"/>
    <p:sldId id="260" r:id="rId10"/>
    <p:sldId id="261" r:id="rId11"/>
    <p:sldId id="283" r:id="rId12"/>
    <p:sldId id="284" r:id="rId13"/>
    <p:sldId id="295" r:id="rId14"/>
    <p:sldId id="296" r:id="rId15"/>
    <p:sldId id="297" r:id="rId16"/>
    <p:sldId id="322" r:id="rId17"/>
    <p:sldId id="259" r:id="rId18"/>
    <p:sldId id="268" r:id="rId19"/>
    <p:sldId id="269" r:id="rId20"/>
    <p:sldId id="270" r:id="rId21"/>
    <p:sldId id="272" r:id="rId22"/>
    <p:sldId id="274" r:id="rId23"/>
    <p:sldId id="279" r:id="rId24"/>
    <p:sldId id="286" r:id="rId25"/>
    <p:sldId id="318" r:id="rId26"/>
    <p:sldId id="288" r:id="rId27"/>
    <p:sldId id="262" r:id="rId28"/>
    <p:sldId id="321" r:id="rId29"/>
    <p:sldId id="294" r:id="rId30"/>
    <p:sldId id="267" r:id="rId31"/>
  </p:sldIdLst>
  <p:sldSz cx="12192000" cy="6858000"/>
  <p:notesSz cx="6858000" cy="9144000"/>
  <p:defaultTextStyle>
    <a:defPPr>
      <a:defRPr lang="en-US"/>
    </a:defPPr>
    <a:lvl1pPr marL="0" algn="l" defTabSz="914319" rtl="0" eaLnBrk="1" latinLnBrk="0" hangingPunct="1">
      <a:defRPr sz="1800" kern="1200">
        <a:solidFill>
          <a:schemeClr val="tx1"/>
        </a:solidFill>
        <a:latin typeface="+mn-lt"/>
        <a:ea typeface="+mn-ea"/>
        <a:cs typeface="+mn-cs"/>
      </a:defRPr>
    </a:lvl1pPr>
    <a:lvl2pPr marL="457160" algn="l" defTabSz="914319" rtl="0" eaLnBrk="1" latinLnBrk="0" hangingPunct="1">
      <a:defRPr sz="1800" kern="1200">
        <a:solidFill>
          <a:schemeClr val="tx1"/>
        </a:solidFill>
        <a:latin typeface="+mn-lt"/>
        <a:ea typeface="+mn-ea"/>
        <a:cs typeface="+mn-cs"/>
      </a:defRPr>
    </a:lvl2pPr>
    <a:lvl3pPr marL="914319" algn="l" defTabSz="914319" rtl="0" eaLnBrk="1" latinLnBrk="0" hangingPunct="1">
      <a:defRPr sz="1800" kern="1200">
        <a:solidFill>
          <a:schemeClr val="tx1"/>
        </a:solidFill>
        <a:latin typeface="+mn-lt"/>
        <a:ea typeface="+mn-ea"/>
        <a:cs typeface="+mn-cs"/>
      </a:defRPr>
    </a:lvl3pPr>
    <a:lvl4pPr marL="1371480" algn="l" defTabSz="914319" rtl="0" eaLnBrk="1" latinLnBrk="0" hangingPunct="1">
      <a:defRPr sz="1800" kern="1200">
        <a:solidFill>
          <a:schemeClr val="tx1"/>
        </a:solidFill>
        <a:latin typeface="+mn-lt"/>
        <a:ea typeface="+mn-ea"/>
        <a:cs typeface="+mn-cs"/>
      </a:defRPr>
    </a:lvl4pPr>
    <a:lvl5pPr marL="1828639" algn="l" defTabSz="914319" rtl="0" eaLnBrk="1" latinLnBrk="0" hangingPunct="1">
      <a:defRPr sz="1800" kern="1200">
        <a:solidFill>
          <a:schemeClr val="tx1"/>
        </a:solidFill>
        <a:latin typeface="+mn-lt"/>
        <a:ea typeface="+mn-ea"/>
        <a:cs typeface="+mn-cs"/>
      </a:defRPr>
    </a:lvl5pPr>
    <a:lvl6pPr marL="2285799" algn="l" defTabSz="914319" rtl="0" eaLnBrk="1" latinLnBrk="0" hangingPunct="1">
      <a:defRPr sz="1800" kern="1200">
        <a:solidFill>
          <a:schemeClr val="tx1"/>
        </a:solidFill>
        <a:latin typeface="+mn-lt"/>
        <a:ea typeface="+mn-ea"/>
        <a:cs typeface="+mn-cs"/>
      </a:defRPr>
    </a:lvl6pPr>
    <a:lvl7pPr marL="2742958" algn="l" defTabSz="914319" rtl="0" eaLnBrk="1" latinLnBrk="0" hangingPunct="1">
      <a:defRPr sz="1800" kern="1200">
        <a:solidFill>
          <a:schemeClr val="tx1"/>
        </a:solidFill>
        <a:latin typeface="+mn-lt"/>
        <a:ea typeface="+mn-ea"/>
        <a:cs typeface="+mn-cs"/>
      </a:defRPr>
    </a:lvl7pPr>
    <a:lvl8pPr marL="3200119" algn="l" defTabSz="914319" rtl="0" eaLnBrk="1" latinLnBrk="0" hangingPunct="1">
      <a:defRPr sz="1800" kern="1200">
        <a:solidFill>
          <a:schemeClr val="tx1"/>
        </a:solidFill>
        <a:latin typeface="+mn-lt"/>
        <a:ea typeface="+mn-ea"/>
        <a:cs typeface="+mn-cs"/>
      </a:defRPr>
    </a:lvl8pPr>
    <a:lvl9pPr marL="3657278" algn="l" defTabSz="91431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1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62"/>
    <p:restoredTop sz="94694"/>
  </p:normalViewPr>
  <p:slideViewPr>
    <p:cSldViewPr snapToGrid="0" snapToObjects="1">
      <p:cViewPr varScale="1">
        <p:scale>
          <a:sx n="59" d="100"/>
          <a:sy n="59" d="100"/>
        </p:scale>
        <p:origin x="12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4A4E5E-D8EE-4C18-95D6-2AE4CB4002CA}" type="datetimeFigureOut">
              <a:rPr lang="en-GB" smtClean="0"/>
              <a:t>08/12/2024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69B36-2608-4F36-925C-74B56C032FC1}" type="slidenum">
              <a:rPr lang="en-GB" smtClean="0"/>
              <a:t>‹#›</a:t>
            </a:fld>
            <a:endParaRPr lang="en-GB"/>
          </a:p>
        </p:txBody>
      </p:sp>
    </p:spTree>
    <p:extLst>
      <p:ext uri="{BB962C8B-B14F-4D97-AF65-F5344CB8AC3E}">
        <p14:creationId xmlns:p14="http://schemas.microsoft.com/office/powerpoint/2010/main" val="368593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the gap between income and expenditure which has emerged in the 22-23 being the first full post pandemic year. If we look at income you can see a significant decrease for 22-23 in comparison to the previous 2 years. This is primarily as a consequence of the drop in central government grants to councils to support them through the pandemic. The decrease of this grant income from 21-22 to 22-23 was £77m.. In terms of expenditure you can see that expenditure levels are close to pre pandemic levels in 19-20 although further analysis shows the impact of cost of living costs across the service areas. We were unable to further </a:t>
            </a:r>
            <a:r>
              <a:rPr lang="en-US" dirty="0" err="1"/>
              <a:t>analyse</a:t>
            </a:r>
            <a:r>
              <a:rPr lang="en-US" dirty="0"/>
              <a:t> expenditure as the council accounts are all prepared using categories which are different. </a:t>
            </a:r>
          </a:p>
          <a:p>
            <a:r>
              <a:rPr lang="en-US" dirty="0"/>
              <a:t>The gap shown here is a concern if it continues this will put further financial pressure on the councils. Shortly I will look at the reserves held by councils. However in my report I encourage councils to examine the further scope for generating more income. </a:t>
            </a:r>
          </a:p>
          <a:p>
            <a:r>
              <a:rPr lang="en-US" dirty="0"/>
              <a:t>In terms of expenditure the largest cost for councils remains staff costs – next slide</a:t>
            </a:r>
            <a:endParaRPr lang="en-GB" dirty="0"/>
          </a:p>
        </p:txBody>
      </p:sp>
      <p:sp>
        <p:nvSpPr>
          <p:cNvPr id="4" name="Slide Number Placeholder 3"/>
          <p:cNvSpPr>
            <a:spLocks noGrp="1"/>
          </p:cNvSpPr>
          <p:nvPr>
            <p:ph type="sldNum" sz="quarter" idx="5"/>
          </p:nvPr>
        </p:nvSpPr>
        <p:spPr/>
        <p:txBody>
          <a:bodyPr/>
          <a:lstStyle/>
          <a:p>
            <a:fld id="{F5269B36-2608-4F36-925C-74B56C032FC1}" type="slidenum">
              <a:rPr lang="en-GB" smtClean="0"/>
              <a:t>4</a:t>
            </a:fld>
            <a:endParaRPr lang="en-GB"/>
          </a:p>
        </p:txBody>
      </p:sp>
    </p:spTree>
    <p:extLst>
      <p:ext uri="{BB962C8B-B14F-4D97-AF65-F5344CB8AC3E}">
        <p14:creationId xmlns:p14="http://schemas.microsoft.com/office/powerpoint/2010/main" val="1342061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staff costs represent about 39% of total expenditure. This is likely to increase with additional pressures such as pay settlements and employers NIC increases. Once again my report notes the amounts spent on agency staff. The % of total staff costs spent on agency staff ranges from 0% to 29% with most councils within the range 0 to 9% but 2 councils; CCG and MEA at 21% and 29%. I encourage councils spending higher amounts on agency costs to ensure these arrangements represent good value for money for ratepayers. </a:t>
            </a:r>
            <a:endParaRPr lang="en-GB" dirty="0"/>
          </a:p>
        </p:txBody>
      </p:sp>
      <p:sp>
        <p:nvSpPr>
          <p:cNvPr id="4" name="Slide Number Placeholder 3"/>
          <p:cNvSpPr>
            <a:spLocks noGrp="1"/>
          </p:cNvSpPr>
          <p:nvPr>
            <p:ph type="sldNum" sz="quarter" idx="5"/>
          </p:nvPr>
        </p:nvSpPr>
        <p:spPr/>
        <p:txBody>
          <a:bodyPr/>
          <a:lstStyle/>
          <a:p>
            <a:fld id="{F5269B36-2608-4F36-925C-74B56C032FC1}" type="slidenum">
              <a:rPr lang="en-GB" smtClean="0"/>
              <a:t>5</a:t>
            </a:fld>
            <a:endParaRPr lang="en-GB"/>
          </a:p>
        </p:txBody>
      </p:sp>
    </p:spTree>
    <p:extLst>
      <p:ext uri="{BB962C8B-B14F-4D97-AF65-F5344CB8AC3E}">
        <p14:creationId xmlns:p14="http://schemas.microsoft.com/office/powerpoint/2010/main" val="3451048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table here represents the total value of usable reserves held by councils. Reserves for most councils fell slightly or remained about the same during 22-23. Overall councils held £447m in usable reserves. The increase from pre pandemic levels was mainly due to the government grants received to assist with covid and some of these remain within reserves. Our review of usable reserves held by councils found they ranged from 25-50% of total expenditure across councils. It is important that reserves are managed effectively and there are clear plans for their use. </a:t>
            </a:r>
            <a:endParaRPr lang="en-GB" dirty="0"/>
          </a:p>
        </p:txBody>
      </p:sp>
      <p:sp>
        <p:nvSpPr>
          <p:cNvPr id="4" name="Slide Number Placeholder 3"/>
          <p:cNvSpPr>
            <a:spLocks noGrp="1"/>
          </p:cNvSpPr>
          <p:nvPr>
            <p:ph type="sldNum" sz="quarter" idx="5"/>
          </p:nvPr>
        </p:nvSpPr>
        <p:spPr/>
        <p:txBody>
          <a:bodyPr/>
          <a:lstStyle/>
          <a:p>
            <a:fld id="{F5269B36-2608-4F36-925C-74B56C032FC1}" type="slidenum">
              <a:rPr lang="en-GB" smtClean="0"/>
              <a:t>6</a:t>
            </a:fld>
            <a:endParaRPr lang="en-GB"/>
          </a:p>
        </p:txBody>
      </p:sp>
    </p:spTree>
    <p:extLst>
      <p:ext uri="{BB962C8B-B14F-4D97-AF65-F5344CB8AC3E}">
        <p14:creationId xmlns:p14="http://schemas.microsoft.com/office/powerpoint/2010/main" val="1711703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319" rtl="0" eaLnBrk="1" fontAlgn="auto" latinLnBrk="0" hangingPunct="1">
              <a:lnSpc>
                <a:spcPct val="100000"/>
              </a:lnSpc>
              <a:spcBef>
                <a:spcPts val="0"/>
              </a:spcBef>
              <a:spcAft>
                <a:spcPts val="0"/>
              </a:spcAft>
              <a:buClrTx/>
              <a:buSzTx/>
              <a:buFontTx/>
              <a:buNone/>
              <a:tabLst/>
              <a:defRPr/>
            </a:pPr>
            <a:fld id="{D7682C9B-66B4-4DD7-A631-5077492FC82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319"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53350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93537A-3E46-9A46-ABFC-7FADD019597C}"/>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EEF1297F-16AF-FA4B-9F11-0695F62C4117}"/>
              </a:ext>
            </a:extLst>
          </p:cNvPr>
          <p:cNvSpPr/>
          <p:nvPr userDrawn="1"/>
        </p:nvSpPr>
        <p:spPr>
          <a:xfrm>
            <a:off x="6512560" y="0"/>
            <a:ext cx="5679440" cy="2044701"/>
          </a:xfrm>
          <a:custGeom>
            <a:avLst/>
            <a:gdLst>
              <a:gd name="connsiteX0" fmla="*/ 0 w 2654300"/>
              <a:gd name="connsiteY0" fmla="*/ 0 h 2476500"/>
              <a:gd name="connsiteX1" fmla="*/ 2654300 w 2654300"/>
              <a:gd name="connsiteY1" fmla="*/ 0 h 2476500"/>
              <a:gd name="connsiteX2" fmla="*/ 2654300 w 2654300"/>
              <a:gd name="connsiteY2" fmla="*/ 2476500 h 2476500"/>
              <a:gd name="connsiteX3" fmla="*/ 0 w 2654300"/>
              <a:gd name="connsiteY3" fmla="*/ 2476500 h 2476500"/>
              <a:gd name="connsiteX4" fmla="*/ 0 w 2654300"/>
              <a:gd name="connsiteY4" fmla="*/ 0 h 2476500"/>
              <a:gd name="connsiteX0" fmla="*/ 3098800 w 5753100"/>
              <a:gd name="connsiteY0" fmla="*/ 0 h 2476500"/>
              <a:gd name="connsiteX1" fmla="*/ 5753100 w 5753100"/>
              <a:gd name="connsiteY1" fmla="*/ 0 h 2476500"/>
              <a:gd name="connsiteX2" fmla="*/ 5753100 w 5753100"/>
              <a:gd name="connsiteY2" fmla="*/ 2476500 h 2476500"/>
              <a:gd name="connsiteX3" fmla="*/ 0 w 5753100"/>
              <a:gd name="connsiteY3" fmla="*/ 0 h 2476500"/>
              <a:gd name="connsiteX4" fmla="*/ 3098800 w 5753100"/>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3100" h="2476500">
                <a:moveTo>
                  <a:pt x="3098800" y="0"/>
                </a:moveTo>
                <a:lnTo>
                  <a:pt x="5753100" y="0"/>
                </a:lnTo>
                <a:lnTo>
                  <a:pt x="5753100" y="2476500"/>
                </a:lnTo>
                <a:lnTo>
                  <a:pt x="0" y="0"/>
                </a:lnTo>
                <a:lnTo>
                  <a:pt x="309880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B9B4A1CA-7590-F049-A11A-B9F8F11FE429}"/>
              </a:ext>
            </a:extLst>
          </p:cNvPr>
          <p:cNvPicPr>
            <a:picLocks noChangeAspect="1"/>
          </p:cNvPicPr>
          <p:nvPr userDrawn="1"/>
        </p:nvPicPr>
        <p:blipFill>
          <a:blip r:embed="rId2"/>
          <a:stretch>
            <a:fillRect/>
          </a:stretch>
        </p:blipFill>
        <p:spPr>
          <a:xfrm>
            <a:off x="393700" y="275517"/>
            <a:ext cx="3559100" cy="1769184"/>
          </a:xfrm>
          <a:prstGeom prst="rect">
            <a:avLst/>
          </a:prstGeom>
        </p:spPr>
      </p:pic>
      <p:sp>
        <p:nvSpPr>
          <p:cNvPr id="18" name="Rectangle 11">
            <a:extLst>
              <a:ext uri="{FF2B5EF4-FFF2-40B4-BE49-F238E27FC236}">
                <a16:creationId xmlns:a16="http://schemas.microsoft.com/office/drawing/2014/main" id="{2039DD42-1A2A-854E-B919-B4D1B63F8DFC}"/>
              </a:ext>
            </a:extLst>
          </p:cNvPr>
          <p:cNvSpPr/>
          <p:nvPr userDrawn="1"/>
        </p:nvSpPr>
        <p:spPr>
          <a:xfrm rot="5400000">
            <a:off x="7731421" y="2372534"/>
            <a:ext cx="6857824" cy="2102266"/>
          </a:xfrm>
          <a:custGeom>
            <a:avLst/>
            <a:gdLst>
              <a:gd name="connsiteX0" fmla="*/ 0 w 2654300"/>
              <a:gd name="connsiteY0" fmla="*/ 0 h 2476500"/>
              <a:gd name="connsiteX1" fmla="*/ 2654300 w 2654300"/>
              <a:gd name="connsiteY1" fmla="*/ 0 h 2476500"/>
              <a:gd name="connsiteX2" fmla="*/ 2654300 w 2654300"/>
              <a:gd name="connsiteY2" fmla="*/ 2476500 h 2476500"/>
              <a:gd name="connsiteX3" fmla="*/ 0 w 2654300"/>
              <a:gd name="connsiteY3" fmla="*/ 2476500 h 2476500"/>
              <a:gd name="connsiteX4" fmla="*/ 0 w 2654300"/>
              <a:gd name="connsiteY4" fmla="*/ 0 h 2476500"/>
              <a:gd name="connsiteX0" fmla="*/ 3098800 w 5753100"/>
              <a:gd name="connsiteY0" fmla="*/ 0 h 2476500"/>
              <a:gd name="connsiteX1" fmla="*/ 5753100 w 5753100"/>
              <a:gd name="connsiteY1" fmla="*/ 0 h 2476500"/>
              <a:gd name="connsiteX2" fmla="*/ 5753100 w 5753100"/>
              <a:gd name="connsiteY2" fmla="*/ 2476500 h 2476500"/>
              <a:gd name="connsiteX3" fmla="*/ 0 w 5753100"/>
              <a:gd name="connsiteY3" fmla="*/ 0 h 2476500"/>
              <a:gd name="connsiteX4" fmla="*/ 3098800 w 5753100"/>
              <a:gd name="connsiteY4" fmla="*/ 0 h 2476500"/>
              <a:gd name="connsiteX0" fmla="*/ 5028265 w 7682565"/>
              <a:gd name="connsiteY0" fmla="*/ 208109 h 2684609"/>
              <a:gd name="connsiteX1" fmla="*/ 7682565 w 7682565"/>
              <a:gd name="connsiteY1" fmla="*/ 208109 h 2684609"/>
              <a:gd name="connsiteX2" fmla="*/ 7682565 w 7682565"/>
              <a:gd name="connsiteY2" fmla="*/ 2684609 h 2684609"/>
              <a:gd name="connsiteX3" fmla="*/ 0 w 7682565"/>
              <a:gd name="connsiteY3" fmla="*/ 0 h 2684609"/>
              <a:gd name="connsiteX4" fmla="*/ 5028265 w 7682565"/>
              <a:gd name="connsiteY4" fmla="*/ 208109 h 2684609"/>
              <a:gd name="connsiteX0" fmla="*/ 1004624 w 7682565"/>
              <a:gd name="connsiteY0" fmla="*/ 0 h 5067460"/>
              <a:gd name="connsiteX1" fmla="*/ 7682565 w 7682565"/>
              <a:gd name="connsiteY1" fmla="*/ 2590960 h 5067460"/>
              <a:gd name="connsiteX2" fmla="*/ 7682565 w 7682565"/>
              <a:gd name="connsiteY2" fmla="*/ 5067460 h 5067460"/>
              <a:gd name="connsiteX3" fmla="*/ 0 w 7682565"/>
              <a:gd name="connsiteY3" fmla="*/ 2382851 h 5067460"/>
              <a:gd name="connsiteX4" fmla="*/ 1004624 w 7682565"/>
              <a:gd name="connsiteY4" fmla="*/ 0 h 5067460"/>
              <a:gd name="connsiteX0" fmla="*/ 1004624 w 7706095"/>
              <a:gd name="connsiteY0" fmla="*/ 0 h 5067460"/>
              <a:gd name="connsiteX1" fmla="*/ 7706095 w 7706095"/>
              <a:gd name="connsiteY1" fmla="*/ 770004 h 5067460"/>
              <a:gd name="connsiteX2" fmla="*/ 7682565 w 7706095"/>
              <a:gd name="connsiteY2" fmla="*/ 5067460 h 5067460"/>
              <a:gd name="connsiteX3" fmla="*/ 0 w 7706095"/>
              <a:gd name="connsiteY3" fmla="*/ 2382851 h 5067460"/>
              <a:gd name="connsiteX4" fmla="*/ 1004624 w 7706095"/>
              <a:gd name="connsiteY4" fmla="*/ 0 h 5067460"/>
              <a:gd name="connsiteX0" fmla="*/ 1945827 w 7706095"/>
              <a:gd name="connsiteY0" fmla="*/ 561895 h 4297456"/>
              <a:gd name="connsiteX1" fmla="*/ 7706095 w 7706095"/>
              <a:gd name="connsiteY1" fmla="*/ 0 h 4297456"/>
              <a:gd name="connsiteX2" fmla="*/ 7682565 w 7706095"/>
              <a:gd name="connsiteY2" fmla="*/ 4297456 h 4297456"/>
              <a:gd name="connsiteX3" fmla="*/ 0 w 7706095"/>
              <a:gd name="connsiteY3" fmla="*/ 1612847 h 4297456"/>
              <a:gd name="connsiteX4" fmla="*/ 1945827 w 7706095"/>
              <a:gd name="connsiteY4" fmla="*/ 561895 h 4297456"/>
              <a:gd name="connsiteX0" fmla="*/ 1381105 w 7706095"/>
              <a:gd name="connsiteY0" fmla="*/ 0 h 4307861"/>
              <a:gd name="connsiteX1" fmla="*/ 7706095 w 7706095"/>
              <a:gd name="connsiteY1" fmla="*/ 10405 h 4307861"/>
              <a:gd name="connsiteX2" fmla="*/ 7682565 w 7706095"/>
              <a:gd name="connsiteY2" fmla="*/ 4307861 h 4307861"/>
              <a:gd name="connsiteX3" fmla="*/ 0 w 7706095"/>
              <a:gd name="connsiteY3" fmla="*/ 1623252 h 4307861"/>
              <a:gd name="connsiteX4" fmla="*/ 1381105 w 7706095"/>
              <a:gd name="connsiteY4" fmla="*/ 0 h 4307861"/>
              <a:gd name="connsiteX0" fmla="*/ 0 w 6324990"/>
              <a:gd name="connsiteY0" fmla="*/ 0 h 4307861"/>
              <a:gd name="connsiteX1" fmla="*/ 6324990 w 6324990"/>
              <a:gd name="connsiteY1" fmla="*/ 10405 h 4307861"/>
              <a:gd name="connsiteX2" fmla="*/ 6301460 w 6324990"/>
              <a:gd name="connsiteY2" fmla="*/ 4307861 h 4307861"/>
              <a:gd name="connsiteX3" fmla="*/ 936608 w 6324990"/>
              <a:gd name="connsiteY3" fmla="*/ 1508792 h 4307861"/>
              <a:gd name="connsiteX4" fmla="*/ 0 w 6324990"/>
              <a:gd name="connsiteY4" fmla="*/ 0 h 4307861"/>
              <a:gd name="connsiteX0" fmla="*/ 0 w 6324990"/>
              <a:gd name="connsiteY0" fmla="*/ 0 h 1904199"/>
              <a:gd name="connsiteX1" fmla="*/ 6324990 w 6324990"/>
              <a:gd name="connsiteY1" fmla="*/ 10405 h 1904199"/>
              <a:gd name="connsiteX2" fmla="*/ 6313227 w 6324990"/>
              <a:gd name="connsiteY2" fmla="*/ 1904199 h 1904199"/>
              <a:gd name="connsiteX3" fmla="*/ 936608 w 6324990"/>
              <a:gd name="connsiteY3" fmla="*/ 1508792 h 1904199"/>
              <a:gd name="connsiteX4" fmla="*/ 0 w 6324990"/>
              <a:gd name="connsiteY4" fmla="*/ 0 h 1904199"/>
              <a:gd name="connsiteX0" fmla="*/ 39888 w 6364878"/>
              <a:gd name="connsiteY0" fmla="*/ 0 h 2528527"/>
              <a:gd name="connsiteX1" fmla="*/ 6364878 w 6364878"/>
              <a:gd name="connsiteY1" fmla="*/ 10405 h 2528527"/>
              <a:gd name="connsiteX2" fmla="*/ 6353115 w 6364878"/>
              <a:gd name="connsiteY2" fmla="*/ 1904199 h 2528527"/>
              <a:gd name="connsiteX3" fmla="*/ 0 w 6364878"/>
              <a:gd name="connsiteY3" fmla="*/ 2528527 h 2528527"/>
              <a:gd name="connsiteX4" fmla="*/ 39888 w 6364878"/>
              <a:gd name="connsiteY4" fmla="*/ 0 h 2528527"/>
              <a:gd name="connsiteX0" fmla="*/ 0 w 6372048"/>
              <a:gd name="connsiteY0" fmla="*/ 0 h 2528527"/>
              <a:gd name="connsiteX1" fmla="*/ 6372048 w 6372048"/>
              <a:gd name="connsiteY1" fmla="*/ 10405 h 2528527"/>
              <a:gd name="connsiteX2" fmla="*/ 6360285 w 6372048"/>
              <a:gd name="connsiteY2" fmla="*/ 1904199 h 2528527"/>
              <a:gd name="connsiteX3" fmla="*/ 7170 w 6372048"/>
              <a:gd name="connsiteY3" fmla="*/ 2528527 h 2528527"/>
              <a:gd name="connsiteX4" fmla="*/ 0 w 6372048"/>
              <a:gd name="connsiteY4" fmla="*/ 0 h 2528527"/>
              <a:gd name="connsiteX0" fmla="*/ 0 w 6372048"/>
              <a:gd name="connsiteY0" fmla="*/ 0 h 2436959"/>
              <a:gd name="connsiteX1" fmla="*/ 6372048 w 6372048"/>
              <a:gd name="connsiteY1" fmla="*/ 10405 h 2436959"/>
              <a:gd name="connsiteX2" fmla="*/ 6360285 w 6372048"/>
              <a:gd name="connsiteY2" fmla="*/ 1904199 h 2436959"/>
              <a:gd name="connsiteX3" fmla="*/ 186001 w 6372048"/>
              <a:gd name="connsiteY3" fmla="*/ 2436959 h 2436959"/>
              <a:gd name="connsiteX4" fmla="*/ 0 w 6372048"/>
              <a:gd name="connsiteY4" fmla="*/ 0 h 2436959"/>
              <a:gd name="connsiteX0" fmla="*/ 2237 w 6374285"/>
              <a:gd name="connsiteY0" fmla="*/ 0 h 2503554"/>
              <a:gd name="connsiteX1" fmla="*/ 6374285 w 6374285"/>
              <a:gd name="connsiteY1" fmla="*/ 10405 h 2503554"/>
              <a:gd name="connsiteX2" fmla="*/ 6362522 w 6374285"/>
              <a:gd name="connsiteY2" fmla="*/ 1904199 h 2503554"/>
              <a:gd name="connsiteX3" fmla="*/ 0 w 6374285"/>
              <a:gd name="connsiteY3" fmla="*/ 2503554 h 2503554"/>
              <a:gd name="connsiteX4" fmla="*/ 2237 w 6374285"/>
              <a:gd name="connsiteY4" fmla="*/ 0 h 2503554"/>
              <a:gd name="connsiteX0" fmla="*/ 134006 w 6374285"/>
              <a:gd name="connsiteY0" fmla="*/ 64514 h 2493149"/>
              <a:gd name="connsiteX1" fmla="*/ 6374285 w 6374285"/>
              <a:gd name="connsiteY1" fmla="*/ 0 h 2493149"/>
              <a:gd name="connsiteX2" fmla="*/ 6362522 w 6374285"/>
              <a:gd name="connsiteY2" fmla="*/ 1893794 h 2493149"/>
              <a:gd name="connsiteX3" fmla="*/ 0 w 6374285"/>
              <a:gd name="connsiteY3" fmla="*/ 2493149 h 2493149"/>
              <a:gd name="connsiteX4" fmla="*/ 134006 w 6374285"/>
              <a:gd name="connsiteY4" fmla="*/ 64514 h 2493149"/>
              <a:gd name="connsiteX0" fmla="*/ 2237 w 6374285"/>
              <a:gd name="connsiteY0" fmla="*/ 0 h 2528528"/>
              <a:gd name="connsiteX1" fmla="*/ 6374285 w 6374285"/>
              <a:gd name="connsiteY1" fmla="*/ 35379 h 2528528"/>
              <a:gd name="connsiteX2" fmla="*/ 6362522 w 6374285"/>
              <a:gd name="connsiteY2" fmla="*/ 1929173 h 2528528"/>
              <a:gd name="connsiteX3" fmla="*/ 0 w 6374285"/>
              <a:gd name="connsiteY3" fmla="*/ 2528528 h 2528528"/>
              <a:gd name="connsiteX4" fmla="*/ 2237 w 6374285"/>
              <a:gd name="connsiteY4" fmla="*/ 0 h 2528528"/>
              <a:gd name="connsiteX0" fmla="*/ 199890 w 6374285"/>
              <a:gd name="connsiteY0" fmla="*/ 131108 h 2493149"/>
              <a:gd name="connsiteX1" fmla="*/ 6374285 w 6374285"/>
              <a:gd name="connsiteY1" fmla="*/ 0 h 2493149"/>
              <a:gd name="connsiteX2" fmla="*/ 6362522 w 6374285"/>
              <a:gd name="connsiteY2" fmla="*/ 1893794 h 2493149"/>
              <a:gd name="connsiteX3" fmla="*/ 0 w 6374285"/>
              <a:gd name="connsiteY3" fmla="*/ 2493149 h 2493149"/>
              <a:gd name="connsiteX4" fmla="*/ 199890 w 6374285"/>
              <a:gd name="connsiteY4" fmla="*/ 131108 h 2493149"/>
              <a:gd name="connsiteX0" fmla="*/ 45 w 6381505"/>
              <a:gd name="connsiteY0" fmla="*/ 0 h 2536853"/>
              <a:gd name="connsiteX1" fmla="*/ 6381505 w 6381505"/>
              <a:gd name="connsiteY1" fmla="*/ 43704 h 2536853"/>
              <a:gd name="connsiteX2" fmla="*/ 6369742 w 6381505"/>
              <a:gd name="connsiteY2" fmla="*/ 1937498 h 2536853"/>
              <a:gd name="connsiteX3" fmla="*/ 7220 w 6381505"/>
              <a:gd name="connsiteY3" fmla="*/ 2536853 h 2536853"/>
              <a:gd name="connsiteX4" fmla="*/ 45 w 6381505"/>
              <a:gd name="connsiteY4" fmla="*/ 0 h 2536853"/>
              <a:gd name="connsiteX0" fmla="*/ 45 w 6381505"/>
              <a:gd name="connsiteY0" fmla="*/ 0 h 2536853"/>
              <a:gd name="connsiteX1" fmla="*/ 6381505 w 6381505"/>
              <a:gd name="connsiteY1" fmla="*/ 43704 h 2536853"/>
              <a:gd name="connsiteX2" fmla="*/ 6369745 w 6381505"/>
              <a:gd name="connsiteY2" fmla="*/ 1105061 h 2536853"/>
              <a:gd name="connsiteX3" fmla="*/ 7220 w 6381505"/>
              <a:gd name="connsiteY3" fmla="*/ 2536853 h 2536853"/>
              <a:gd name="connsiteX4" fmla="*/ 45 w 6381505"/>
              <a:gd name="connsiteY4" fmla="*/ 0 h 2536853"/>
              <a:gd name="connsiteX0" fmla="*/ 45 w 6934787"/>
              <a:gd name="connsiteY0" fmla="*/ 0 h 2536853"/>
              <a:gd name="connsiteX1" fmla="*/ 6381505 w 6934787"/>
              <a:gd name="connsiteY1" fmla="*/ 43704 h 2536853"/>
              <a:gd name="connsiteX2" fmla="*/ 6934787 w 6934787"/>
              <a:gd name="connsiteY2" fmla="*/ 1479657 h 2536853"/>
              <a:gd name="connsiteX3" fmla="*/ 7220 w 6934787"/>
              <a:gd name="connsiteY3" fmla="*/ 2536853 h 2536853"/>
              <a:gd name="connsiteX4" fmla="*/ 45 w 6934787"/>
              <a:gd name="connsiteY4" fmla="*/ 0 h 2536853"/>
              <a:gd name="connsiteX0" fmla="*/ 45 w 9446428"/>
              <a:gd name="connsiteY0" fmla="*/ 990 h 2537843"/>
              <a:gd name="connsiteX1" fmla="*/ 9446428 w 9446428"/>
              <a:gd name="connsiteY1" fmla="*/ 0 h 2537843"/>
              <a:gd name="connsiteX2" fmla="*/ 6934787 w 9446428"/>
              <a:gd name="connsiteY2" fmla="*/ 1480647 h 2537843"/>
              <a:gd name="connsiteX3" fmla="*/ 7220 w 9446428"/>
              <a:gd name="connsiteY3" fmla="*/ 2537843 h 2537843"/>
              <a:gd name="connsiteX4" fmla="*/ 45 w 9446428"/>
              <a:gd name="connsiteY4" fmla="*/ 990 h 2537843"/>
              <a:gd name="connsiteX0" fmla="*/ 45 w 9446428"/>
              <a:gd name="connsiteY0" fmla="*/ 990 h 2537843"/>
              <a:gd name="connsiteX1" fmla="*/ 9446428 w 9446428"/>
              <a:gd name="connsiteY1" fmla="*/ 0 h 2537843"/>
              <a:gd name="connsiteX2" fmla="*/ 9425909 w 9446428"/>
              <a:gd name="connsiteY2" fmla="*/ 586775 h 2537843"/>
              <a:gd name="connsiteX3" fmla="*/ 7220 w 9446428"/>
              <a:gd name="connsiteY3" fmla="*/ 2537843 h 2537843"/>
              <a:gd name="connsiteX4" fmla="*/ 45 w 9446428"/>
              <a:gd name="connsiteY4" fmla="*/ 990 h 2537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6428" h="2537843">
                <a:moveTo>
                  <a:pt x="45" y="990"/>
                </a:moveTo>
                <a:lnTo>
                  <a:pt x="9446428" y="0"/>
                </a:lnTo>
                <a:lnTo>
                  <a:pt x="9425909" y="586775"/>
                </a:lnTo>
                <a:lnTo>
                  <a:pt x="7220" y="2537843"/>
                </a:lnTo>
                <a:cubicBezTo>
                  <a:pt x="7966" y="1703325"/>
                  <a:pt x="-701" y="835508"/>
                  <a:pt x="45" y="99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1">
            <a:extLst>
              <a:ext uri="{FF2B5EF4-FFF2-40B4-BE49-F238E27FC236}">
                <a16:creationId xmlns:a16="http://schemas.microsoft.com/office/drawing/2014/main" id="{E6CD7D8E-F9AC-FE49-A543-69643548BA35}"/>
              </a:ext>
            </a:extLst>
          </p:cNvPr>
          <p:cNvSpPr/>
          <p:nvPr userDrawn="1"/>
        </p:nvSpPr>
        <p:spPr>
          <a:xfrm rot="5400000">
            <a:off x="9408161" y="4053842"/>
            <a:ext cx="2225038" cy="3383280"/>
          </a:xfrm>
          <a:custGeom>
            <a:avLst/>
            <a:gdLst>
              <a:gd name="connsiteX0" fmla="*/ 0 w 2654300"/>
              <a:gd name="connsiteY0" fmla="*/ 0 h 2476500"/>
              <a:gd name="connsiteX1" fmla="*/ 2654300 w 2654300"/>
              <a:gd name="connsiteY1" fmla="*/ 0 h 2476500"/>
              <a:gd name="connsiteX2" fmla="*/ 2654300 w 2654300"/>
              <a:gd name="connsiteY2" fmla="*/ 2476500 h 2476500"/>
              <a:gd name="connsiteX3" fmla="*/ 0 w 2654300"/>
              <a:gd name="connsiteY3" fmla="*/ 2476500 h 2476500"/>
              <a:gd name="connsiteX4" fmla="*/ 0 w 2654300"/>
              <a:gd name="connsiteY4" fmla="*/ 0 h 2476500"/>
              <a:gd name="connsiteX0" fmla="*/ 3098800 w 5753100"/>
              <a:gd name="connsiteY0" fmla="*/ 0 h 2476500"/>
              <a:gd name="connsiteX1" fmla="*/ 5753100 w 5753100"/>
              <a:gd name="connsiteY1" fmla="*/ 0 h 2476500"/>
              <a:gd name="connsiteX2" fmla="*/ 5753100 w 5753100"/>
              <a:gd name="connsiteY2" fmla="*/ 2476500 h 2476500"/>
              <a:gd name="connsiteX3" fmla="*/ 0 w 5753100"/>
              <a:gd name="connsiteY3" fmla="*/ 0 h 2476500"/>
              <a:gd name="connsiteX4" fmla="*/ 3098800 w 5753100"/>
              <a:gd name="connsiteY4" fmla="*/ 0 h 2476500"/>
              <a:gd name="connsiteX0" fmla="*/ 2562315 w 5216615"/>
              <a:gd name="connsiteY0" fmla="*/ 0 h 2476500"/>
              <a:gd name="connsiteX1" fmla="*/ 5216615 w 5216615"/>
              <a:gd name="connsiteY1" fmla="*/ 0 h 2476500"/>
              <a:gd name="connsiteX2" fmla="*/ 5216615 w 5216615"/>
              <a:gd name="connsiteY2" fmla="*/ 2476500 h 2476500"/>
              <a:gd name="connsiteX3" fmla="*/ 0 w 5216615"/>
              <a:gd name="connsiteY3" fmla="*/ 0 h 2476500"/>
              <a:gd name="connsiteX4" fmla="*/ 2562315 w 5216615"/>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6615" h="2476500">
                <a:moveTo>
                  <a:pt x="2562315" y="0"/>
                </a:moveTo>
                <a:lnTo>
                  <a:pt x="5216615" y="0"/>
                </a:lnTo>
                <a:lnTo>
                  <a:pt x="5216615" y="2476500"/>
                </a:lnTo>
                <a:lnTo>
                  <a:pt x="0" y="0"/>
                </a:lnTo>
                <a:lnTo>
                  <a:pt x="2562315"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itle 1">
            <a:extLst>
              <a:ext uri="{FF2B5EF4-FFF2-40B4-BE49-F238E27FC236}">
                <a16:creationId xmlns:a16="http://schemas.microsoft.com/office/drawing/2014/main" id="{DFD31BA1-8D05-5C43-8392-35AF0A28569C}"/>
              </a:ext>
            </a:extLst>
          </p:cNvPr>
          <p:cNvSpPr>
            <a:spLocks noGrp="1"/>
          </p:cNvSpPr>
          <p:nvPr>
            <p:ph type="ctrTitle" hasCustomPrompt="1"/>
          </p:nvPr>
        </p:nvSpPr>
        <p:spPr>
          <a:xfrm>
            <a:off x="749300" y="2857259"/>
            <a:ext cx="8211820" cy="1174595"/>
          </a:xfrm>
        </p:spPr>
        <p:txBody>
          <a:bodyPr anchor="b">
            <a:noAutofit/>
          </a:bodyPr>
          <a:lstStyle>
            <a:lvl1pPr algn="l">
              <a:defRPr sz="4000" b="1">
                <a:solidFill>
                  <a:schemeClr val="bg1"/>
                </a:solidFill>
              </a:defRPr>
            </a:lvl1pPr>
          </a:lstStyle>
          <a:p>
            <a:r>
              <a:rPr lang="en-US" dirty="0"/>
              <a:t>Title to go here should be no more than two lines long</a:t>
            </a:r>
          </a:p>
        </p:txBody>
      </p:sp>
      <p:sp>
        <p:nvSpPr>
          <p:cNvPr id="32" name="Text Placeholder 26">
            <a:extLst>
              <a:ext uri="{FF2B5EF4-FFF2-40B4-BE49-F238E27FC236}">
                <a16:creationId xmlns:a16="http://schemas.microsoft.com/office/drawing/2014/main" id="{009C0E66-26E0-B741-8F59-2EE3751B9A8C}"/>
              </a:ext>
            </a:extLst>
          </p:cNvPr>
          <p:cNvSpPr>
            <a:spLocks noGrp="1"/>
          </p:cNvSpPr>
          <p:nvPr>
            <p:ph type="body" sz="quarter" idx="10" hasCustomPrompt="1"/>
          </p:nvPr>
        </p:nvSpPr>
        <p:spPr>
          <a:xfrm>
            <a:off x="749300" y="5933440"/>
            <a:ext cx="4152900" cy="269242"/>
          </a:xfrm>
        </p:spPr>
        <p:txBody>
          <a:bodyPr>
            <a:normAutofit/>
          </a:bodyPr>
          <a:lstStyle>
            <a:lvl1pPr marL="0" indent="0">
              <a:buNone/>
              <a:defRPr sz="1500" b="1">
                <a:solidFill>
                  <a:schemeClr val="bg1"/>
                </a:solidFill>
              </a:defRPr>
            </a:lvl1pPr>
          </a:lstStyle>
          <a:p>
            <a:pPr lvl="0"/>
            <a:r>
              <a:rPr lang="en-US" dirty="0"/>
              <a:t>Day Month Year</a:t>
            </a:r>
          </a:p>
        </p:txBody>
      </p:sp>
      <p:sp>
        <p:nvSpPr>
          <p:cNvPr id="33" name="Text Placeholder 28">
            <a:extLst>
              <a:ext uri="{FF2B5EF4-FFF2-40B4-BE49-F238E27FC236}">
                <a16:creationId xmlns:a16="http://schemas.microsoft.com/office/drawing/2014/main" id="{112D3587-1D6A-5843-86B3-A4EE639723F0}"/>
              </a:ext>
            </a:extLst>
          </p:cNvPr>
          <p:cNvSpPr>
            <a:spLocks noGrp="1"/>
          </p:cNvSpPr>
          <p:nvPr>
            <p:ph type="body" sz="quarter" idx="11" hasCustomPrompt="1"/>
          </p:nvPr>
        </p:nvSpPr>
        <p:spPr>
          <a:xfrm>
            <a:off x="762000" y="4114486"/>
            <a:ext cx="8199120" cy="660717"/>
          </a:xfrm>
        </p:spPr>
        <p:txBody>
          <a:bodyPr>
            <a:noAutofit/>
          </a:bodyPr>
          <a:lstStyle>
            <a:lvl1pPr marL="0" indent="0">
              <a:buNone/>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 to go here and should be </a:t>
            </a:r>
            <a:br>
              <a:rPr lang="en-US" dirty="0"/>
            </a:br>
            <a:r>
              <a:rPr lang="en-US" dirty="0"/>
              <a:t>no more than two lines long</a:t>
            </a:r>
          </a:p>
        </p:txBody>
      </p:sp>
    </p:spTree>
    <p:extLst>
      <p:ext uri="{BB962C8B-B14F-4D97-AF65-F5344CB8AC3E}">
        <p14:creationId xmlns:p14="http://schemas.microsoft.com/office/powerpoint/2010/main" val="131732513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ly One Column">
    <p:spTree>
      <p:nvGrpSpPr>
        <p:cNvPr id="1" name=""/>
        <p:cNvGrpSpPr/>
        <p:nvPr/>
      </p:nvGrpSpPr>
      <p:grpSpPr>
        <a:xfrm>
          <a:off x="0" y="0"/>
          <a:ext cx="0" cy="0"/>
          <a:chOff x="0" y="0"/>
          <a:chExt cx="0" cy="0"/>
        </a:xfrm>
      </p:grpSpPr>
      <p:sp>
        <p:nvSpPr>
          <p:cNvPr id="19" name="Rectangle 11">
            <a:extLst>
              <a:ext uri="{FF2B5EF4-FFF2-40B4-BE49-F238E27FC236}">
                <a16:creationId xmlns:a16="http://schemas.microsoft.com/office/drawing/2014/main" id="{E6CD7D8E-F9AC-FE49-A543-69643548BA35}"/>
              </a:ext>
            </a:extLst>
          </p:cNvPr>
          <p:cNvSpPr/>
          <p:nvPr userDrawn="1"/>
        </p:nvSpPr>
        <p:spPr>
          <a:xfrm rot="5400000">
            <a:off x="11020165" y="5686173"/>
            <a:ext cx="556058" cy="1787610"/>
          </a:xfrm>
          <a:custGeom>
            <a:avLst/>
            <a:gdLst>
              <a:gd name="connsiteX0" fmla="*/ 0 w 2654300"/>
              <a:gd name="connsiteY0" fmla="*/ 0 h 2476500"/>
              <a:gd name="connsiteX1" fmla="*/ 2654300 w 2654300"/>
              <a:gd name="connsiteY1" fmla="*/ 0 h 2476500"/>
              <a:gd name="connsiteX2" fmla="*/ 2654300 w 2654300"/>
              <a:gd name="connsiteY2" fmla="*/ 2476500 h 2476500"/>
              <a:gd name="connsiteX3" fmla="*/ 0 w 2654300"/>
              <a:gd name="connsiteY3" fmla="*/ 2476500 h 2476500"/>
              <a:gd name="connsiteX4" fmla="*/ 0 w 2654300"/>
              <a:gd name="connsiteY4" fmla="*/ 0 h 2476500"/>
              <a:gd name="connsiteX0" fmla="*/ 3098800 w 5753100"/>
              <a:gd name="connsiteY0" fmla="*/ 0 h 2476500"/>
              <a:gd name="connsiteX1" fmla="*/ 5753100 w 5753100"/>
              <a:gd name="connsiteY1" fmla="*/ 0 h 2476500"/>
              <a:gd name="connsiteX2" fmla="*/ 5753100 w 5753100"/>
              <a:gd name="connsiteY2" fmla="*/ 2476500 h 2476500"/>
              <a:gd name="connsiteX3" fmla="*/ 0 w 5753100"/>
              <a:gd name="connsiteY3" fmla="*/ 0 h 2476500"/>
              <a:gd name="connsiteX4" fmla="*/ 3098800 w 5753100"/>
              <a:gd name="connsiteY4" fmla="*/ 0 h 2476500"/>
              <a:gd name="connsiteX0" fmla="*/ 2562315 w 5216615"/>
              <a:gd name="connsiteY0" fmla="*/ 0 h 2476500"/>
              <a:gd name="connsiteX1" fmla="*/ 5216615 w 5216615"/>
              <a:gd name="connsiteY1" fmla="*/ 0 h 2476500"/>
              <a:gd name="connsiteX2" fmla="*/ 5216615 w 5216615"/>
              <a:gd name="connsiteY2" fmla="*/ 2476500 h 2476500"/>
              <a:gd name="connsiteX3" fmla="*/ 0 w 5216615"/>
              <a:gd name="connsiteY3" fmla="*/ 0 h 2476500"/>
              <a:gd name="connsiteX4" fmla="*/ 2562315 w 5216615"/>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6615" h="2476500">
                <a:moveTo>
                  <a:pt x="2562315" y="0"/>
                </a:moveTo>
                <a:lnTo>
                  <a:pt x="5216615" y="0"/>
                </a:lnTo>
                <a:lnTo>
                  <a:pt x="5216615" y="2476500"/>
                </a:lnTo>
                <a:lnTo>
                  <a:pt x="0" y="0"/>
                </a:lnTo>
                <a:lnTo>
                  <a:pt x="2562315"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11">
            <a:extLst>
              <a:ext uri="{FF2B5EF4-FFF2-40B4-BE49-F238E27FC236}">
                <a16:creationId xmlns:a16="http://schemas.microsoft.com/office/drawing/2014/main" id="{EEF1297F-16AF-FA4B-9F11-0695F62C4117}"/>
              </a:ext>
            </a:extLst>
          </p:cNvPr>
          <p:cNvSpPr/>
          <p:nvPr userDrawn="1"/>
        </p:nvSpPr>
        <p:spPr>
          <a:xfrm rot="5400000">
            <a:off x="11215338" y="5881340"/>
            <a:ext cx="1282970" cy="670354"/>
          </a:xfrm>
          <a:custGeom>
            <a:avLst/>
            <a:gdLst>
              <a:gd name="connsiteX0" fmla="*/ 0 w 2654300"/>
              <a:gd name="connsiteY0" fmla="*/ 0 h 2476500"/>
              <a:gd name="connsiteX1" fmla="*/ 2654300 w 2654300"/>
              <a:gd name="connsiteY1" fmla="*/ 0 h 2476500"/>
              <a:gd name="connsiteX2" fmla="*/ 2654300 w 2654300"/>
              <a:gd name="connsiteY2" fmla="*/ 2476500 h 2476500"/>
              <a:gd name="connsiteX3" fmla="*/ 0 w 2654300"/>
              <a:gd name="connsiteY3" fmla="*/ 2476500 h 2476500"/>
              <a:gd name="connsiteX4" fmla="*/ 0 w 2654300"/>
              <a:gd name="connsiteY4" fmla="*/ 0 h 2476500"/>
              <a:gd name="connsiteX0" fmla="*/ 3098800 w 5753100"/>
              <a:gd name="connsiteY0" fmla="*/ 0 h 2476500"/>
              <a:gd name="connsiteX1" fmla="*/ 5753100 w 5753100"/>
              <a:gd name="connsiteY1" fmla="*/ 0 h 2476500"/>
              <a:gd name="connsiteX2" fmla="*/ 5753100 w 5753100"/>
              <a:gd name="connsiteY2" fmla="*/ 2476500 h 2476500"/>
              <a:gd name="connsiteX3" fmla="*/ 0 w 5753100"/>
              <a:gd name="connsiteY3" fmla="*/ 0 h 2476500"/>
              <a:gd name="connsiteX4" fmla="*/ 3098800 w 5753100"/>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3100" h="2476500">
                <a:moveTo>
                  <a:pt x="3098800" y="0"/>
                </a:moveTo>
                <a:lnTo>
                  <a:pt x="5753100" y="0"/>
                </a:lnTo>
                <a:lnTo>
                  <a:pt x="5753100" y="2476500"/>
                </a:lnTo>
                <a:lnTo>
                  <a:pt x="0" y="0"/>
                </a:lnTo>
                <a:lnTo>
                  <a:pt x="309880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1">
            <a:extLst>
              <a:ext uri="{FF2B5EF4-FFF2-40B4-BE49-F238E27FC236}">
                <a16:creationId xmlns:a16="http://schemas.microsoft.com/office/drawing/2014/main" id="{711F858E-DF97-5744-95FC-9DBAB6447488}"/>
              </a:ext>
            </a:extLst>
          </p:cNvPr>
          <p:cNvSpPr>
            <a:spLocks noGrp="1"/>
          </p:cNvSpPr>
          <p:nvPr>
            <p:ph type="ctrTitle" hasCustomPrompt="1"/>
          </p:nvPr>
        </p:nvSpPr>
        <p:spPr>
          <a:xfrm>
            <a:off x="749300" y="699066"/>
            <a:ext cx="7439661" cy="918445"/>
          </a:xfrm>
        </p:spPr>
        <p:txBody>
          <a:bodyPr anchor="b">
            <a:noAutofit/>
          </a:bodyPr>
          <a:lstStyle>
            <a:lvl1pPr algn="l">
              <a:defRPr sz="3000" b="1">
                <a:solidFill>
                  <a:schemeClr val="tx2"/>
                </a:solidFill>
              </a:defRPr>
            </a:lvl1pPr>
          </a:lstStyle>
          <a:p>
            <a:r>
              <a:rPr lang="en-US" dirty="0"/>
              <a:t>Title to go here should be no more than two lines long</a:t>
            </a:r>
          </a:p>
        </p:txBody>
      </p:sp>
      <p:sp>
        <p:nvSpPr>
          <p:cNvPr id="24" name="Text Placeholder 28">
            <a:extLst>
              <a:ext uri="{FF2B5EF4-FFF2-40B4-BE49-F238E27FC236}">
                <a16:creationId xmlns:a16="http://schemas.microsoft.com/office/drawing/2014/main" id="{11A53513-7A39-6040-A951-DA25BEF91F84}"/>
              </a:ext>
            </a:extLst>
          </p:cNvPr>
          <p:cNvSpPr>
            <a:spLocks noGrp="1"/>
          </p:cNvSpPr>
          <p:nvPr>
            <p:ph type="body" sz="quarter" idx="11" hasCustomPrompt="1"/>
          </p:nvPr>
        </p:nvSpPr>
        <p:spPr>
          <a:xfrm>
            <a:off x="749300" y="2287998"/>
            <a:ext cx="7439661" cy="3295133"/>
          </a:xfrm>
        </p:spPr>
        <p:txBody>
          <a:bodyPr>
            <a:noAutofit/>
          </a:bodyPr>
          <a:lstStyle>
            <a:lvl1pPr marL="0" marR="0" indent="0" algn="l" defTabSz="914309" rtl="0" eaLnBrk="1" fontAlgn="auto" latinLnBrk="0" hangingPunct="1">
              <a:lnSpc>
                <a:spcPct val="90000"/>
              </a:lnSpc>
              <a:spcBef>
                <a:spcPts val="1000"/>
              </a:spcBef>
              <a:spcAft>
                <a:spcPts val="0"/>
              </a:spcAft>
              <a:buClr>
                <a:schemeClr val="accent2"/>
              </a:buClr>
              <a:buSzTx/>
              <a:buFont typeface="Arial" panose="020B0604020202020204" pitchFamily="34" charset="0"/>
              <a:buNone/>
              <a:tabLst/>
              <a:defRPr sz="2000">
                <a:solidFill>
                  <a:schemeClr val="tx2"/>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marL="0" marR="0" lvl="0" indent="0" algn="l" defTabSz="914309" rtl="0" eaLnBrk="1" fontAlgn="auto" latinLnBrk="0" hangingPunct="1">
              <a:lnSpc>
                <a:spcPct val="90000"/>
              </a:lnSpc>
              <a:spcBef>
                <a:spcPts val="1000"/>
              </a:spcBef>
              <a:spcAft>
                <a:spcPts val="0"/>
              </a:spcAft>
              <a:buClr>
                <a:schemeClr val="accent2"/>
              </a:buClr>
              <a:buSzTx/>
              <a:buFont typeface="Arial" panose="020B0604020202020204" pitchFamily="34" charset="0"/>
              <a:buNone/>
              <a:tabLst/>
              <a:defRPr/>
            </a:pPr>
            <a:r>
              <a:rPr lang="en-US" dirty="0"/>
              <a:t>This is a space for text only.</a:t>
            </a:r>
          </a:p>
          <a:p>
            <a:pPr marL="0" marR="0" lvl="0" indent="0" algn="l" defTabSz="914309" rtl="0" eaLnBrk="1" fontAlgn="auto" latinLnBrk="0" hangingPunct="1">
              <a:lnSpc>
                <a:spcPct val="90000"/>
              </a:lnSpc>
              <a:spcBef>
                <a:spcPts val="1000"/>
              </a:spcBef>
              <a:spcAft>
                <a:spcPts val="0"/>
              </a:spcAft>
              <a:buClr>
                <a:schemeClr val="accent2"/>
              </a:buClr>
              <a:buSzTx/>
              <a:buFont typeface="Arial" panose="020B0604020202020204" pitchFamily="34" charset="0"/>
              <a:buNone/>
              <a:tabLst/>
              <a:defRPr/>
            </a:pPr>
            <a:endParaRPr lang="en-US" dirty="0"/>
          </a:p>
          <a:p>
            <a:pPr lvl="0"/>
            <a:endParaRPr lang="en-US" dirty="0"/>
          </a:p>
        </p:txBody>
      </p:sp>
      <p:sp>
        <p:nvSpPr>
          <p:cNvPr id="9" name="TextBox 8">
            <a:extLst>
              <a:ext uri="{FF2B5EF4-FFF2-40B4-BE49-F238E27FC236}">
                <a16:creationId xmlns:a16="http://schemas.microsoft.com/office/drawing/2014/main" id="{C8B66C5E-E9C1-4346-98EB-EE770DFBECD5}"/>
              </a:ext>
            </a:extLst>
          </p:cNvPr>
          <p:cNvSpPr txBox="1"/>
          <p:nvPr userDrawn="1"/>
        </p:nvSpPr>
        <p:spPr>
          <a:xfrm>
            <a:off x="13390880" y="3454400"/>
            <a:ext cx="237566" cy="369332"/>
          </a:xfrm>
          <a:prstGeom prst="rect">
            <a:avLst/>
          </a:prstGeom>
          <a:noFill/>
        </p:spPr>
        <p:txBody>
          <a:bodyPr wrap="none" rtlCol="0">
            <a:spAutoFit/>
          </a:bodyPr>
          <a:lstStyle/>
          <a:p>
            <a:r>
              <a:rPr lang="en-US" dirty="0"/>
              <a:t> </a:t>
            </a:r>
          </a:p>
        </p:txBody>
      </p:sp>
      <p:pic>
        <p:nvPicPr>
          <p:cNvPr id="6" name="Picture 5">
            <a:extLst>
              <a:ext uri="{FF2B5EF4-FFF2-40B4-BE49-F238E27FC236}">
                <a16:creationId xmlns:a16="http://schemas.microsoft.com/office/drawing/2014/main" id="{68391ABC-ADB3-A848-8B99-6EF63FEB9274}"/>
              </a:ext>
            </a:extLst>
          </p:cNvPr>
          <p:cNvPicPr>
            <a:picLocks noChangeAspect="1"/>
          </p:cNvPicPr>
          <p:nvPr userDrawn="1"/>
        </p:nvPicPr>
        <p:blipFill>
          <a:blip r:embed="rId2"/>
          <a:stretch>
            <a:fillRect/>
          </a:stretch>
        </p:blipFill>
        <p:spPr>
          <a:xfrm>
            <a:off x="10725862" y="781445"/>
            <a:ext cx="763700" cy="767269"/>
          </a:xfrm>
          <a:prstGeom prst="rect">
            <a:avLst/>
          </a:prstGeom>
        </p:spPr>
      </p:pic>
    </p:spTree>
    <p:extLst>
      <p:ext uri="{BB962C8B-B14F-4D97-AF65-F5344CB8AC3E}">
        <p14:creationId xmlns:p14="http://schemas.microsoft.com/office/powerpoint/2010/main" val="3454060863"/>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nly Two Column">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711F858E-DF97-5744-95FC-9DBAB6447488}"/>
              </a:ext>
            </a:extLst>
          </p:cNvPr>
          <p:cNvSpPr>
            <a:spLocks noGrp="1"/>
          </p:cNvSpPr>
          <p:nvPr>
            <p:ph type="ctrTitle" hasCustomPrompt="1"/>
          </p:nvPr>
        </p:nvSpPr>
        <p:spPr>
          <a:xfrm>
            <a:off x="749300" y="699066"/>
            <a:ext cx="7439661" cy="918445"/>
          </a:xfrm>
        </p:spPr>
        <p:txBody>
          <a:bodyPr anchor="b">
            <a:noAutofit/>
          </a:bodyPr>
          <a:lstStyle>
            <a:lvl1pPr algn="l">
              <a:defRPr sz="3000" b="1">
                <a:solidFill>
                  <a:schemeClr val="tx2"/>
                </a:solidFill>
              </a:defRPr>
            </a:lvl1pPr>
          </a:lstStyle>
          <a:p>
            <a:r>
              <a:rPr lang="en-US" dirty="0"/>
              <a:t>Title to go here should be no more than two lines long</a:t>
            </a:r>
          </a:p>
        </p:txBody>
      </p:sp>
      <p:sp>
        <p:nvSpPr>
          <p:cNvPr id="24" name="Text Placeholder 28">
            <a:extLst>
              <a:ext uri="{FF2B5EF4-FFF2-40B4-BE49-F238E27FC236}">
                <a16:creationId xmlns:a16="http://schemas.microsoft.com/office/drawing/2014/main" id="{11A53513-7A39-6040-A951-DA25BEF91F84}"/>
              </a:ext>
            </a:extLst>
          </p:cNvPr>
          <p:cNvSpPr>
            <a:spLocks noGrp="1"/>
          </p:cNvSpPr>
          <p:nvPr>
            <p:ph type="body" sz="quarter" idx="11" hasCustomPrompt="1"/>
          </p:nvPr>
        </p:nvSpPr>
        <p:spPr>
          <a:xfrm>
            <a:off x="749301" y="2287998"/>
            <a:ext cx="4176926" cy="3295133"/>
          </a:xfrm>
        </p:spPr>
        <p:txBody>
          <a:bodyPr>
            <a:noAutofit/>
          </a:bodyPr>
          <a:lstStyle>
            <a:lvl1pPr marL="0" marR="0" indent="0" algn="l" defTabSz="914309" rtl="0" eaLnBrk="1" fontAlgn="auto" latinLnBrk="0" hangingPunct="1">
              <a:lnSpc>
                <a:spcPct val="90000"/>
              </a:lnSpc>
              <a:spcBef>
                <a:spcPts val="1000"/>
              </a:spcBef>
              <a:spcAft>
                <a:spcPts val="0"/>
              </a:spcAft>
              <a:buClr>
                <a:schemeClr val="accent2"/>
              </a:buClr>
              <a:buSzTx/>
              <a:buFont typeface="Arial" panose="020B0604020202020204" pitchFamily="34" charset="0"/>
              <a:buNone/>
              <a:tabLst/>
              <a:defRPr sz="2000">
                <a:solidFill>
                  <a:schemeClr val="tx2"/>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marL="0" marR="0" lvl="0" indent="0" algn="l" defTabSz="914309" rtl="0" eaLnBrk="1" fontAlgn="auto" latinLnBrk="0" hangingPunct="1">
              <a:lnSpc>
                <a:spcPct val="90000"/>
              </a:lnSpc>
              <a:spcBef>
                <a:spcPts val="1000"/>
              </a:spcBef>
              <a:spcAft>
                <a:spcPts val="0"/>
              </a:spcAft>
              <a:buClr>
                <a:schemeClr val="accent2"/>
              </a:buClr>
              <a:buSzTx/>
              <a:buFont typeface="Arial" panose="020B0604020202020204" pitchFamily="34" charset="0"/>
              <a:buNone/>
              <a:tabLst/>
              <a:defRPr/>
            </a:pPr>
            <a:r>
              <a:rPr lang="en-US" dirty="0"/>
              <a:t>This is a space for text only. This is a two column layout for text only.</a:t>
            </a:r>
          </a:p>
        </p:txBody>
      </p:sp>
      <p:sp>
        <p:nvSpPr>
          <p:cNvPr id="9" name="TextBox 8">
            <a:extLst>
              <a:ext uri="{FF2B5EF4-FFF2-40B4-BE49-F238E27FC236}">
                <a16:creationId xmlns:a16="http://schemas.microsoft.com/office/drawing/2014/main" id="{C8B66C5E-E9C1-4346-98EB-EE770DFBECD5}"/>
              </a:ext>
            </a:extLst>
          </p:cNvPr>
          <p:cNvSpPr txBox="1"/>
          <p:nvPr userDrawn="1"/>
        </p:nvSpPr>
        <p:spPr>
          <a:xfrm>
            <a:off x="13390880" y="3454400"/>
            <a:ext cx="237566" cy="369332"/>
          </a:xfrm>
          <a:prstGeom prst="rect">
            <a:avLst/>
          </a:prstGeom>
          <a:noFill/>
        </p:spPr>
        <p:txBody>
          <a:bodyPr wrap="none" rtlCol="0">
            <a:spAutoFit/>
          </a:bodyPr>
          <a:lstStyle/>
          <a:p>
            <a:r>
              <a:rPr lang="en-US" dirty="0"/>
              <a:t> </a:t>
            </a:r>
          </a:p>
        </p:txBody>
      </p:sp>
      <p:pic>
        <p:nvPicPr>
          <p:cNvPr id="6" name="Picture 5">
            <a:extLst>
              <a:ext uri="{FF2B5EF4-FFF2-40B4-BE49-F238E27FC236}">
                <a16:creationId xmlns:a16="http://schemas.microsoft.com/office/drawing/2014/main" id="{68391ABC-ADB3-A848-8B99-6EF63FEB9274}"/>
              </a:ext>
            </a:extLst>
          </p:cNvPr>
          <p:cNvPicPr>
            <a:picLocks noChangeAspect="1"/>
          </p:cNvPicPr>
          <p:nvPr userDrawn="1"/>
        </p:nvPicPr>
        <p:blipFill>
          <a:blip r:embed="rId2"/>
          <a:stretch>
            <a:fillRect/>
          </a:stretch>
        </p:blipFill>
        <p:spPr>
          <a:xfrm>
            <a:off x="10725862" y="781445"/>
            <a:ext cx="763700" cy="767269"/>
          </a:xfrm>
          <a:prstGeom prst="rect">
            <a:avLst/>
          </a:prstGeom>
        </p:spPr>
      </p:pic>
      <p:sp>
        <p:nvSpPr>
          <p:cNvPr id="11" name="Text Placeholder 28">
            <a:extLst>
              <a:ext uri="{FF2B5EF4-FFF2-40B4-BE49-F238E27FC236}">
                <a16:creationId xmlns:a16="http://schemas.microsoft.com/office/drawing/2014/main" id="{5231CD6A-BE53-874D-9257-C532DB9B9FD4}"/>
              </a:ext>
            </a:extLst>
          </p:cNvPr>
          <p:cNvSpPr>
            <a:spLocks noGrp="1"/>
          </p:cNvSpPr>
          <p:nvPr>
            <p:ph type="body" sz="quarter" idx="13" hasCustomPrompt="1"/>
          </p:nvPr>
        </p:nvSpPr>
        <p:spPr>
          <a:xfrm>
            <a:off x="5444868" y="2287997"/>
            <a:ext cx="4176926" cy="3295133"/>
          </a:xfrm>
        </p:spPr>
        <p:txBody>
          <a:bodyPr>
            <a:noAutofit/>
          </a:bodyPr>
          <a:lstStyle>
            <a:lvl1pPr marL="0" marR="0" indent="0" algn="l" defTabSz="914309" rtl="0" eaLnBrk="1" fontAlgn="auto" latinLnBrk="0" hangingPunct="1">
              <a:lnSpc>
                <a:spcPct val="90000"/>
              </a:lnSpc>
              <a:spcBef>
                <a:spcPts val="1000"/>
              </a:spcBef>
              <a:spcAft>
                <a:spcPts val="0"/>
              </a:spcAft>
              <a:buClr>
                <a:schemeClr val="accent2"/>
              </a:buClr>
              <a:buSzTx/>
              <a:buFont typeface="Arial" panose="020B0604020202020204" pitchFamily="34" charset="0"/>
              <a:buNone/>
              <a:tabLst/>
              <a:defRPr sz="2000">
                <a:solidFill>
                  <a:schemeClr val="tx2"/>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marL="0" marR="0" lvl="0" indent="0" algn="l" defTabSz="914309" rtl="0" eaLnBrk="1" fontAlgn="auto" latinLnBrk="0" hangingPunct="1">
              <a:lnSpc>
                <a:spcPct val="90000"/>
              </a:lnSpc>
              <a:spcBef>
                <a:spcPts val="1000"/>
              </a:spcBef>
              <a:spcAft>
                <a:spcPts val="0"/>
              </a:spcAft>
              <a:buClr>
                <a:schemeClr val="accent2"/>
              </a:buClr>
              <a:buSzTx/>
              <a:buFont typeface="Arial" panose="020B0604020202020204" pitchFamily="34" charset="0"/>
              <a:buNone/>
              <a:tabLst/>
              <a:defRPr/>
            </a:pPr>
            <a:r>
              <a:rPr lang="en-US" dirty="0"/>
              <a:t>This is a space for text only. This is a two column layout for text only.</a:t>
            </a:r>
          </a:p>
        </p:txBody>
      </p:sp>
      <p:sp>
        <p:nvSpPr>
          <p:cNvPr id="13" name="Rectangle 11">
            <a:extLst>
              <a:ext uri="{FF2B5EF4-FFF2-40B4-BE49-F238E27FC236}">
                <a16:creationId xmlns:a16="http://schemas.microsoft.com/office/drawing/2014/main" id="{43227018-1CB6-0C4B-B2AB-43150B01930C}"/>
              </a:ext>
            </a:extLst>
          </p:cNvPr>
          <p:cNvSpPr/>
          <p:nvPr userDrawn="1"/>
        </p:nvSpPr>
        <p:spPr>
          <a:xfrm rot="5400000">
            <a:off x="11020165" y="5686173"/>
            <a:ext cx="556058" cy="1787610"/>
          </a:xfrm>
          <a:custGeom>
            <a:avLst/>
            <a:gdLst>
              <a:gd name="connsiteX0" fmla="*/ 0 w 2654300"/>
              <a:gd name="connsiteY0" fmla="*/ 0 h 2476500"/>
              <a:gd name="connsiteX1" fmla="*/ 2654300 w 2654300"/>
              <a:gd name="connsiteY1" fmla="*/ 0 h 2476500"/>
              <a:gd name="connsiteX2" fmla="*/ 2654300 w 2654300"/>
              <a:gd name="connsiteY2" fmla="*/ 2476500 h 2476500"/>
              <a:gd name="connsiteX3" fmla="*/ 0 w 2654300"/>
              <a:gd name="connsiteY3" fmla="*/ 2476500 h 2476500"/>
              <a:gd name="connsiteX4" fmla="*/ 0 w 2654300"/>
              <a:gd name="connsiteY4" fmla="*/ 0 h 2476500"/>
              <a:gd name="connsiteX0" fmla="*/ 3098800 w 5753100"/>
              <a:gd name="connsiteY0" fmla="*/ 0 h 2476500"/>
              <a:gd name="connsiteX1" fmla="*/ 5753100 w 5753100"/>
              <a:gd name="connsiteY1" fmla="*/ 0 h 2476500"/>
              <a:gd name="connsiteX2" fmla="*/ 5753100 w 5753100"/>
              <a:gd name="connsiteY2" fmla="*/ 2476500 h 2476500"/>
              <a:gd name="connsiteX3" fmla="*/ 0 w 5753100"/>
              <a:gd name="connsiteY3" fmla="*/ 0 h 2476500"/>
              <a:gd name="connsiteX4" fmla="*/ 3098800 w 5753100"/>
              <a:gd name="connsiteY4" fmla="*/ 0 h 2476500"/>
              <a:gd name="connsiteX0" fmla="*/ 2562315 w 5216615"/>
              <a:gd name="connsiteY0" fmla="*/ 0 h 2476500"/>
              <a:gd name="connsiteX1" fmla="*/ 5216615 w 5216615"/>
              <a:gd name="connsiteY1" fmla="*/ 0 h 2476500"/>
              <a:gd name="connsiteX2" fmla="*/ 5216615 w 5216615"/>
              <a:gd name="connsiteY2" fmla="*/ 2476500 h 2476500"/>
              <a:gd name="connsiteX3" fmla="*/ 0 w 5216615"/>
              <a:gd name="connsiteY3" fmla="*/ 0 h 2476500"/>
              <a:gd name="connsiteX4" fmla="*/ 2562315 w 5216615"/>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6615" h="2476500">
                <a:moveTo>
                  <a:pt x="2562315" y="0"/>
                </a:moveTo>
                <a:lnTo>
                  <a:pt x="5216615" y="0"/>
                </a:lnTo>
                <a:lnTo>
                  <a:pt x="5216615" y="2476500"/>
                </a:lnTo>
                <a:lnTo>
                  <a:pt x="0" y="0"/>
                </a:lnTo>
                <a:lnTo>
                  <a:pt x="2562315"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1">
            <a:extLst>
              <a:ext uri="{FF2B5EF4-FFF2-40B4-BE49-F238E27FC236}">
                <a16:creationId xmlns:a16="http://schemas.microsoft.com/office/drawing/2014/main" id="{49000B4C-02BF-424F-901D-11D1CE4A9288}"/>
              </a:ext>
            </a:extLst>
          </p:cNvPr>
          <p:cNvSpPr/>
          <p:nvPr userDrawn="1"/>
        </p:nvSpPr>
        <p:spPr>
          <a:xfrm rot="5400000">
            <a:off x="11215338" y="5881340"/>
            <a:ext cx="1282970" cy="670354"/>
          </a:xfrm>
          <a:custGeom>
            <a:avLst/>
            <a:gdLst>
              <a:gd name="connsiteX0" fmla="*/ 0 w 2654300"/>
              <a:gd name="connsiteY0" fmla="*/ 0 h 2476500"/>
              <a:gd name="connsiteX1" fmla="*/ 2654300 w 2654300"/>
              <a:gd name="connsiteY1" fmla="*/ 0 h 2476500"/>
              <a:gd name="connsiteX2" fmla="*/ 2654300 w 2654300"/>
              <a:gd name="connsiteY2" fmla="*/ 2476500 h 2476500"/>
              <a:gd name="connsiteX3" fmla="*/ 0 w 2654300"/>
              <a:gd name="connsiteY3" fmla="*/ 2476500 h 2476500"/>
              <a:gd name="connsiteX4" fmla="*/ 0 w 2654300"/>
              <a:gd name="connsiteY4" fmla="*/ 0 h 2476500"/>
              <a:gd name="connsiteX0" fmla="*/ 3098800 w 5753100"/>
              <a:gd name="connsiteY0" fmla="*/ 0 h 2476500"/>
              <a:gd name="connsiteX1" fmla="*/ 5753100 w 5753100"/>
              <a:gd name="connsiteY1" fmla="*/ 0 h 2476500"/>
              <a:gd name="connsiteX2" fmla="*/ 5753100 w 5753100"/>
              <a:gd name="connsiteY2" fmla="*/ 2476500 h 2476500"/>
              <a:gd name="connsiteX3" fmla="*/ 0 w 5753100"/>
              <a:gd name="connsiteY3" fmla="*/ 0 h 2476500"/>
              <a:gd name="connsiteX4" fmla="*/ 3098800 w 5753100"/>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3100" h="2476500">
                <a:moveTo>
                  <a:pt x="3098800" y="0"/>
                </a:moveTo>
                <a:lnTo>
                  <a:pt x="5753100" y="0"/>
                </a:lnTo>
                <a:lnTo>
                  <a:pt x="5753100" y="2476500"/>
                </a:lnTo>
                <a:lnTo>
                  <a:pt x="0" y="0"/>
                </a:lnTo>
                <a:lnTo>
                  <a:pt x="309880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212880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711F858E-DF97-5744-95FC-9DBAB6447488}"/>
              </a:ext>
            </a:extLst>
          </p:cNvPr>
          <p:cNvSpPr>
            <a:spLocks noGrp="1"/>
          </p:cNvSpPr>
          <p:nvPr>
            <p:ph type="ctrTitle" hasCustomPrompt="1"/>
          </p:nvPr>
        </p:nvSpPr>
        <p:spPr>
          <a:xfrm>
            <a:off x="749300" y="699066"/>
            <a:ext cx="7439661" cy="918445"/>
          </a:xfrm>
        </p:spPr>
        <p:txBody>
          <a:bodyPr anchor="b">
            <a:noAutofit/>
          </a:bodyPr>
          <a:lstStyle>
            <a:lvl1pPr algn="l">
              <a:defRPr sz="3000" b="1">
                <a:solidFill>
                  <a:schemeClr val="tx2"/>
                </a:solidFill>
              </a:defRPr>
            </a:lvl1pPr>
          </a:lstStyle>
          <a:p>
            <a:r>
              <a:rPr lang="en-US" dirty="0"/>
              <a:t>Title to go here should be no more than two lines long</a:t>
            </a:r>
          </a:p>
        </p:txBody>
      </p:sp>
      <p:sp>
        <p:nvSpPr>
          <p:cNvPr id="9" name="TextBox 8">
            <a:extLst>
              <a:ext uri="{FF2B5EF4-FFF2-40B4-BE49-F238E27FC236}">
                <a16:creationId xmlns:a16="http://schemas.microsoft.com/office/drawing/2014/main" id="{C8B66C5E-E9C1-4346-98EB-EE770DFBECD5}"/>
              </a:ext>
            </a:extLst>
          </p:cNvPr>
          <p:cNvSpPr txBox="1"/>
          <p:nvPr userDrawn="1"/>
        </p:nvSpPr>
        <p:spPr>
          <a:xfrm>
            <a:off x="13390880" y="3454400"/>
            <a:ext cx="237566" cy="369332"/>
          </a:xfrm>
          <a:prstGeom prst="rect">
            <a:avLst/>
          </a:prstGeom>
          <a:noFill/>
        </p:spPr>
        <p:txBody>
          <a:bodyPr wrap="none" rtlCol="0">
            <a:spAutoFit/>
          </a:bodyPr>
          <a:lstStyle/>
          <a:p>
            <a:r>
              <a:rPr lang="en-US" dirty="0"/>
              <a:t> </a:t>
            </a:r>
          </a:p>
        </p:txBody>
      </p:sp>
      <p:pic>
        <p:nvPicPr>
          <p:cNvPr id="6" name="Picture 5">
            <a:extLst>
              <a:ext uri="{FF2B5EF4-FFF2-40B4-BE49-F238E27FC236}">
                <a16:creationId xmlns:a16="http://schemas.microsoft.com/office/drawing/2014/main" id="{68391ABC-ADB3-A848-8B99-6EF63FEB9274}"/>
              </a:ext>
            </a:extLst>
          </p:cNvPr>
          <p:cNvPicPr>
            <a:picLocks noChangeAspect="1"/>
          </p:cNvPicPr>
          <p:nvPr userDrawn="1"/>
        </p:nvPicPr>
        <p:blipFill>
          <a:blip r:embed="rId2"/>
          <a:stretch>
            <a:fillRect/>
          </a:stretch>
        </p:blipFill>
        <p:spPr>
          <a:xfrm>
            <a:off x="10725862" y="781445"/>
            <a:ext cx="763700" cy="767269"/>
          </a:xfrm>
          <a:prstGeom prst="rect">
            <a:avLst/>
          </a:prstGeom>
        </p:spPr>
      </p:pic>
      <p:sp>
        <p:nvSpPr>
          <p:cNvPr id="5" name="Picture Placeholder 4">
            <a:extLst>
              <a:ext uri="{FF2B5EF4-FFF2-40B4-BE49-F238E27FC236}">
                <a16:creationId xmlns:a16="http://schemas.microsoft.com/office/drawing/2014/main" id="{6F8E2240-F65E-9743-9C7B-683CF95B9DE3}"/>
              </a:ext>
            </a:extLst>
          </p:cNvPr>
          <p:cNvSpPr>
            <a:spLocks noGrp="1"/>
          </p:cNvSpPr>
          <p:nvPr>
            <p:ph type="pic" sz="quarter" idx="12"/>
          </p:nvPr>
        </p:nvSpPr>
        <p:spPr>
          <a:xfrm>
            <a:off x="5444868" y="2287998"/>
            <a:ext cx="5226872" cy="3931570"/>
          </a:xfrm>
        </p:spPr>
        <p:txBody>
          <a:bodyPr/>
          <a:lstStyle/>
          <a:p>
            <a:endParaRPr lang="en-US"/>
          </a:p>
        </p:txBody>
      </p:sp>
      <p:sp>
        <p:nvSpPr>
          <p:cNvPr id="13" name="Text Placeholder 28">
            <a:extLst>
              <a:ext uri="{FF2B5EF4-FFF2-40B4-BE49-F238E27FC236}">
                <a16:creationId xmlns:a16="http://schemas.microsoft.com/office/drawing/2014/main" id="{8A226B48-902A-A345-8F8F-8A940CD75F9D}"/>
              </a:ext>
            </a:extLst>
          </p:cNvPr>
          <p:cNvSpPr>
            <a:spLocks noGrp="1"/>
          </p:cNvSpPr>
          <p:nvPr>
            <p:ph type="body" sz="quarter" idx="11" hasCustomPrompt="1"/>
          </p:nvPr>
        </p:nvSpPr>
        <p:spPr>
          <a:xfrm>
            <a:off x="749301" y="2287998"/>
            <a:ext cx="4176926" cy="3295133"/>
          </a:xfrm>
        </p:spPr>
        <p:txBody>
          <a:bodyPr>
            <a:noAutofit/>
          </a:bodyPr>
          <a:lstStyle>
            <a:lvl1pPr marL="0" marR="0" indent="0" algn="l" defTabSz="914309" rtl="0" eaLnBrk="1" fontAlgn="auto" latinLnBrk="0" hangingPunct="1">
              <a:lnSpc>
                <a:spcPct val="90000"/>
              </a:lnSpc>
              <a:spcBef>
                <a:spcPts val="1000"/>
              </a:spcBef>
              <a:spcAft>
                <a:spcPts val="0"/>
              </a:spcAft>
              <a:buClr>
                <a:schemeClr val="accent2"/>
              </a:buClr>
              <a:buSzTx/>
              <a:buFont typeface="Arial" panose="020B0604020202020204" pitchFamily="34" charset="0"/>
              <a:buNone/>
              <a:tabLst/>
              <a:defRPr sz="2000">
                <a:solidFill>
                  <a:schemeClr val="tx2"/>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marL="0" marR="0" lvl="0" indent="0" algn="l" defTabSz="914309" rtl="0" eaLnBrk="1" fontAlgn="auto" latinLnBrk="0" hangingPunct="1">
              <a:lnSpc>
                <a:spcPct val="90000"/>
              </a:lnSpc>
              <a:spcBef>
                <a:spcPts val="1000"/>
              </a:spcBef>
              <a:spcAft>
                <a:spcPts val="0"/>
              </a:spcAft>
              <a:buClr>
                <a:schemeClr val="accent2"/>
              </a:buClr>
              <a:buSzTx/>
              <a:buFont typeface="Arial" panose="020B0604020202020204" pitchFamily="34" charset="0"/>
              <a:buNone/>
              <a:tabLst/>
              <a:defRPr/>
            </a:pPr>
            <a:r>
              <a:rPr lang="en-US" dirty="0"/>
              <a:t>This is a space for text only. There is room for an image to the right.</a:t>
            </a:r>
          </a:p>
          <a:p>
            <a:pPr marL="0" marR="0" lvl="0" indent="0" algn="l" defTabSz="914309" rtl="0" eaLnBrk="1" fontAlgn="auto" latinLnBrk="0" hangingPunct="1">
              <a:lnSpc>
                <a:spcPct val="90000"/>
              </a:lnSpc>
              <a:spcBef>
                <a:spcPts val="1000"/>
              </a:spcBef>
              <a:spcAft>
                <a:spcPts val="0"/>
              </a:spcAft>
              <a:buClr>
                <a:schemeClr val="accent2"/>
              </a:buClr>
              <a:buSzTx/>
              <a:buFont typeface="Arial" panose="020B0604020202020204" pitchFamily="34" charset="0"/>
              <a:buNone/>
              <a:tabLst/>
              <a:defRPr/>
            </a:pPr>
            <a:endParaRPr lang="en-US" dirty="0"/>
          </a:p>
          <a:p>
            <a:pPr lvl="0"/>
            <a:endParaRPr lang="en-US" dirty="0"/>
          </a:p>
        </p:txBody>
      </p:sp>
      <p:sp>
        <p:nvSpPr>
          <p:cNvPr id="14" name="Rectangle 11">
            <a:extLst>
              <a:ext uri="{FF2B5EF4-FFF2-40B4-BE49-F238E27FC236}">
                <a16:creationId xmlns:a16="http://schemas.microsoft.com/office/drawing/2014/main" id="{EC322CB6-6DA9-7545-A544-17369195228D}"/>
              </a:ext>
            </a:extLst>
          </p:cNvPr>
          <p:cNvSpPr/>
          <p:nvPr userDrawn="1"/>
        </p:nvSpPr>
        <p:spPr>
          <a:xfrm rot="5400000">
            <a:off x="11020165" y="5686173"/>
            <a:ext cx="556058" cy="1787610"/>
          </a:xfrm>
          <a:custGeom>
            <a:avLst/>
            <a:gdLst>
              <a:gd name="connsiteX0" fmla="*/ 0 w 2654300"/>
              <a:gd name="connsiteY0" fmla="*/ 0 h 2476500"/>
              <a:gd name="connsiteX1" fmla="*/ 2654300 w 2654300"/>
              <a:gd name="connsiteY1" fmla="*/ 0 h 2476500"/>
              <a:gd name="connsiteX2" fmla="*/ 2654300 w 2654300"/>
              <a:gd name="connsiteY2" fmla="*/ 2476500 h 2476500"/>
              <a:gd name="connsiteX3" fmla="*/ 0 w 2654300"/>
              <a:gd name="connsiteY3" fmla="*/ 2476500 h 2476500"/>
              <a:gd name="connsiteX4" fmla="*/ 0 w 2654300"/>
              <a:gd name="connsiteY4" fmla="*/ 0 h 2476500"/>
              <a:gd name="connsiteX0" fmla="*/ 3098800 w 5753100"/>
              <a:gd name="connsiteY0" fmla="*/ 0 h 2476500"/>
              <a:gd name="connsiteX1" fmla="*/ 5753100 w 5753100"/>
              <a:gd name="connsiteY1" fmla="*/ 0 h 2476500"/>
              <a:gd name="connsiteX2" fmla="*/ 5753100 w 5753100"/>
              <a:gd name="connsiteY2" fmla="*/ 2476500 h 2476500"/>
              <a:gd name="connsiteX3" fmla="*/ 0 w 5753100"/>
              <a:gd name="connsiteY3" fmla="*/ 0 h 2476500"/>
              <a:gd name="connsiteX4" fmla="*/ 3098800 w 5753100"/>
              <a:gd name="connsiteY4" fmla="*/ 0 h 2476500"/>
              <a:gd name="connsiteX0" fmla="*/ 2562315 w 5216615"/>
              <a:gd name="connsiteY0" fmla="*/ 0 h 2476500"/>
              <a:gd name="connsiteX1" fmla="*/ 5216615 w 5216615"/>
              <a:gd name="connsiteY1" fmla="*/ 0 h 2476500"/>
              <a:gd name="connsiteX2" fmla="*/ 5216615 w 5216615"/>
              <a:gd name="connsiteY2" fmla="*/ 2476500 h 2476500"/>
              <a:gd name="connsiteX3" fmla="*/ 0 w 5216615"/>
              <a:gd name="connsiteY3" fmla="*/ 0 h 2476500"/>
              <a:gd name="connsiteX4" fmla="*/ 2562315 w 5216615"/>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6615" h="2476500">
                <a:moveTo>
                  <a:pt x="2562315" y="0"/>
                </a:moveTo>
                <a:lnTo>
                  <a:pt x="5216615" y="0"/>
                </a:lnTo>
                <a:lnTo>
                  <a:pt x="5216615" y="2476500"/>
                </a:lnTo>
                <a:lnTo>
                  <a:pt x="0" y="0"/>
                </a:lnTo>
                <a:lnTo>
                  <a:pt x="2562315"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1">
            <a:extLst>
              <a:ext uri="{FF2B5EF4-FFF2-40B4-BE49-F238E27FC236}">
                <a16:creationId xmlns:a16="http://schemas.microsoft.com/office/drawing/2014/main" id="{90A06E36-A72C-6043-9E80-5D4A0A9388F7}"/>
              </a:ext>
            </a:extLst>
          </p:cNvPr>
          <p:cNvSpPr/>
          <p:nvPr userDrawn="1"/>
        </p:nvSpPr>
        <p:spPr>
          <a:xfrm rot="5400000">
            <a:off x="11215338" y="5881340"/>
            <a:ext cx="1282970" cy="670354"/>
          </a:xfrm>
          <a:custGeom>
            <a:avLst/>
            <a:gdLst>
              <a:gd name="connsiteX0" fmla="*/ 0 w 2654300"/>
              <a:gd name="connsiteY0" fmla="*/ 0 h 2476500"/>
              <a:gd name="connsiteX1" fmla="*/ 2654300 w 2654300"/>
              <a:gd name="connsiteY1" fmla="*/ 0 h 2476500"/>
              <a:gd name="connsiteX2" fmla="*/ 2654300 w 2654300"/>
              <a:gd name="connsiteY2" fmla="*/ 2476500 h 2476500"/>
              <a:gd name="connsiteX3" fmla="*/ 0 w 2654300"/>
              <a:gd name="connsiteY3" fmla="*/ 2476500 h 2476500"/>
              <a:gd name="connsiteX4" fmla="*/ 0 w 2654300"/>
              <a:gd name="connsiteY4" fmla="*/ 0 h 2476500"/>
              <a:gd name="connsiteX0" fmla="*/ 3098800 w 5753100"/>
              <a:gd name="connsiteY0" fmla="*/ 0 h 2476500"/>
              <a:gd name="connsiteX1" fmla="*/ 5753100 w 5753100"/>
              <a:gd name="connsiteY1" fmla="*/ 0 h 2476500"/>
              <a:gd name="connsiteX2" fmla="*/ 5753100 w 5753100"/>
              <a:gd name="connsiteY2" fmla="*/ 2476500 h 2476500"/>
              <a:gd name="connsiteX3" fmla="*/ 0 w 5753100"/>
              <a:gd name="connsiteY3" fmla="*/ 0 h 2476500"/>
              <a:gd name="connsiteX4" fmla="*/ 3098800 w 5753100"/>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3100" h="2476500">
                <a:moveTo>
                  <a:pt x="3098800" y="0"/>
                </a:moveTo>
                <a:lnTo>
                  <a:pt x="5753100" y="0"/>
                </a:lnTo>
                <a:lnTo>
                  <a:pt x="5753100" y="2476500"/>
                </a:lnTo>
                <a:lnTo>
                  <a:pt x="0" y="0"/>
                </a:lnTo>
                <a:lnTo>
                  <a:pt x="309880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9748848"/>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711F858E-DF97-5744-95FC-9DBAB6447488}"/>
              </a:ext>
            </a:extLst>
          </p:cNvPr>
          <p:cNvSpPr>
            <a:spLocks noGrp="1"/>
          </p:cNvSpPr>
          <p:nvPr>
            <p:ph type="ctrTitle" hasCustomPrompt="1"/>
          </p:nvPr>
        </p:nvSpPr>
        <p:spPr>
          <a:xfrm>
            <a:off x="749300" y="699066"/>
            <a:ext cx="7439661" cy="918445"/>
          </a:xfrm>
        </p:spPr>
        <p:txBody>
          <a:bodyPr anchor="b">
            <a:noAutofit/>
          </a:bodyPr>
          <a:lstStyle>
            <a:lvl1pPr algn="l">
              <a:defRPr sz="3000" b="1">
                <a:solidFill>
                  <a:schemeClr val="tx2"/>
                </a:solidFill>
              </a:defRPr>
            </a:lvl1pPr>
          </a:lstStyle>
          <a:p>
            <a:r>
              <a:rPr lang="en-US" dirty="0"/>
              <a:t>Title to go here should be no more than two lines long</a:t>
            </a:r>
          </a:p>
        </p:txBody>
      </p:sp>
      <p:sp>
        <p:nvSpPr>
          <p:cNvPr id="9" name="TextBox 8">
            <a:extLst>
              <a:ext uri="{FF2B5EF4-FFF2-40B4-BE49-F238E27FC236}">
                <a16:creationId xmlns:a16="http://schemas.microsoft.com/office/drawing/2014/main" id="{C8B66C5E-E9C1-4346-98EB-EE770DFBECD5}"/>
              </a:ext>
            </a:extLst>
          </p:cNvPr>
          <p:cNvSpPr txBox="1"/>
          <p:nvPr userDrawn="1"/>
        </p:nvSpPr>
        <p:spPr>
          <a:xfrm>
            <a:off x="13390880" y="3454400"/>
            <a:ext cx="237566" cy="369332"/>
          </a:xfrm>
          <a:prstGeom prst="rect">
            <a:avLst/>
          </a:prstGeom>
          <a:noFill/>
        </p:spPr>
        <p:txBody>
          <a:bodyPr wrap="none" rtlCol="0">
            <a:spAutoFit/>
          </a:bodyPr>
          <a:lstStyle/>
          <a:p>
            <a:r>
              <a:rPr lang="en-US" dirty="0"/>
              <a:t> </a:t>
            </a:r>
          </a:p>
        </p:txBody>
      </p:sp>
      <p:pic>
        <p:nvPicPr>
          <p:cNvPr id="6" name="Picture 5">
            <a:extLst>
              <a:ext uri="{FF2B5EF4-FFF2-40B4-BE49-F238E27FC236}">
                <a16:creationId xmlns:a16="http://schemas.microsoft.com/office/drawing/2014/main" id="{68391ABC-ADB3-A848-8B99-6EF63FEB9274}"/>
              </a:ext>
            </a:extLst>
          </p:cNvPr>
          <p:cNvPicPr>
            <a:picLocks noChangeAspect="1"/>
          </p:cNvPicPr>
          <p:nvPr userDrawn="1"/>
        </p:nvPicPr>
        <p:blipFill>
          <a:blip r:embed="rId2"/>
          <a:stretch>
            <a:fillRect/>
          </a:stretch>
        </p:blipFill>
        <p:spPr>
          <a:xfrm>
            <a:off x="10725862" y="781445"/>
            <a:ext cx="763700" cy="767269"/>
          </a:xfrm>
          <a:prstGeom prst="rect">
            <a:avLst/>
          </a:prstGeom>
        </p:spPr>
      </p:pic>
      <p:sp>
        <p:nvSpPr>
          <p:cNvPr id="5" name="Picture Placeholder 4">
            <a:extLst>
              <a:ext uri="{FF2B5EF4-FFF2-40B4-BE49-F238E27FC236}">
                <a16:creationId xmlns:a16="http://schemas.microsoft.com/office/drawing/2014/main" id="{6F8E2240-F65E-9743-9C7B-683CF95B9DE3}"/>
              </a:ext>
            </a:extLst>
          </p:cNvPr>
          <p:cNvSpPr>
            <a:spLocks noGrp="1"/>
          </p:cNvSpPr>
          <p:nvPr>
            <p:ph type="pic" sz="quarter" idx="12"/>
          </p:nvPr>
        </p:nvSpPr>
        <p:spPr>
          <a:xfrm>
            <a:off x="749300" y="2287998"/>
            <a:ext cx="9922440" cy="3931570"/>
          </a:xfrm>
        </p:spPr>
        <p:txBody>
          <a:bodyPr/>
          <a:lstStyle/>
          <a:p>
            <a:endParaRPr lang="en-US"/>
          </a:p>
        </p:txBody>
      </p:sp>
      <p:sp>
        <p:nvSpPr>
          <p:cNvPr id="14" name="Rectangle 11">
            <a:extLst>
              <a:ext uri="{FF2B5EF4-FFF2-40B4-BE49-F238E27FC236}">
                <a16:creationId xmlns:a16="http://schemas.microsoft.com/office/drawing/2014/main" id="{EC322CB6-6DA9-7545-A544-17369195228D}"/>
              </a:ext>
            </a:extLst>
          </p:cNvPr>
          <p:cNvSpPr/>
          <p:nvPr userDrawn="1"/>
        </p:nvSpPr>
        <p:spPr>
          <a:xfrm rot="5400000">
            <a:off x="11020165" y="5686173"/>
            <a:ext cx="556058" cy="1787610"/>
          </a:xfrm>
          <a:custGeom>
            <a:avLst/>
            <a:gdLst>
              <a:gd name="connsiteX0" fmla="*/ 0 w 2654300"/>
              <a:gd name="connsiteY0" fmla="*/ 0 h 2476500"/>
              <a:gd name="connsiteX1" fmla="*/ 2654300 w 2654300"/>
              <a:gd name="connsiteY1" fmla="*/ 0 h 2476500"/>
              <a:gd name="connsiteX2" fmla="*/ 2654300 w 2654300"/>
              <a:gd name="connsiteY2" fmla="*/ 2476500 h 2476500"/>
              <a:gd name="connsiteX3" fmla="*/ 0 w 2654300"/>
              <a:gd name="connsiteY3" fmla="*/ 2476500 h 2476500"/>
              <a:gd name="connsiteX4" fmla="*/ 0 w 2654300"/>
              <a:gd name="connsiteY4" fmla="*/ 0 h 2476500"/>
              <a:gd name="connsiteX0" fmla="*/ 3098800 w 5753100"/>
              <a:gd name="connsiteY0" fmla="*/ 0 h 2476500"/>
              <a:gd name="connsiteX1" fmla="*/ 5753100 w 5753100"/>
              <a:gd name="connsiteY1" fmla="*/ 0 h 2476500"/>
              <a:gd name="connsiteX2" fmla="*/ 5753100 w 5753100"/>
              <a:gd name="connsiteY2" fmla="*/ 2476500 h 2476500"/>
              <a:gd name="connsiteX3" fmla="*/ 0 w 5753100"/>
              <a:gd name="connsiteY3" fmla="*/ 0 h 2476500"/>
              <a:gd name="connsiteX4" fmla="*/ 3098800 w 5753100"/>
              <a:gd name="connsiteY4" fmla="*/ 0 h 2476500"/>
              <a:gd name="connsiteX0" fmla="*/ 2562315 w 5216615"/>
              <a:gd name="connsiteY0" fmla="*/ 0 h 2476500"/>
              <a:gd name="connsiteX1" fmla="*/ 5216615 w 5216615"/>
              <a:gd name="connsiteY1" fmla="*/ 0 h 2476500"/>
              <a:gd name="connsiteX2" fmla="*/ 5216615 w 5216615"/>
              <a:gd name="connsiteY2" fmla="*/ 2476500 h 2476500"/>
              <a:gd name="connsiteX3" fmla="*/ 0 w 5216615"/>
              <a:gd name="connsiteY3" fmla="*/ 0 h 2476500"/>
              <a:gd name="connsiteX4" fmla="*/ 2562315 w 5216615"/>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6615" h="2476500">
                <a:moveTo>
                  <a:pt x="2562315" y="0"/>
                </a:moveTo>
                <a:lnTo>
                  <a:pt x="5216615" y="0"/>
                </a:lnTo>
                <a:lnTo>
                  <a:pt x="5216615" y="2476500"/>
                </a:lnTo>
                <a:lnTo>
                  <a:pt x="0" y="0"/>
                </a:lnTo>
                <a:lnTo>
                  <a:pt x="2562315"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1">
            <a:extLst>
              <a:ext uri="{FF2B5EF4-FFF2-40B4-BE49-F238E27FC236}">
                <a16:creationId xmlns:a16="http://schemas.microsoft.com/office/drawing/2014/main" id="{90A06E36-A72C-6043-9E80-5D4A0A9388F7}"/>
              </a:ext>
            </a:extLst>
          </p:cNvPr>
          <p:cNvSpPr/>
          <p:nvPr userDrawn="1"/>
        </p:nvSpPr>
        <p:spPr>
          <a:xfrm rot="5400000">
            <a:off x="11215338" y="5881340"/>
            <a:ext cx="1282970" cy="670354"/>
          </a:xfrm>
          <a:custGeom>
            <a:avLst/>
            <a:gdLst>
              <a:gd name="connsiteX0" fmla="*/ 0 w 2654300"/>
              <a:gd name="connsiteY0" fmla="*/ 0 h 2476500"/>
              <a:gd name="connsiteX1" fmla="*/ 2654300 w 2654300"/>
              <a:gd name="connsiteY1" fmla="*/ 0 h 2476500"/>
              <a:gd name="connsiteX2" fmla="*/ 2654300 w 2654300"/>
              <a:gd name="connsiteY2" fmla="*/ 2476500 h 2476500"/>
              <a:gd name="connsiteX3" fmla="*/ 0 w 2654300"/>
              <a:gd name="connsiteY3" fmla="*/ 2476500 h 2476500"/>
              <a:gd name="connsiteX4" fmla="*/ 0 w 2654300"/>
              <a:gd name="connsiteY4" fmla="*/ 0 h 2476500"/>
              <a:gd name="connsiteX0" fmla="*/ 3098800 w 5753100"/>
              <a:gd name="connsiteY0" fmla="*/ 0 h 2476500"/>
              <a:gd name="connsiteX1" fmla="*/ 5753100 w 5753100"/>
              <a:gd name="connsiteY1" fmla="*/ 0 h 2476500"/>
              <a:gd name="connsiteX2" fmla="*/ 5753100 w 5753100"/>
              <a:gd name="connsiteY2" fmla="*/ 2476500 h 2476500"/>
              <a:gd name="connsiteX3" fmla="*/ 0 w 5753100"/>
              <a:gd name="connsiteY3" fmla="*/ 0 h 2476500"/>
              <a:gd name="connsiteX4" fmla="*/ 3098800 w 5753100"/>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3100" h="2476500">
                <a:moveTo>
                  <a:pt x="3098800" y="0"/>
                </a:moveTo>
                <a:lnTo>
                  <a:pt x="5753100" y="0"/>
                </a:lnTo>
                <a:lnTo>
                  <a:pt x="5753100" y="2476500"/>
                </a:lnTo>
                <a:lnTo>
                  <a:pt x="0" y="0"/>
                </a:lnTo>
                <a:lnTo>
                  <a:pt x="309880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99416"/>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89379ED0-0862-794E-9ADB-29F6EB91A31A}"/>
              </a:ext>
            </a:extLst>
          </p:cNvPr>
          <p:cNvSpPr>
            <a:spLocks noGrp="1"/>
          </p:cNvSpPr>
          <p:nvPr>
            <p:ph type="media" sz="quarter" idx="12"/>
          </p:nvPr>
        </p:nvSpPr>
        <p:spPr>
          <a:xfrm>
            <a:off x="0" y="0"/>
            <a:ext cx="12192000" cy="6858000"/>
          </a:xfrm>
        </p:spPr>
        <p:txBody>
          <a:bodyPr/>
          <a:lstStyle/>
          <a:p>
            <a:endParaRPr lang="en-US"/>
          </a:p>
        </p:txBody>
      </p:sp>
      <p:sp>
        <p:nvSpPr>
          <p:cNvPr id="19" name="Rectangle 11">
            <a:extLst>
              <a:ext uri="{FF2B5EF4-FFF2-40B4-BE49-F238E27FC236}">
                <a16:creationId xmlns:a16="http://schemas.microsoft.com/office/drawing/2014/main" id="{E6CD7D8E-F9AC-FE49-A543-69643548BA35}"/>
              </a:ext>
            </a:extLst>
          </p:cNvPr>
          <p:cNvSpPr/>
          <p:nvPr userDrawn="1"/>
        </p:nvSpPr>
        <p:spPr>
          <a:xfrm>
            <a:off x="11644180" y="2819"/>
            <a:ext cx="547820" cy="1136821"/>
          </a:xfrm>
          <a:custGeom>
            <a:avLst/>
            <a:gdLst>
              <a:gd name="connsiteX0" fmla="*/ 0 w 2654300"/>
              <a:gd name="connsiteY0" fmla="*/ 0 h 2476500"/>
              <a:gd name="connsiteX1" fmla="*/ 2654300 w 2654300"/>
              <a:gd name="connsiteY1" fmla="*/ 0 h 2476500"/>
              <a:gd name="connsiteX2" fmla="*/ 2654300 w 2654300"/>
              <a:gd name="connsiteY2" fmla="*/ 2476500 h 2476500"/>
              <a:gd name="connsiteX3" fmla="*/ 0 w 2654300"/>
              <a:gd name="connsiteY3" fmla="*/ 2476500 h 2476500"/>
              <a:gd name="connsiteX4" fmla="*/ 0 w 2654300"/>
              <a:gd name="connsiteY4" fmla="*/ 0 h 2476500"/>
              <a:gd name="connsiteX0" fmla="*/ 3098800 w 5753100"/>
              <a:gd name="connsiteY0" fmla="*/ 0 h 2476500"/>
              <a:gd name="connsiteX1" fmla="*/ 5753100 w 5753100"/>
              <a:gd name="connsiteY1" fmla="*/ 0 h 2476500"/>
              <a:gd name="connsiteX2" fmla="*/ 5753100 w 5753100"/>
              <a:gd name="connsiteY2" fmla="*/ 2476500 h 2476500"/>
              <a:gd name="connsiteX3" fmla="*/ 0 w 5753100"/>
              <a:gd name="connsiteY3" fmla="*/ 0 h 2476500"/>
              <a:gd name="connsiteX4" fmla="*/ 3098800 w 5753100"/>
              <a:gd name="connsiteY4" fmla="*/ 0 h 2476500"/>
              <a:gd name="connsiteX0" fmla="*/ 2562315 w 5216615"/>
              <a:gd name="connsiteY0" fmla="*/ 0 h 2476500"/>
              <a:gd name="connsiteX1" fmla="*/ 5216615 w 5216615"/>
              <a:gd name="connsiteY1" fmla="*/ 0 h 2476500"/>
              <a:gd name="connsiteX2" fmla="*/ 5216615 w 5216615"/>
              <a:gd name="connsiteY2" fmla="*/ 2476500 h 2476500"/>
              <a:gd name="connsiteX3" fmla="*/ 0 w 5216615"/>
              <a:gd name="connsiteY3" fmla="*/ 0 h 2476500"/>
              <a:gd name="connsiteX4" fmla="*/ 2562315 w 5216615"/>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6615" h="2476500">
                <a:moveTo>
                  <a:pt x="2562315" y="0"/>
                </a:moveTo>
                <a:lnTo>
                  <a:pt x="5216615" y="0"/>
                </a:lnTo>
                <a:lnTo>
                  <a:pt x="5216615" y="2476500"/>
                </a:lnTo>
                <a:lnTo>
                  <a:pt x="0" y="0"/>
                </a:lnTo>
                <a:lnTo>
                  <a:pt x="2562315"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11">
            <a:extLst>
              <a:ext uri="{FF2B5EF4-FFF2-40B4-BE49-F238E27FC236}">
                <a16:creationId xmlns:a16="http://schemas.microsoft.com/office/drawing/2014/main" id="{EEF1297F-16AF-FA4B-9F11-0695F62C4117}"/>
              </a:ext>
            </a:extLst>
          </p:cNvPr>
          <p:cNvSpPr/>
          <p:nvPr userDrawn="1"/>
        </p:nvSpPr>
        <p:spPr>
          <a:xfrm>
            <a:off x="10928038" y="0"/>
            <a:ext cx="1263962" cy="271849"/>
          </a:xfrm>
          <a:custGeom>
            <a:avLst/>
            <a:gdLst>
              <a:gd name="connsiteX0" fmla="*/ 0 w 2654300"/>
              <a:gd name="connsiteY0" fmla="*/ 0 h 2476500"/>
              <a:gd name="connsiteX1" fmla="*/ 2654300 w 2654300"/>
              <a:gd name="connsiteY1" fmla="*/ 0 h 2476500"/>
              <a:gd name="connsiteX2" fmla="*/ 2654300 w 2654300"/>
              <a:gd name="connsiteY2" fmla="*/ 2476500 h 2476500"/>
              <a:gd name="connsiteX3" fmla="*/ 0 w 2654300"/>
              <a:gd name="connsiteY3" fmla="*/ 2476500 h 2476500"/>
              <a:gd name="connsiteX4" fmla="*/ 0 w 2654300"/>
              <a:gd name="connsiteY4" fmla="*/ 0 h 2476500"/>
              <a:gd name="connsiteX0" fmla="*/ 3098800 w 5753100"/>
              <a:gd name="connsiteY0" fmla="*/ 0 h 2476500"/>
              <a:gd name="connsiteX1" fmla="*/ 5753100 w 5753100"/>
              <a:gd name="connsiteY1" fmla="*/ 0 h 2476500"/>
              <a:gd name="connsiteX2" fmla="*/ 5753100 w 5753100"/>
              <a:gd name="connsiteY2" fmla="*/ 2476500 h 2476500"/>
              <a:gd name="connsiteX3" fmla="*/ 0 w 5753100"/>
              <a:gd name="connsiteY3" fmla="*/ 0 h 2476500"/>
              <a:gd name="connsiteX4" fmla="*/ 3098800 w 5753100"/>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3100" h="2476500">
                <a:moveTo>
                  <a:pt x="3098800" y="0"/>
                </a:moveTo>
                <a:lnTo>
                  <a:pt x="5753100" y="0"/>
                </a:lnTo>
                <a:lnTo>
                  <a:pt x="5753100" y="2476500"/>
                </a:lnTo>
                <a:lnTo>
                  <a:pt x="0" y="0"/>
                </a:lnTo>
                <a:lnTo>
                  <a:pt x="309880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8B66C5E-E9C1-4346-98EB-EE770DFBECD5}"/>
              </a:ext>
            </a:extLst>
          </p:cNvPr>
          <p:cNvSpPr txBox="1"/>
          <p:nvPr userDrawn="1"/>
        </p:nvSpPr>
        <p:spPr>
          <a:xfrm>
            <a:off x="13390880" y="3454400"/>
            <a:ext cx="237566" cy="369332"/>
          </a:xfrm>
          <a:prstGeom prst="rect">
            <a:avLst/>
          </a:prstGeom>
          <a:noFill/>
        </p:spPr>
        <p:txBody>
          <a:bodyPr wrap="none" rtlCol="0">
            <a:spAutoFit/>
          </a:bodyPr>
          <a:lstStyle/>
          <a:p>
            <a:r>
              <a:rPr lang="en-US" dirty="0"/>
              <a:t> </a:t>
            </a:r>
          </a:p>
        </p:txBody>
      </p:sp>
      <p:sp>
        <p:nvSpPr>
          <p:cNvPr id="10" name="Rectangle 11">
            <a:extLst>
              <a:ext uri="{FF2B5EF4-FFF2-40B4-BE49-F238E27FC236}">
                <a16:creationId xmlns:a16="http://schemas.microsoft.com/office/drawing/2014/main" id="{73D8BEEA-621B-5F4A-9AF2-8559A360E167}"/>
              </a:ext>
            </a:extLst>
          </p:cNvPr>
          <p:cNvSpPr/>
          <p:nvPr userDrawn="1"/>
        </p:nvSpPr>
        <p:spPr>
          <a:xfrm rot="16200000" flipH="1">
            <a:off x="294499" y="6015680"/>
            <a:ext cx="547820" cy="1136821"/>
          </a:xfrm>
          <a:custGeom>
            <a:avLst/>
            <a:gdLst>
              <a:gd name="connsiteX0" fmla="*/ 0 w 2654300"/>
              <a:gd name="connsiteY0" fmla="*/ 0 h 2476500"/>
              <a:gd name="connsiteX1" fmla="*/ 2654300 w 2654300"/>
              <a:gd name="connsiteY1" fmla="*/ 0 h 2476500"/>
              <a:gd name="connsiteX2" fmla="*/ 2654300 w 2654300"/>
              <a:gd name="connsiteY2" fmla="*/ 2476500 h 2476500"/>
              <a:gd name="connsiteX3" fmla="*/ 0 w 2654300"/>
              <a:gd name="connsiteY3" fmla="*/ 2476500 h 2476500"/>
              <a:gd name="connsiteX4" fmla="*/ 0 w 2654300"/>
              <a:gd name="connsiteY4" fmla="*/ 0 h 2476500"/>
              <a:gd name="connsiteX0" fmla="*/ 3098800 w 5753100"/>
              <a:gd name="connsiteY0" fmla="*/ 0 h 2476500"/>
              <a:gd name="connsiteX1" fmla="*/ 5753100 w 5753100"/>
              <a:gd name="connsiteY1" fmla="*/ 0 h 2476500"/>
              <a:gd name="connsiteX2" fmla="*/ 5753100 w 5753100"/>
              <a:gd name="connsiteY2" fmla="*/ 2476500 h 2476500"/>
              <a:gd name="connsiteX3" fmla="*/ 0 w 5753100"/>
              <a:gd name="connsiteY3" fmla="*/ 0 h 2476500"/>
              <a:gd name="connsiteX4" fmla="*/ 3098800 w 5753100"/>
              <a:gd name="connsiteY4" fmla="*/ 0 h 2476500"/>
              <a:gd name="connsiteX0" fmla="*/ 2562315 w 5216615"/>
              <a:gd name="connsiteY0" fmla="*/ 0 h 2476500"/>
              <a:gd name="connsiteX1" fmla="*/ 5216615 w 5216615"/>
              <a:gd name="connsiteY1" fmla="*/ 0 h 2476500"/>
              <a:gd name="connsiteX2" fmla="*/ 5216615 w 5216615"/>
              <a:gd name="connsiteY2" fmla="*/ 2476500 h 2476500"/>
              <a:gd name="connsiteX3" fmla="*/ 0 w 5216615"/>
              <a:gd name="connsiteY3" fmla="*/ 0 h 2476500"/>
              <a:gd name="connsiteX4" fmla="*/ 2562315 w 5216615"/>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6615" h="2476500">
                <a:moveTo>
                  <a:pt x="2562315" y="0"/>
                </a:moveTo>
                <a:lnTo>
                  <a:pt x="5216615" y="0"/>
                </a:lnTo>
                <a:lnTo>
                  <a:pt x="5216615" y="2476500"/>
                </a:lnTo>
                <a:lnTo>
                  <a:pt x="0" y="0"/>
                </a:lnTo>
                <a:lnTo>
                  <a:pt x="2562315"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1">
            <a:extLst>
              <a:ext uri="{FF2B5EF4-FFF2-40B4-BE49-F238E27FC236}">
                <a16:creationId xmlns:a16="http://schemas.microsoft.com/office/drawing/2014/main" id="{25D0B8F8-C25B-0744-BD63-934F377EF028}"/>
              </a:ext>
            </a:extLst>
          </p:cNvPr>
          <p:cNvSpPr/>
          <p:nvPr userDrawn="1"/>
        </p:nvSpPr>
        <p:spPr>
          <a:xfrm rot="5400000" flipV="1">
            <a:off x="-496057" y="6090095"/>
            <a:ext cx="1263962" cy="271849"/>
          </a:xfrm>
          <a:custGeom>
            <a:avLst/>
            <a:gdLst>
              <a:gd name="connsiteX0" fmla="*/ 0 w 2654300"/>
              <a:gd name="connsiteY0" fmla="*/ 0 h 2476500"/>
              <a:gd name="connsiteX1" fmla="*/ 2654300 w 2654300"/>
              <a:gd name="connsiteY1" fmla="*/ 0 h 2476500"/>
              <a:gd name="connsiteX2" fmla="*/ 2654300 w 2654300"/>
              <a:gd name="connsiteY2" fmla="*/ 2476500 h 2476500"/>
              <a:gd name="connsiteX3" fmla="*/ 0 w 2654300"/>
              <a:gd name="connsiteY3" fmla="*/ 2476500 h 2476500"/>
              <a:gd name="connsiteX4" fmla="*/ 0 w 2654300"/>
              <a:gd name="connsiteY4" fmla="*/ 0 h 2476500"/>
              <a:gd name="connsiteX0" fmla="*/ 3098800 w 5753100"/>
              <a:gd name="connsiteY0" fmla="*/ 0 h 2476500"/>
              <a:gd name="connsiteX1" fmla="*/ 5753100 w 5753100"/>
              <a:gd name="connsiteY1" fmla="*/ 0 h 2476500"/>
              <a:gd name="connsiteX2" fmla="*/ 5753100 w 5753100"/>
              <a:gd name="connsiteY2" fmla="*/ 2476500 h 2476500"/>
              <a:gd name="connsiteX3" fmla="*/ 0 w 5753100"/>
              <a:gd name="connsiteY3" fmla="*/ 0 h 2476500"/>
              <a:gd name="connsiteX4" fmla="*/ 3098800 w 5753100"/>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3100" h="2476500">
                <a:moveTo>
                  <a:pt x="3098800" y="0"/>
                </a:moveTo>
                <a:lnTo>
                  <a:pt x="5753100" y="0"/>
                </a:lnTo>
                <a:lnTo>
                  <a:pt x="5753100" y="2476500"/>
                </a:lnTo>
                <a:lnTo>
                  <a:pt x="0" y="0"/>
                </a:lnTo>
                <a:lnTo>
                  <a:pt x="309880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19391404"/>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93537A-3E46-9A46-ABFC-7FADD019597C}"/>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B9B4A1CA-7590-F049-A11A-B9F8F11FE429}"/>
              </a:ext>
            </a:extLst>
          </p:cNvPr>
          <p:cNvPicPr>
            <a:picLocks noChangeAspect="1"/>
          </p:cNvPicPr>
          <p:nvPr userDrawn="1"/>
        </p:nvPicPr>
        <p:blipFill>
          <a:blip r:embed="rId2"/>
          <a:stretch>
            <a:fillRect/>
          </a:stretch>
        </p:blipFill>
        <p:spPr>
          <a:xfrm>
            <a:off x="3910825" y="1620846"/>
            <a:ext cx="4370350" cy="2172446"/>
          </a:xfrm>
          <a:prstGeom prst="rect">
            <a:avLst/>
          </a:prstGeom>
        </p:spPr>
      </p:pic>
      <p:sp>
        <p:nvSpPr>
          <p:cNvPr id="4" name="TextBox 3">
            <a:extLst>
              <a:ext uri="{FF2B5EF4-FFF2-40B4-BE49-F238E27FC236}">
                <a16:creationId xmlns:a16="http://schemas.microsoft.com/office/drawing/2014/main" id="{649F32E2-2582-5D40-B680-663E6BF4FC5B}"/>
              </a:ext>
            </a:extLst>
          </p:cNvPr>
          <p:cNvSpPr txBox="1"/>
          <p:nvPr userDrawn="1"/>
        </p:nvSpPr>
        <p:spPr>
          <a:xfrm>
            <a:off x="1892300" y="3805992"/>
            <a:ext cx="8407400" cy="338554"/>
          </a:xfrm>
          <a:prstGeom prst="rect">
            <a:avLst/>
          </a:prstGeom>
          <a:noFill/>
        </p:spPr>
        <p:txBody>
          <a:bodyPr wrap="square" rtlCol="0">
            <a:spAutoFit/>
          </a:bodyPr>
          <a:lstStyle/>
          <a:p>
            <a:pPr algn="ct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106</a:t>
            </a:r>
            <a:r>
              <a:rPr lang="en-US" sz="1600" b="1" baseline="0" dirty="0">
                <a:solidFill>
                  <a:schemeClr val="bg1"/>
                </a:solidFill>
                <a:latin typeface="Verdana" panose="020B0604030504040204" pitchFamily="34" charset="0"/>
                <a:ea typeface="Verdana" panose="020B0604030504040204" pitchFamily="34" charset="0"/>
                <a:cs typeface="Verdana" panose="020B0604030504040204" pitchFamily="34" charset="0"/>
              </a:rPr>
              <a:t> University Street</a:t>
            </a: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 Belfast, BT7 1EU</a:t>
            </a:r>
          </a:p>
        </p:txBody>
      </p:sp>
      <p:sp>
        <p:nvSpPr>
          <p:cNvPr id="9" name="TextBox 8">
            <a:extLst>
              <a:ext uri="{FF2B5EF4-FFF2-40B4-BE49-F238E27FC236}">
                <a16:creationId xmlns:a16="http://schemas.microsoft.com/office/drawing/2014/main" id="{9471090D-FF8C-144C-B0A5-8F33BD52F51D}"/>
              </a:ext>
            </a:extLst>
          </p:cNvPr>
          <p:cNvSpPr txBox="1"/>
          <p:nvPr userDrawn="1"/>
        </p:nvSpPr>
        <p:spPr>
          <a:xfrm>
            <a:off x="2514600" y="4144546"/>
            <a:ext cx="7162800" cy="338554"/>
          </a:xfrm>
          <a:prstGeom prst="rect">
            <a:avLst/>
          </a:prstGeom>
          <a:noFill/>
        </p:spPr>
        <p:txBody>
          <a:bodyPr wrap="square" rtlCol="0">
            <a:spAutoFit/>
          </a:bodyPr>
          <a:lstStyle/>
          <a:p>
            <a:pPr algn="ct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028 9025 1000 • </a:t>
            </a:r>
            <a:r>
              <a:rPr lang="en-US" sz="1600" dirty="0" err="1">
                <a:solidFill>
                  <a:schemeClr val="bg1"/>
                </a:solidFill>
                <a:latin typeface="Verdana" panose="020B0604030504040204" pitchFamily="34" charset="0"/>
                <a:ea typeface="Verdana" panose="020B0604030504040204" pitchFamily="34" charset="0"/>
                <a:cs typeface="Verdana" panose="020B0604030504040204" pitchFamily="34" charset="0"/>
              </a:rPr>
              <a:t>info@niauditoffice.gov.uk</a:t>
            </a: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09EB9590-29A7-BC41-AF14-17E387766D2A}"/>
              </a:ext>
            </a:extLst>
          </p:cNvPr>
          <p:cNvPicPr>
            <a:picLocks noChangeAspect="1"/>
          </p:cNvPicPr>
          <p:nvPr userDrawn="1"/>
        </p:nvPicPr>
        <p:blipFill>
          <a:blip r:embed="rId3"/>
          <a:stretch>
            <a:fillRect/>
          </a:stretch>
        </p:blipFill>
        <p:spPr>
          <a:xfrm>
            <a:off x="5245100" y="4955208"/>
            <a:ext cx="1701800" cy="402658"/>
          </a:xfrm>
          <a:prstGeom prst="rect">
            <a:avLst/>
          </a:prstGeom>
        </p:spPr>
      </p:pic>
    </p:spTree>
    <p:extLst>
      <p:ext uri="{BB962C8B-B14F-4D97-AF65-F5344CB8AC3E}">
        <p14:creationId xmlns:p14="http://schemas.microsoft.com/office/powerpoint/2010/main" val="54168757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Carro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93537A-3E46-9A46-ABFC-7FADD019597C}"/>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787400" y="2049857"/>
            <a:ext cx="6235700" cy="1796257"/>
          </a:xfrm>
        </p:spPr>
        <p:txBody>
          <a:bodyPr anchor="b">
            <a:normAutofit/>
          </a:bodyPr>
          <a:lstStyle>
            <a:lvl1pPr algn="l">
              <a:defRPr sz="4000" b="1">
                <a:solidFill>
                  <a:schemeClr val="accent1"/>
                </a:solidFill>
              </a:defRPr>
            </a:lvl1pPr>
          </a:lstStyle>
          <a:p>
            <a:r>
              <a:rPr lang="en-US" dirty="0"/>
              <a:t>Section Title to go here and no more than three lines</a:t>
            </a:r>
          </a:p>
        </p:txBody>
      </p:sp>
      <p:sp>
        <p:nvSpPr>
          <p:cNvPr id="3" name="Subtitle 2"/>
          <p:cNvSpPr>
            <a:spLocks noGrp="1"/>
          </p:cNvSpPr>
          <p:nvPr>
            <p:ph type="subTitle" idx="1" hasCustomPrompt="1"/>
          </p:nvPr>
        </p:nvSpPr>
        <p:spPr>
          <a:xfrm>
            <a:off x="812800" y="3955652"/>
            <a:ext cx="6210300" cy="736600"/>
          </a:xfrm>
        </p:spPr>
        <p:txBody>
          <a:bodyPr/>
          <a:lstStyle>
            <a:lvl1pPr marL="0" indent="0" algn="l">
              <a:lnSpc>
                <a:spcPct val="100000"/>
              </a:lnSpc>
              <a:buNone/>
              <a:defRPr sz="2400">
                <a:solidFill>
                  <a:schemeClr val="accent1"/>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dirty="0"/>
              <a:t>Subtitle to go here and should be </a:t>
            </a:r>
            <a:br>
              <a:rPr lang="en-US" dirty="0"/>
            </a:br>
            <a:r>
              <a:rPr lang="en-US" dirty="0"/>
              <a:t>no more than two lines long</a:t>
            </a:r>
          </a:p>
        </p:txBody>
      </p:sp>
      <p:sp>
        <p:nvSpPr>
          <p:cNvPr id="11" name="Rectangle 11">
            <a:extLst>
              <a:ext uri="{FF2B5EF4-FFF2-40B4-BE49-F238E27FC236}">
                <a16:creationId xmlns:a16="http://schemas.microsoft.com/office/drawing/2014/main" id="{FA1537EA-958F-F348-822B-6B8949A1620F}"/>
              </a:ext>
            </a:extLst>
          </p:cNvPr>
          <p:cNvSpPr/>
          <p:nvPr userDrawn="1"/>
        </p:nvSpPr>
        <p:spPr>
          <a:xfrm>
            <a:off x="7528560" y="0"/>
            <a:ext cx="4663440" cy="2631440"/>
          </a:xfrm>
          <a:custGeom>
            <a:avLst/>
            <a:gdLst>
              <a:gd name="connsiteX0" fmla="*/ 0 w 2654300"/>
              <a:gd name="connsiteY0" fmla="*/ 0 h 2476500"/>
              <a:gd name="connsiteX1" fmla="*/ 2654300 w 2654300"/>
              <a:gd name="connsiteY1" fmla="*/ 0 h 2476500"/>
              <a:gd name="connsiteX2" fmla="*/ 2654300 w 2654300"/>
              <a:gd name="connsiteY2" fmla="*/ 2476500 h 2476500"/>
              <a:gd name="connsiteX3" fmla="*/ 0 w 2654300"/>
              <a:gd name="connsiteY3" fmla="*/ 2476500 h 2476500"/>
              <a:gd name="connsiteX4" fmla="*/ 0 w 2654300"/>
              <a:gd name="connsiteY4" fmla="*/ 0 h 2476500"/>
              <a:gd name="connsiteX0" fmla="*/ 3098800 w 5753100"/>
              <a:gd name="connsiteY0" fmla="*/ 0 h 2476500"/>
              <a:gd name="connsiteX1" fmla="*/ 5753100 w 5753100"/>
              <a:gd name="connsiteY1" fmla="*/ 0 h 2476500"/>
              <a:gd name="connsiteX2" fmla="*/ 5753100 w 5753100"/>
              <a:gd name="connsiteY2" fmla="*/ 2476500 h 2476500"/>
              <a:gd name="connsiteX3" fmla="*/ 0 w 5753100"/>
              <a:gd name="connsiteY3" fmla="*/ 0 h 2476500"/>
              <a:gd name="connsiteX4" fmla="*/ 3098800 w 5753100"/>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3100" h="2476500">
                <a:moveTo>
                  <a:pt x="3098800" y="0"/>
                </a:moveTo>
                <a:lnTo>
                  <a:pt x="5753100" y="0"/>
                </a:lnTo>
                <a:lnTo>
                  <a:pt x="5753100" y="2476500"/>
                </a:lnTo>
                <a:lnTo>
                  <a:pt x="0" y="0"/>
                </a:lnTo>
                <a:lnTo>
                  <a:pt x="309880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EDFACCF-DCAD-9E4B-AFB7-0884FF456FBD}"/>
              </a:ext>
            </a:extLst>
          </p:cNvPr>
          <p:cNvSpPr/>
          <p:nvPr userDrawn="1"/>
        </p:nvSpPr>
        <p:spPr>
          <a:xfrm rot="5400000">
            <a:off x="8015901" y="2657014"/>
            <a:ext cx="6857824" cy="1533306"/>
          </a:xfrm>
          <a:custGeom>
            <a:avLst/>
            <a:gdLst>
              <a:gd name="connsiteX0" fmla="*/ 0 w 2654300"/>
              <a:gd name="connsiteY0" fmla="*/ 0 h 2476500"/>
              <a:gd name="connsiteX1" fmla="*/ 2654300 w 2654300"/>
              <a:gd name="connsiteY1" fmla="*/ 0 h 2476500"/>
              <a:gd name="connsiteX2" fmla="*/ 2654300 w 2654300"/>
              <a:gd name="connsiteY2" fmla="*/ 2476500 h 2476500"/>
              <a:gd name="connsiteX3" fmla="*/ 0 w 2654300"/>
              <a:gd name="connsiteY3" fmla="*/ 2476500 h 2476500"/>
              <a:gd name="connsiteX4" fmla="*/ 0 w 2654300"/>
              <a:gd name="connsiteY4" fmla="*/ 0 h 2476500"/>
              <a:gd name="connsiteX0" fmla="*/ 3098800 w 5753100"/>
              <a:gd name="connsiteY0" fmla="*/ 0 h 2476500"/>
              <a:gd name="connsiteX1" fmla="*/ 5753100 w 5753100"/>
              <a:gd name="connsiteY1" fmla="*/ 0 h 2476500"/>
              <a:gd name="connsiteX2" fmla="*/ 5753100 w 5753100"/>
              <a:gd name="connsiteY2" fmla="*/ 2476500 h 2476500"/>
              <a:gd name="connsiteX3" fmla="*/ 0 w 5753100"/>
              <a:gd name="connsiteY3" fmla="*/ 0 h 2476500"/>
              <a:gd name="connsiteX4" fmla="*/ 3098800 w 5753100"/>
              <a:gd name="connsiteY4" fmla="*/ 0 h 2476500"/>
              <a:gd name="connsiteX0" fmla="*/ 5028265 w 7682565"/>
              <a:gd name="connsiteY0" fmla="*/ 208109 h 2684609"/>
              <a:gd name="connsiteX1" fmla="*/ 7682565 w 7682565"/>
              <a:gd name="connsiteY1" fmla="*/ 208109 h 2684609"/>
              <a:gd name="connsiteX2" fmla="*/ 7682565 w 7682565"/>
              <a:gd name="connsiteY2" fmla="*/ 2684609 h 2684609"/>
              <a:gd name="connsiteX3" fmla="*/ 0 w 7682565"/>
              <a:gd name="connsiteY3" fmla="*/ 0 h 2684609"/>
              <a:gd name="connsiteX4" fmla="*/ 5028265 w 7682565"/>
              <a:gd name="connsiteY4" fmla="*/ 208109 h 2684609"/>
              <a:gd name="connsiteX0" fmla="*/ 1004624 w 7682565"/>
              <a:gd name="connsiteY0" fmla="*/ 0 h 5067460"/>
              <a:gd name="connsiteX1" fmla="*/ 7682565 w 7682565"/>
              <a:gd name="connsiteY1" fmla="*/ 2590960 h 5067460"/>
              <a:gd name="connsiteX2" fmla="*/ 7682565 w 7682565"/>
              <a:gd name="connsiteY2" fmla="*/ 5067460 h 5067460"/>
              <a:gd name="connsiteX3" fmla="*/ 0 w 7682565"/>
              <a:gd name="connsiteY3" fmla="*/ 2382851 h 5067460"/>
              <a:gd name="connsiteX4" fmla="*/ 1004624 w 7682565"/>
              <a:gd name="connsiteY4" fmla="*/ 0 h 5067460"/>
              <a:gd name="connsiteX0" fmla="*/ 1004624 w 7706095"/>
              <a:gd name="connsiteY0" fmla="*/ 0 h 5067460"/>
              <a:gd name="connsiteX1" fmla="*/ 7706095 w 7706095"/>
              <a:gd name="connsiteY1" fmla="*/ 770004 h 5067460"/>
              <a:gd name="connsiteX2" fmla="*/ 7682565 w 7706095"/>
              <a:gd name="connsiteY2" fmla="*/ 5067460 h 5067460"/>
              <a:gd name="connsiteX3" fmla="*/ 0 w 7706095"/>
              <a:gd name="connsiteY3" fmla="*/ 2382851 h 5067460"/>
              <a:gd name="connsiteX4" fmla="*/ 1004624 w 7706095"/>
              <a:gd name="connsiteY4" fmla="*/ 0 h 5067460"/>
              <a:gd name="connsiteX0" fmla="*/ 1945827 w 7706095"/>
              <a:gd name="connsiteY0" fmla="*/ 561895 h 4297456"/>
              <a:gd name="connsiteX1" fmla="*/ 7706095 w 7706095"/>
              <a:gd name="connsiteY1" fmla="*/ 0 h 4297456"/>
              <a:gd name="connsiteX2" fmla="*/ 7682565 w 7706095"/>
              <a:gd name="connsiteY2" fmla="*/ 4297456 h 4297456"/>
              <a:gd name="connsiteX3" fmla="*/ 0 w 7706095"/>
              <a:gd name="connsiteY3" fmla="*/ 1612847 h 4297456"/>
              <a:gd name="connsiteX4" fmla="*/ 1945827 w 7706095"/>
              <a:gd name="connsiteY4" fmla="*/ 561895 h 4297456"/>
              <a:gd name="connsiteX0" fmla="*/ 1381105 w 7706095"/>
              <a:gd name="connsiteY0" fmla="*/ 0 h 4307861"/>
              <a:gd name="connsiteX1" fmla="*/ 7706095 w 7706095"/>
              <a:gd name="connsiteY1" fmla="*/ 10405 h 4307861"/>
              <a:gd name="connsiteX2" fmla="*/ 7682565 w 7706095"/>
              <a:gd name="connsiteY2" fmla="*/ 4307861 h 4307861"/>
              <a:gd name="connsiteX3" fmla="*/ 0 w 7706095"/>
              <a:gd name="connsiteY3" fmla="*/ 1623252 h 4307861"/>
              <a:gd name="connsiteX4" fmla="*/ 1381105 w 7706095"/>
              <a:gd name="connsiteY4" fmla="*/ 0 h 4307861"/>
              <a:gd name="connsiteX0" fmla="*/ 0 w 6324990"/>
              <a:gd name="connsiteY0" fmla="*/ 0 h 4307861"/>
              <a:gd name="connsiteX1" fmla="*/ 6324990 w 6324990"/>
              <a:gd name="connsiteY1" fmla="*/ 10405 h 4307861"/>
              <a:gd name="connsiteX2" fmla="*/ 6301460 w 6324990"/>
              <a:gd name="connsiteY2" fmla="*/ 4307861 h 4307861"/>
              <a:gd name="connsiteX3" fmla="*/ 936608 w 6324990"/>
              <a:gd name="connsiteY3" fmla="*/ 1508792 h 4307861"/>
              <a:gd name="connsiteX4" fmla="*/ 0 w 6324990"/>
              <a:gd name="connsiteY4" fmla="*/ 0 h 4307861"/>
              <a:gd name="connsiteX0" fmla="*/ 0 w 6324990"/>
              <a:gd name="connsiteY0" fmla="*/ 0 h 1904199"/>
              <a:gd name="connsiteX1" fmla="*/ 6324990 w 6324990"/>
              <a:gd name="connsiteY1" fmla="*/ 10405 h 1904199"/>
              <a:gd name="connsiteX2" fmla="*/ 6313227 w 6324990"/>
              <a:gd name="connsiteY2" fmla="*/ 1904199 h 1904199"/>
              <a:gd name="connsiteX3" fmla="*/ 936608 w 6324990"/>
              <a:gd name="connsiteY3" fmla="*/ 1508792 h 1904199"/>
              <a:gd name="connsiteX4" fmla="*/ 0 w 6324990"/>
              <a:gd name="connsiteY4" fmla="*/ 0 h 1904199"/>
              <a:gd name="connsiteX0" fmla="*/ 39888 w 6364878"/>
              <a:gd name="connsiteY0" fmla="*/ 0 h 2528527"/>
              <a:gd name="connsiteX1" fmla="*/ 6364878 w 6364878"/>
              <a:gd name="connsiteY1" fmla="*/ 10405 h 2528527"/>
              <a:gd name="connsiteX2" fmla="*/ 6353115 w 6364878"/>
              <a:gd name="connsiteY2" fmla="*/ 1904199 h 2528527"/>
              <a:gd name="connsiteX3" fmla="*/ 0 w 6364878"/>
              <a:gd name="connsiteY3" fmla="*/ 2528527 h 2528527"/>
              <a:gd name="connsiteX4" fmla="*/ 39888 w 6364878"/>
              <a:gd name="connsiteY4" fmla="*/ 0 h 2528527"/>
              <a:gd name="connsiteX0" fmla="*/ 0 w 6372048"/>
              <a:gd name="connsiteY0" fmla="*/ 0 h 2528527"/>
              <a:gd name="connsiteX1" fmla="*/ 6372048 w 6372048"/>
              <a:gd name="connsiteY1" fmla="*/ 10405 h 2528527"/>
              <a:gd name="connsiteX2" fmla="*/ 6360285 w 6372048"/>
              <a:gd name="connsiteY2" fmla="*/ 1904199 h 2528527"/>
              <a:gd name="connsiteX3" fmla="*/ 7170 w 6372048"/>
              <a:gd name="connsiteY3" fmla="*/ 2528527 h 2528527"/>
              <a:gd name="connsiteX4" fmla="*/ 0 w 6372048"/>
              <a:gd name="connsiteY4" fmla="*/ 0 h 2528527"/>
              <a:gd name="connsiteX0" fmla="*/ 0 w 6372048"/>
              <a:gd name="connsiteY0" fmla="*/ 0 h 2436959"/>
              <a:gd name="connsiteX1" fmla="*/ 6372048 w 6372048"/>
              <a:gd name="connsiteY1" fmla="*/ 10405 h 2436959"/>
              <a:gd name="connsiteX2" fmla="*/ 6360285 w 6372048"/>
              <a:gd name="connsiteY2" fmla="*/ 1904199 h 2436959"/>
              <a:gd name="connsiteX3" fmla="*/ 186001 w 6372048"/>
              <a:gd name="connsiteY3" fmla="*/ 2436959 h 2436959"/>
              <a:gd name="connsiteX4" fmla="*/ 0 w 6372048"/>
              <a:gd name="connsiteY4" fmla="*/ 0 h 2436959"/>
              <a:gd name="connsiteX0" fmla="*/ 2237 w 6374285"/>
              <a:gd name="connsiteY0" fmla="*/ 0 h 2503554"/>
              <a:gd name="connsiteX1" fmla="*/ 6374285 w 6374285"/>
              <a:gd name="connsiteY1" fmla="*/ 10405 h 2503554"/>
              <a:gd name="connsiteX2" fmla="*/ 6362522 w 6374285"/>
              <a:gd name="connsiteY2" fmla="*/ 1904199 h 2503554"/>
              <a:gd name="connsiteX3" fmla="*/ 0 w 6374285"/>
              <a:gd name="connsiteY3" fmla="*/ 2503554 h 2503554"/>
              <a:gd name="connsiteX4" fmla="*/ 2237 w 6374285"/>
              <a:gd name="connsiteY4" fmla="*/ 0 h 2503554"/>
              <a:gd name="connsiteX0" fmla="*/ 134006 w 6374285"/>
              <a:gd name="connsiteY0" fmla="*/ 64514 h 2493149"/>
              <a:gd name="connsiteX1" fmla="*/ 6374285 w 6374285"/>
              <a:gd name="connsiteY1" fmla="*/ 0 h 2493149"/>
              <a:gd name="connsiteX2" fmla="*/ 6362522 w 6374285"/>
              <a:gd name="connsiteY2" fmla="*/ 1893794 h 2493149"/>
              <a:gd name="connsiteX3" fmla="*/ 0 w 6374285"/>
              <a:gd name="connsiteY3" fmla="*/ 2493149 h 2493149"/>
              <a:gd name="connsiteX4" fmla="*/ 134006 w 6374285"/>
              <a:gd name="connsiteY4" fmla="*/ 64514 h 2493149"/>
              <a:gd name="connsiteX0" fmla="*/ 2237 w 6374285"/>
              <a:gd name="connsiteY0" fmla="*/ 0 h 2528528"/>
              <a:gd name="connsiteX1" fmla="*/ 6374285 w 6374285"/>
              <a:gd name="connsiteY1" fmla="*/ 35379 h 2528528"/>
              <a:gd name="connsiteX2" fmla="*/ 6362522 w 6374285"/>
              <a:gd name="connsiteY2" fmla="*/ 1929173 h 2528528"/>
              <a:gd name="connsiteX3" fmla="*/ 0 w 6374285"/>
              <a:gd name="connsiteY3" fmla="*/ 2528528 h 2528528"/>
              <a:gd name="connsiteX4" fmla="*/ 2237 w 6374285"/>
              <a:gd name="connsiteY4" fmla="*/ 0 h 2528528"/>
              <a:gd name="connsiteX0" fmla="*/ 199890 w 6374285"/>
              <a:gd name="connsiteY0" fmla="*/ 131108 h 2493149"/>
              <a:gd name="connsiteX1" fmla="*/ 6374285 w 6374285"/>
              <a:gd name="connsiteY1" fmla="*/ 0 h 2493149"/>
              <a:gd name="connsiteX2" fmla="*/ 6362522 w 6374285"/>
              <a:gd name="connsiteY2" fmla="*/ 1893794 h 2493149"/>
              <a:gd name="connsiteX3" fmla="*/ 0 w 6374285"/>
              <a:gd name="connsiteY3" fmla="*/ 2493149 h 2493149"/>
              <a:gd name="connsiteX4" fmla="*/ 199890 w 6374285"/>
              <a:gd name="connsiteY4" fmla="*/ 131108 h 2493149"/>
              <a:gd name="connsiteX0" fmla="*/ 45 w 6381505"/>
              <a:gd name="connsiteY0" fmla="*/ 0 h 2536853"/>
              <a:gd name="connsiteX1" fmla="*/ 6381505 w 6381505"/>
              <a:gd name="connsiteY1" fmla="*/ 43704 h 2536853"/>
              <a:gd name="connsiteX2" fmla="*/ 6369742 w 6381505"/>
              <a:gd name="connsiteY2" fmla="*/ 1937498 h 2536853"/>
              <a:gd name="connsiteX3" fmla="*/ 7220 w 6381505"/>
              <a:gd name="connsiteY3" fmla="*/ 2536853 h 2536853"/>
              <a:gd name="connsiteX4" fmla="*/ 45 w 6381505"/>
              <a:gd name="connsiteY4" fmla="*/ 0 h 2536853"/>
              <a:gd name="connsiteX0" fmla="*/ 45 w 6381505"/>
              <a:gd name="connsiteY0" fmla="*/ 0 h 2536853"/>
              <a:gd name="connsiteX1" fmla="*/ 6381505 w 6381505"/>
              <a:gd name="connsiteY1" fmla="*/ 43704 h 2536853"/>
              <a:gd name="connsiteX2" fmla="*/ 6369745 w 6381505"/>
              <a:gd name="connsiteY2" fmla="*/ 1105061 h 2536853"/>
              <a:gd name="connsiteX3" fmla="*/ 7220 w 6381505"/>
              <a:gd name="connsiteY3" fmla="*/ 2536853 h 2536853"/>
              <a:gd name="connsiteX4" fmla="*/ 45 w 6381505"/>
              <a:gd name="connsiteY4" fmla="*/ 0 h 2536853"/>
              <a:gd name="connsiteX0" fmla="*/ 45 w 6934787"/>
              <a:gd name="connsiteY0" fmla="*/ 0 h 2536853"/>
              <a:gd name="connsiteX1" fmla="*/ 6381505 w 6934787"/>
              <a:gd name="connsiteY1" fmla="*/ 43704 h 2536853"/>
              <a:gd name="connsiteX2" fmla="*/ 6934787 w 6934787"/>
              <a:gd name="connsiteY2" fmla="*/ 1479657 h 2536853"/>
              <a:gd name="connsiteX3" fmla="*/ 7220 w 6934787"/>
              <a:gd name="connsiteY3" fmla="*/ 2536853 h 2536853"/>
              <a:gd name="connsiteX4" fmla="*/ 45 w 6934787"/>
              <a:gd name="connsiteY4" fmla="*/ 0 h 2536853"/>
              <a:gd name="connsiteX0" fmla="*/ 45 w 9446428"/>
              <a:gd name="connsiteY0" fmla="*/ 990 h 2537843"/>
              <a:gd name="connsiteX1" fmla="*/ 9446428 w 9446428"/>
              <a:gd name="connsiteY1" fmla="*/ 0 h 2537843"/>
              <a:gd name="connsiteX2" fmla="*/ 6934787 w 9446428"/>
              <a:gd name="connsiteY2" fmla="*/ 1480647 h 2537843"/>
              <a:gd name="connsiteX3" fmla="*/ 7220 w 9446428"/>
              <a:gd name="connsiteY3" fmla="*/ 2537843 h 2537843"/>
              <a:gd name="connsiteX4" fmla="*/ 45 w 9446428"/>
              <a:gd name="connsiteY4" fmla="*/ 990 h 2537843"/>
              <a:gd name="connsiteX0" fmla="*/ 45 w 9446428"/>
              <a:gd name="connsiteY0" fmla="*/ 990 h 2537843"/>
              <a:gd name="connsiteX1" fmla="*/ 9446428 w 9446428"/>
              <a:gd name="connsiteY1" fmla="*/ 0 h 2537843"/>
              <a:gd name="connsiteX2" fmla="*/ 9425909 w 9446428"/>
              <a:gd name="connsiteY2" fmla="*/ 586775 h 2537843"/>
              <a:gd name="connsiteX3" fmla="*/ 7220 w 9446428"/>
              <a:gd name="connsiteY3" fmla="*/ 2537843 h 2537843"/>
              <a:gd name="connsiteX4" fmla="*/ 45 w 9446428"/>
              <a:gd name="connsiteY4" fmla="*/ 990 h 2537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6428" h="2537843">
                <a:moveTo>
                  <a:pt x="45" y="990"/>
                </a:moveTo>
                <a:lnTo>
                  <a:pt x="9446428" y="0"/>
                </a:lnTo>
                <a:lnTo>
                  <a:pt x="9425909" y="586775"/>
                </a:lnTo>
                <a:lnTo>
                  <a:pt x="7220" y="2537843"/>
                </a:lnTo>
                <a:cubicBezTo>
                  <a:pt x="7966" y="1703325"/>
                  <a:pt x="-701" y="835508"/>
                  <a:pt x="45" y="99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1">
            <a:extLst>
              <a:ext uri="{FF2B5EF4-FFF2-40B4-BE49-F238E27FC236}">
                <a16:creationId xmlns:a16="http://schemas.microsoft.com/office/drawing/2014/main" id="{5D8B7C45-D55C-8444-820E-CD0D3395A51E}"/>
              </a:ext>
            </a:extLst>
          </p:cNvPr>
          <p:cNvSpPr/>
          <p:nvPr userDrawn="1"/>
        </p:nvSpPr>
        <p:spPr>
          <a:xfrm rot="5400000">
            <a:off x="9321799" y="3967482"/>
            <a:ext cx="3210561" cy="2570480"/>
          </a:xfrm>
          <a:custGeom>
            <a:avLst/>
            <a:gdLst>
              <a:gd name="connsiteX0" fmla="*/ 0 w 2654300"/>
              <a:gd name="connsiteY0" fmla="*/ 0 h 2476500"/>
              <a:gd name="connsiteX1" fmla="*/ 2654300 w 2654300"/>
              <a:gd name="connsiteY1" fmla="*/ 0 h 2476500"/>
              <a:gd name="connsiteX2" fmla="*/ 2654300 w 2654300"/>
              <a:gd name="connsiteY2" fmla="*/ 2476500 h 2476500"/>
              <a:gd name="connsiteX3" fmla="*/ 0 w 2654300"/>
              <a:gd name="connsiteY3" fmla="*/ 2476500 h 2476500"/>
              <a:gd name="connsiteX4" fmla="*/ 0 w 2654300"/>
              <a:gd name="connsiteY4" fmla="*/ 0 h 2476500"/>
              <a:gd name="connsiteX0" fmla="*/ 3098800 w 5753100"/>
              <a:gd name="connsiteY0" fmla="*/ 0 h 2476500"/>
              <a:gd name="connsiteX1" fmla="*/ 5753100 w 5753100"/>
              <a:gd name="connsiteY1" fmla="*/ 0 h 2476500"/>
              <a:gd name="connsiteX2" fmla="*/ 5753100 w 5753100"/>
              <a:gd name="connsiteY2" fmla="*/ 2476500 h 2476500"/>
              <a:gd name="connsiteX3" fmla="*/ 0 w 5753100"/>
              <a:gd name="connsiteY3" fmla="*/ 0 h 2476500"/>
              <a:gd name="connsiteX4" fmla="*/ 3098800 w 5753100"/>
              <a:gd name="connsiteY4" fmla="*/ 0 h 2476500"/>
              <a:gd name="connsiteX0" fmla="*/ 2562315 w 5216615"/>
              <a:gd name="connsiteY0" fmla="*/ 0 h 2476500"/>
              <a:gd name="connsiteX1" fmla="*/ 5216615 w 5216615"/>
              <a:gd name="connsiteY1" fmla="*/ 0 h 2476500"/>
              <a:gd name="connsiteX2" fmla="*/ 5216615 w 5216615"/>
              <a:gd name="connsiteY2" fmla="*/ 2476500 h 2476500"/>
              <a:gd name="connsiteX3" fmla="*/ 0 w 5216615"/>
              <a:gd name="connsiteY3" fmla="*/ 0 h 2476500"/>
              <a:gd name="connsiteX4" fmla="*/ 2562315 w 5216615"/>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6615" h="2476500">
                <a:moveTo>
                  <a:pt x="2562315" y="0"/>
                </a:moveTo>
                <a:lnTo>
                  <a:pt x="5216615" y="0"/>
                </a:lnTo>
                <a:lnTo>
                  <a:pt x="5216615" y="2476500"/>
                </a:lnTo>
                <a:lnTo>
                  <a:pt x="0" y="0"/>
                </a:lnTo>
                <a:lnTo>
                  <a:pt x="2562315"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287253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Blon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93537A-3E46-9A46-ABFC-7FADD019597C}"/>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787400" y="2049857"/>
            <a:ext cx="6235700" cy="1796257"/>
          </a:xfrm>
        </p:spPr>
        <p:txBody>
          <a:bodyPr anchor="b">
            <a:normAutofit/>
          </a:bodyPr>
          <a:lstStyle>
            <a:lvl1pPr algn="l">
              <a:defRPr sz="4000" b="1">
                <a:solidFill>
                  <a:schemeClr val="accent1"/>
                </a:solidFill>
              </a:defRPr>
            </a:lvl1pPr>
          </a:lstStyle>
          <a:p>
            <a:r>
              <a:rPr lang="en-US" dirty="0"/>
              <a:t>Section Title to go here and no more than three lines</a:t>
            </a:r>
          </a:p>
        </p:txBody>
      </p:sp>
      <p:sp>
        <p:nvSpPr>
          <p:cNvPr id="3" name="Subtitle 2"/>
          <p:cNvSpPr>
            <a:spLocks noGrp="1"/>
          </p:cNvSpPr>
          <p:nvPr>
            <p:ph type="subTitle" idx="1" hasCustomPrompt="1"/>
          </p:nvPr>
        </p:nvSpPr>
        <p:spPr>
          <a:xfrm>
            <a:off x="812800" y="3955652"/>
            <a:ext cx="6210300" cy="736600"/>
          </a:xfrm>
        </p:spPr>
        <p:txBody>
          <a:bodyPr/>
          <a:lstStyle>
            <a:lvl1pPr marL="0" indent="0" algn="l">
              <a:lnSpc>
                <a:spcPct val="100000"/>
              </a:lnSpc>
              <a:buNone/>
              <a:defRPr sz="2400">
                <a:solidFill>
                  <a:schemeClr val="accent1"/>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dirty="0"/>
              <a:t>Subtitle to go here and should be </a:t>
            </a:r>
            <a:br>
              <a:rPr lang="en-US" dirty="0"/>
            </a:br>
            <a:r>
              <a:rPr lang="en-US" dirty="0"/>
              <a:t>no more than two lines long</a:t>
            </a:r>
          </a:p>
        </p:txBody>
      </p:sp>
      <p:sp>
        <p:nvSpPr>
          <p:cNvPr id="12" name="Rectangle 11">
            <a:extLst>
              <a:ext uri="{FF2B5EF4-FFF2-40B4-BE49-F238E27FC236}">
                <a16:creationId xmlns:a16="http://schemas.microsoft.com/office/drawing/2014/main" id="{DEDFACCF-DCAD-9E4B-AFB7-0884FF456FBD}"/>
              </a:ext>
            </a:extLst>
          </p:cNvPr>
          <p:cNvSpPr/>
          <p:nvPr userDrawn="1"/>
        </p:nvSpPr>
        <p:spPr>
          <a:xfrm rot="5400000">
            <a:off x="7548541" y="2189654"/>
            <a:ext cx="6857824" cy="2468026"/>
          </a:xfrm>
          <a:custGeom>
            <a:avLst/>
            <a:gdLst>
              <a:gd name="connsiteX0" fmla="*/ 0 w 2654300"/>
              <a:gd name="connsiteY0" fmla="*/ 0 h 2476500"/>
              <a:gd name="connsiteX1" fmla="*/ 2654300 w 2654300"/>
              <a:gd name="connsiteY1" fmla="*/ 0 h 2476500"/>
              <a:gd name="connsiteX2" fmla="*/ 2654300 w 2654300"/>
              <a:gd name="connsiteY2" fmla="*/ 2476500 h 2476500"/>
              <a:gd name="connsiteX3" fmla="*/ 0 w 2654300"/>
              <a:gd name="connsiteY3" fmla="*/ 2476500 h 2476500"/>
              <a:gd name="connsiteX4" fmla="*/ 0 w 2654300"/>
              <a:gd name="connsiteY4" fmla="*/ 0 h 2476500"/>
              <a:gd name="connsiteX0" fmla="*/ 3098800 w 5753100"/>
              <a:gd name="connsiteY0" fmla="*/ 0 h 2476500"/>
              <a:gd name="connsiteX1" fmla="*/ 5753100 w 5753100"/>
              <a:gd name="connsiteY1" fmla="*/ 0 h 2476500"/>
              <a:gd name="connsiteX2" fmla="*/ 5753100 w 5753100"/>
              <a:gd name="connsiteY2" fmla="*/ 2476500 h 2476500"/>
              <a:gd name="connsiteX3" fmla="*/ 0 w 5753100"/>
              <a:gd name="connsiteY3" fmla="*/ 0 h 2476500"/>
              <a:gd name="connsiteX4" fmla="*/ 3098800 w 5753100"/>
              <a:gd name="connsiteY4" fmla="*/ 0 h 2476500"/>
              <a:gd name="connsiteX0" fmla="*/ 5028265 w 7682565"/>
              <a:gd name="connsiteY0" fmla="*/ 208109 h 2684609"/>
              <a:gd name="connsiteX1" fmla="*/ 7682565 w 7682565"/>
              <a:gd name="connsiteY1" fmla="*/ 208109 h 2684609"/>
              <a:gd name="connsiteX2" fmla="*/ 7682565 w 7682565"/>
              <a:gd name="connsiteY2" fmla="*/ 2684609 h 2684609"/>
              <a:gd name="connsiteX3" fmla="*/ 0 w 7682565"/>
              <a:gd name="connsiteY3" fmla="*/ 0 h 2684609"/>
              <a:gd name="connsiteX4" fmla="*/ 5028265 w 7682565"/>
              <a:gd name="connsiteY4" fmla="*/ 208109 h 2684609"/>
              <a:gd name="connsiteX0" fmla="*/ 1004624 w 7682565"/>
              <a:gd name="connsiteY0" fmla="*/ 0 h 5067460"/>
              <a:gd name="connsiteX1" fmla="*/ 7682565 w 7682565"/>
              <a:gd name="connsiteY1" fmla="*/ 2590960 h 5067460"/>
              <a:gd name="connsiteX2" fmla="*/ 7682565 w 7682565"/>
              <a:gd name="connsiteY2" fmla="*/ 5067460 h 5067460"/>
              <a:gd name="connsiteX3" fmla="*/ 0 w 7682565"/>
              <a:gd name="connsiteY3" fmla="*/ 2382851 h 5067460"/>
              <a:gd name="connsiteX4" fmla="*/ 1004624 w 7682565"/>
              <a:gd name="connsiteY4" fmla="*/ 0 h 5067460"/>
              <a:gd name="connsiteX0" fmla="*/ 1004624 w 7706095"/>
              <a:gd name="connsiteY0" fmla="*/ 0 h 5067460"/>
              <a:gd name="connsiteX1" fmla="*/ 7706095 w 7706095"/>
              <a:gd name="connsiteY1" fmla="*/ 770004 h 5067460"/>
              <a:gd name="connsiteX2" fmla="*/ 7682565 w 7706095"/>
              <a:gd name="connsiteY2" fmla="*/ 5067460 h 5067460"/>
              <a:gd name="connsiteX3" fmla="*/ 0 w 7706095"/>
              <a:gd name="connsiteY3" fmla="*/ 2382851 h 5067460"/>
              <a:gd name="connsiteX4" fmla="*/ 1004624 w 7706095"/>
              <a:gd name="connsiteY4" fmla="*/ 0 h 5067460"/>
              <a:gd name="connsiteX0" fmla="*/ 1945827 w 7706095"/>
              <a:gd name="connsiteY0" fmla="*/ 561895 h 4297456"/>
              <a:gd name="connsiteX1" fmla="*/ 7706095 w 7706095"/>
              <a:gd name="connsiteY1" fmla="*/ 0 h 4297456"/>
              <a:gd name="connsiteX2" fmla="*/ 7682565 w 7706095"/>
              <a:gd name="connsiteY2" fmla="*/ 4297456 h 4297456"/>
              <a:gd name="connsiteX3" fmla="*/ 0 w 7706095"/>
              <a:gd name="connsiteY3" fmla="*/ 1612847 h 4297456"/>
              <a:gd name="connsiteX4" fmla="*/ 1945827 w 7706095"/>
              <a:gd name="connsiteY4" fmla="*/ 561895 h 4297456"/>
              <a:gd name="connsiteX0" fmla="*/ 1381105 w 7706095"/>
              <a:gd name="connsiteY0" fmla="*/ 0 h 4307861"/>
              <a:gd name="connsiteX1" fmla="*/ 7706095 w 7706095"/>
              <a:gd name="connsiteY1" fmla="*/ 10405 h 4307861"/>
              <a:gd name="connsiteX2" fmla="*/ 7682565 w 7706095"/>
              <a:gd name="connsiteY2" fmla="*/ 4307861 h 4307861"/>
              <a:gd name="connsiteX3" fmla="*/ 0 w 7706095"/>
              <a:gd name="connsiteY3" fmla="*/ 1623252 h 4307861"/>
              <a:gd name="connsiteX4" fmla="*/ 1381105 w 7706095"/>
              <a:gd name="connsiteY4" fmla="*/ 0 h 4307861"/>
              <a:gd name="connsiteX0" fmla="*/ 0 w 6324990"/>
              <a:gd name="connsiteY0" fmla="*/ 0 h 4307861"/>
              <a:gd name="connsiteX1" fmla="*/ 6324990 w 6324990"/>
              <a:gd name="connsiteY1" fmla="*/ 10405 h 4307861"/>
              <a:gd name="connsiteX2" fmla="*/ 6301460 w 6324990"/>
              <a:gd name="connsiteY2" fmla="*/ 4307861 h 4307861"/>
              <a:gd name="connsiteX3" fmla="*/ 936608 w 6324990"/>
              <a:gd name="connsiteY3" fmla="*/ 1508792 h 4307861"/>
              <a:gd name="connsiteX4" fmla="*/ 0 w 6324990"/>
              <a:gd name="connsiteY4" fmla="*/ 0 h 4307861"/>
              <a:gd name="connsiteX0" fmla="*/ 0 w 6324990"/>
              <a:gd name="connsiteY0" fmla="*/ 0 h 1904199"/>
              <a:gd name="connsiteX1" fmla="*/ 6324990 w 6324990"/>
              <a:gd name="connsiteY1" fmla="*/ 10405 h 1904199"/>
              <a:gd name="connsiteX2" fmla="*/ 6313227 w 6324990"/>
              <a:gd name="connsiteY2" fmla="*/ 1904199 h 1904199"/>
              <a:gd name="connsiteX3" fmla="*/ 936608 w 6324990"/>
              <a:gd name="connsiteY3" fmla="*/ 1508792 h 1904199"/>
              <a:gd name="connsiteX4" fmla="*/ 0 w 6324990"/>
              <a:gd name="connsiteY4" fmla="*/ 0 h 1904199"/>
              <a:gd name="connsiteX0" fmla="*/ 39888 w 6364878"/>
              <a:gd name="connsiteY0" fmla="*/ 0 h 2528527"/>
              <a:gd name="connsiteX1" fmla="*/ 6364878 w 6364878"/>
              <a:gd name="connsiteY1" fmla="*/ 10405 h 2528527"/>
              <a:gd name="connsiteX2" fmla="*/ 6353115 w 6364878"/>
              <a:gd name="connsiteY2" fmla="*/ 1904199 h 2528527"/>
              <a:gd name="connsiteX3" fmla="*/ 0 w 6364878"/>
              <a:gd name="connsiteY3" fmla="*/ 2528527 h 2528527"/>
              <a:gd name="connsiteX4" fmla="*/ 39888 w 6364878"/>
              <a:gd name="connsiteY4" fmla="*/ 0 h 2528527"/>
              <a:gd name="connsiteX0" fmla="*/ 0 w 6372048"/>
              <a:gd name="connsiteY0" fmla="*/ 0 h 2528527"/>
              <a:gd name="connsiteX1" fmla="*/ 6372048 w 6372048"/>
              <a:gd name="connsiteY1" fmla="*/ 10405 h 2528527"/>
              <a:gd name="connsiteX2" fmla="*/ 6360285 w 6372048"/>
              <a:gd name="connsiteY2" fmla="*/ 1904199 h 2528527"/>
              <a:gd name="connsiteX3" fmla="*/ 7170 w 6372048"/>
              <a:gd name="connsiteY3" fmla="*/ 2528527 h 2528527"/>
              <a:gd name="connsiteX4" fmla="*/ 0 w 6372048"/>
              <a:gd name="connsiteY4" fmla="*/ 0 h 2528527"/>
              <a:gd name="connsiteX0" fmla="*/ 0 w 6372048"/>
              <a:gd name="connsiteY0" fmla="*/ 0 h 2436959"/>
              <a:gd name="connsiteX1" fmla="*/ 6372048 w 6372048"/>
              <a:gd name="connsiteY1" fmla="*/ 10405 h 2436959"/>
              <a:gd name="connsiteX2" fmla="*/ 6360285 w 6372048"/>
              <a:gd name="connsiteY2" fmla="*/ 1904199 h 2436959"/>
              <a:gd name="connsiteX3" fmla="*/ 186001 w 6372048"/>
              <a:gd name="connsiteY3" fmla="*/ 2436959 h 2436959"/>
              <a:gd name="connsiteX4" fmla="*/ 0 w 6372048"/>
              <a:gd name="connsiteY4" fmla="*/ 0 h 2436959"/>
              <a:gd name="connsiteX0" fmla="*/ 2237 w 6374285"/>
              <a:gd name="connsiteY0" fmla="*/ 0 h 2503554"/>
              <a:gd name="connsiteX1" fmla="*/ 6374285 w 6374285"/>
              <a:gd name="connsiteY1" fmla="*/ 10405 h 2503554"/>
              <a:gd name="connsiteX2" fmla="*/ 6362522 w 6374285"/>
              <a:gd name="connsiteY2" fmla="*/ 1904199 h 2503554"/>
              <a:gd name="connsiteX3" fmla="*/ 0 w 6374285"/>
              <a:gd name="connsiteY3" fmla="*/ 2503554 h 2503554"/>
              <a:gd name="connsiteX4" fmla="*/ 2237 w 6374285"/>
              <a:gd name="connsiteY4" fmla="*/ 0 h 2503554"/>
              <a:gd name="connsiteX0" fmla="*/ 134006 w 6374285"/>
              <a:gd name="connsiteY0" fmla="*/ 64514 h 2493149"/>
              <a:gd name="connsiteX1" fmla="*/ 6374285 w 6374285"/>
              <a:gd name="connsiteY1" fmla="*/ 0 h 2493149"/>
              <a:gd name="connsiteX2" fmla="*/ 6362522 w 6374285"/>
              <a:gd name="connsiteY2" fmla="*/ 1893794 h 2493149"/>
              <a:gd name="connsiteX3" fmla="*/ 0 w 6374285"/>
              <a:gd name="connsiteY3" fmla="*/ 2493149 h 2493149"/>
              <a:gd name="connsiteX4" fmla="*/ 134006 w 6374285"/>
              <a:gd name="connsiteY4" fmla="*/ 64514 h 2493149"/>
              <a:gd name="connsiteX0" fmla="*/ 2237 w 6374285"/>
              <a:gd name="connsiteY0" fmla="*/ 0 h 2528528"/>
              <a:gd name="connsiteX1" fmla="*/ 6374285 w 6374285"/>
              <a:gd name="connsiteY1" fmla="*/ 35379 h 2528528"/>
              <a:gd name="connsiteX2" fmla="*/ 6362522 w 6374285"/>
              <a:gd name="connsiteY2" fmla="*/ 1929173 h 2528528"/>
              <a:gd name="connsiteX3" fmla="*/ 0 w 6374285"/>
              <a:gd name="connsiteY3" fmla="*/ 2528528 h 2528528"/>
              <a:gd name="connsiteX4" fmla="*/ 2237 w 6374285"/>
              <a:gd name="connsiteY4" fmla="*/ 0 h 2528528"/>
              <a:gd name="connsiteX0" fmla="*/ 199890 w 6374285"/>
              <a:gd name="connsiteY0" fmla="*/ 131108 h 2493149"/>
              <a:gd name="connsiteX1" fmla="*/ 6374285 w 6374285"/>
              <a:gd name="connsiteY1" fmla="*/ 0 h 2493149"/>
              <a:gd name="connsiteX2" fmla="*/ 6362522 w 6374285"/>
              <a:gd name="connsiteY2" fmla="*/ 1893794 h 2493149"/>
              <a:gd name="connsiteX3" fmla="*/ 0 w 6374285"/>
              <a:gd name="connsiteY3" fmla="*/ 2493149 h 2493149"/>
              <a:gd name="connsiteX4" fmla="*/ 199890 w 6374285"/>
              <a:gd name="connsiteY4" fmla="*/ 131108 h 2493149"/>
              <a:gd name="connsiteX0" fmla="*/ 45 w 6381505"/>
              <a:gd name="connsiteY0" fmla="*/ 0 h 2536853"/>
              <a:gd name="connsiteX1" fmla="*/ 6381505 w 6381505"/>
              <a:gd name="connsiteY1" fmla="*/ 43704 h 2536853"/>
              <a:gd name="connsiteX2" fmla="*/ 6369742 w 6381505"/>
              <a:gd name="connsiteY2" fmla="*/ 1937498 h 2536853"/>
              <a:gd name="connsiteX3" fmla="*/ 7220 w 6381505"/>
              <a:gd name="connsiteY3" fmla="*/ 2536853 h 2536853"/>
              <a:gd name="connsiteX4" fmla="*/ 45 w 6381505"/>
              <a:gd name="connsiteY4" fmla="*/ 0 h 2536853"/>
              <a:gd name="connsiteX0" fmla="*/ 45 w 6381505"/>
              <a:gd name="connsiteY0" fmla="*/ 0 h 2536853"/>
              <a:gd name="connsiteX1" fmla="*/ 6381505 w 6381505"/>
              <a:gd name="connsiteY1" fmla="*/ 43704 h 2536853"/>
              <a:gd name="connsiteX2" fmla="*/ 6369745 w 6381505"/>
              <a:gd name="connsiteY2" fmla="*/ 1105061 h 2536853"/>
              <a:gd name="connsiteX3" fmla="*/ 7220 w 6381505"/>
              <a:gd name="connsiteY3" fmla="*/ 2536853 h 2536853"/>
              <a:gd name="connsiteX4" fmla="*/ 45 w 6381505"/>
              <a:gd name="connsiteY4" fmla="*/ 0 h 2536853"/>
              <a:gd name="connsiteX0" fmla="*/ 45 w 6934787"/>
              <a:gd name="connsiteY0" fmla="*/ 0 h 2536853"/>
              <a:gd name="connsiteX1" fmla="*/ 6381505 w 6934787"/>
              <a:gd name="connsiteY1" fmla="*/ 43704 h 2536853"/>
              <a:gd name="connsiteX2" fmla="*/ 6934787 w 6934787"/>
              <a:gd name="connsiteY2" fmla="*/ 1479657 h 2536853"/>
              <a:gd name="connsiteX3" fmla="*/ 7220 w 6934787"/>
              <a:gd name="connsiteY3" fmla="*/ 2536853 h 2536853"/>
              <a:gd name="connsiteX4" fmla="*/ 45 w 6934787"/>
              <a:gd name="connsiteY4" fmla="*/ 0 h 2536853"/>
              <a:gd name="connsiteX0" fmla="*/ 45 w 9446428"/>
              <a:gd name="connsiteY0" fmla="*/ 990 h 2537843"/>
              <a:gd name="connsiteX1" fmla="*/ 9446428 w 9446428"/>
              <a:gd name="connsiteY1" fmla="*/ 0 h 2537843"/>
              <a:gd name="connsiteX2" fmla="*/ 6934787 w 9446428"/>
              <a:gd name="connsiteY2" fmla="*/ 1480647 h 2537843"/>
              <a:gd name="connsiteX3" fmla="*/ 7220 w 9446428"/>
              <a:gd name="connsiteY3" fmla="*/ 2537843 h 2537843"/>
              <a:gd name="connsiteX4" fmla="*/ 45 w 9446428"/>
              <a:gd name="connsiteY4" fmla="*/ 990 h 2537843"/>
              <a:gd name="connsiteX0" fmla="*/ 45 w 9446428"/>
              <a:gd name="connsiteY0" fmla="*/ 990 h 2537843"/>
              <a:gd name="connsiteX1" fmla="*/ 9446428 w 9446428"/>
              <a:gd name="connsiteY1" fmla="*/ 0 h 2537843"/>
              <a:gd name="connsiteX2" fmla="*/ 9425909 w 9446428"/>
              <a:gd name="connsiteY2" fmla="*/ 586775 h 2537843"/>
              <a:gd name="connsiteX3" fmla="*/ 7220 w 9446428"/>
              <a:gd name="connsiteY3" fmla="*/ 2537843 h 2537843"/>
              <a:gd name="connsiteX4" fmla="*/ 45 w 9446428"/>
              <a:gd name="connsiteY4" fmla="*/ 990 h 2537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6428" h="2537843">
                <a:moveTo>
                  <a:pt x="45" y="990"/>
                </a:moveTo>
                <a:lnTo>
                  <a:pt x="9446428" y="0"/>
                </a:lnTo>
                <a:lnTo>
                  <a:pt x="9425909" y="586775"/>
                </a:lnTo>
                <a:lnTo>
                  <a:pt x="7220" y="2537843"/>
                </a:lnTo>
                <a:cubicBezTo>
                  <a:pt x="7966" y="1703325"/>
                  <a:pt x="-701" y="835508"/>
                  <a:pt x="45" y="99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1">
            <a:extLst>
              <a:ext uri="{FF2B5EF4-FFF2-40B4-BE49-F238E27FC236}">
                <a16:creationId xmlns:a16="http://schemas.microsoft.com/office/drawing/2014/main" id="{5D8B7C45-D55C-8444-820E-CD0D3395A51E}"/>
              </a:ext>
            </a:extLst>
          </p:cNvPr>
          <p:cNvSpPr/>
          <p:nvPr userDrawn="1"/>
        </p:nvSpPr>
        <p:spPr>
          <a:xfrm rot="5400000">
            <a:off x="8995845" y="3641527"/>
            <a:ext cx="2902349" cy="3530600"/>
          </a:xfrm>
          <a:custGeom>
            <a:avLst/>
            <a:gdLst>
              <a:gd name="connsiteX0" fmla="*/ 0 w 2654300"/>
              <a:gd name="connsiteY0" fmla="*/ 0 h 2476500"/>
              <a:gd name="connsiteX1" fmla="*/ 2654300 w 2654300"/>
              <a:gd name="connsiteY1" fmla="*/ 0 h 2476500"/>
              <a:gd name="connsiteX2" fmla="*/ 2654300 w 2654300"/>
              <a:gd name="connsiteY2" fmla="*/ 2476500 h 2476500"/>
              <a:gd name="connsiteX3" fmla="*/ 0 w 2654300"/>
              <a:gd name="connsiteY3" fmla="*/ 2476500 h 2476500"/>
              <a:gd name="connsiteX4" fmla="*/ 0 w 2654300"/>
              <a:gd name="connsiteY4" fmla="*/ 0 h 2476500"/>
              <a:gd name="connsiteX0" fmla="*/ 3098800 w 5753100"/>
              <a:gd name="connsiteY0" fmla="*/ 0 h 2476500"/>
              <a:gd name="connsiteX1" fmla="*/ 5753100 w 5753100"/>
              <a:gd name="connsiteY1" fmla="*/ 0 h 2476500"/>
              <a:gd name="connsiteX2" fmla="*/ 5753100 w 5753100"/>
              <a:gd name="connsiteY2" fmla="*/ 2476500 h 2476500"/>
              <a:gd name="connsiteX3" fmla="*/ 0 w 5753100"/>
              <a:gd name="connsiteY3" fmla="*/ 0 h 2476500"/>
              <a:gd name="connsiteX4" fmla="*/ 3098800 w 5753100"/>
              <a:gd name="connsiteY4" fmla="*/ 0 h 2476500"/>
              <a:gd name="connsiteX0" fmla="*/ 2562315 w 5216615"/>
              <a:gd name="connsiteY0" fmla="*/ 0 h 2476500"/>
              <a:gd name="connsiteX1" fmla="*/ 5216615 w 5216615"/>
              <a:gd name="connsiteY1" fmla="*/ 0 h 2476500"/>
              <a:gd name="connsiteX2" fmla="*/ 5216615 w 5216615"/>
              <a:gd name="connsiteY2" fmla="*/ 2476500 h 2476500"/>
              <a:gd name="connsiteX3" fmla="*/ 0 w 5216615"/>
              <a:gd name="connsiteY3" fmla="*/ 0 h 2476500"/>
              <a:gd name="connsiteX4" fmla="*/ 2562315 w 5216615"/>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6615" h="2476500">
                <a:moveTo>
                  <a:pt x="2562315" y="0"/>
                </a:moveTo>
                <a:lnTo>
                  <a:pt x="5216615" y="0"/>
                </a:lnTo>
                <a:lnTo>
                  <a:pt x="5216615" y="2476500"/>
                </a:lnTo>
                <a:lnTo>
                  <a:pt x="0" y="0"/>
                </a:lnTo>
                <a:lnTo>
                  <a:pt x="2562315"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1">
            <a:extLst>
              <a:ext uri="{FF2B5EF4-FFF2-40B4-BE49-F238E27FC236}">
                <a16:creationId xmlns:a16="http://schemas.microsoft.com/office/drawing/2014/main" id="{FA1537EA-958F-F348-822B-6B8949A1620F}"/>
              </a:ext>
            </a:extLst>
          </p:cNvPr>
          <p:cNvSpPr/>
          <p:nvPr userDrawn="1"/>
        </p:nvSpPr>
        <p:spPr>
          <a:xfrm>
            <a:off x="5557520" y="-10160"/>
            <a:ext cx="6653946" cy="2044701"/>
          </a:xfrm>
          <a:custGeom>
            <a:avLst/>
            <a:gdLst>
              <a:gd name="connsiteX0" fmla="*/ 0 w 2654300"/>
              <a:gd name="connsiteY0" fmla="*/ 0 h 2476500"/>
              <a:gd name="connsiteX1" fmla="*/ 2654300 w 2654300"/>
              <a:gd name="connsiteY1" fmla="*/ 0 h 2476500"/>
              <a:gd name="connsiteX2" fmla="*/ 2654300 w 2654300"/>
              <a:gd name="connsiteY2" fmla="*/ 2476500 h 2476500"/>
              <a:gd name="connsiteX3" fmla="*/ 0 w 2654300"/>
              <a:gd name="connsiteY3" fmla="*/ 2476500 h 2476500"/>
              <a:gd name="connsiteX4" fmla="*/ 0 w 2654300"/>
              <a:gd name="connsiteY4" fmla="*/ 0 h 2476500"/>
              <a:gd name="connsiteX0" fmla="*/ 3098800 w 5753100"/>
              <a:gd name="connsiteY0" fmla="*/ 0 h 2476500"/>
              <a:gd name="connsiteX1" fmla="*/ 5753100 w 5753100"/>
              <a:gd name="connsiteY1" fmla="*/ 0 h 2476500"/>
              <a:gd name="connsiteX2" fmla="*/ 5753100 w 5753100"/>
              <a:gd name="connsiteY2" fmla="*/ 2476500 h 2476500"/>
              <a:gd name="connsiteX3" fmla="*/ 0 w 5753100"/>
              <a:gd name="connsiteY3" fmla="*/ 0 h 2476500"/>
              <a:gd name="connsiteX4" fmla="*/ 3098800 w 5753100"/>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3100" h="2476500">
                <a:moveTo>
                  <a:pt x="3098800" y="0"/>
                </a:moveTo>
                <a:lnTo>
                  <a:pt x="5753100" y="0"/>
                </a:lnTo>
                <a:lnTo>
                  <a:pt x="5753100" y="2476500"/>
                </a:lnTo>
                <a:lnTo>
                  <a:pt x="0" y="0"/>
                </a:lnTo>
                <a:lnTo>
                  <a:pt x="309880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0246620"/>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Arcti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93537A-3E46-9A46-ABFC-7FADD019597C}"/>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787400" y="2049857"/>
            <a:ext cx="6235700" cy="1796257"/>
          </a:xfrm>
        </p:spPr>
        <p:txBody>
          <a:bodyPr anchor="b">
            <a:normAutofit/>
          </a:bodyPr>
          <a:lstStyle>
            <a:lvl1pPr algn="l">
              <a:defRPr sz="4000" b="1">
                <a:solidFill>
                  <a:schemeClr val="accent1"/>
                </a:solidFill>
              </a:defRPr>
            </a:lvl1pPr>
          </a:lstStyle>
          <a:p>
            <a:r>
              <a:rPr lang="en-US" dirty="0"/>
              <a:t>Section Title to go here and no more than three lines</a:t>
            </a:r>
          </a:p>
        </p:txBody>
      </p:sp>
      <p:sp>
        <p:nvSpPr>
          <p:cNvPr id="3" name="Subtitle 2"/>
          <p:cNvSpPr>
            <a:spLocks noGrp="1"/>
          </p:cNvSpPr>
          <p:nvPr>
            <p:ph type="subTitle" idx="1" hasCustomPrompt="1"/>
          </p:nvPr>
        </p:nvSpPr>
        <p:spPr>
          <a:xfrm>
            <a:off x="812800" y="3955652"/>
            <a:ext cx="6210300" cy="736600"/>
          </a:xfrm>
        </p:spPr>
        <p:txBody>
          <a:bodyPr/>
          <a:lstStyle>
            <a:lvl1pPr marL="0" indent="0" algn="l">
              <a:lnSpc>
                <a:spcPct val="100000"/>
              </a:lnSpc>
              <a:buNone/>
              <a:defRPr sz="2400">
                <a:solidFill>
                  <a:schemeClr val="accent1"/>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dirty="0"/>
              <a:t>Subtitle to go here and should be </a:t>
            </a:r>
            <a:br>
              <a:rPr lang="en-US" dirty="0"/>
            </a:br>
            <a:r>
              <a:rPr lang="en-US" dirty="0"/>
              <a:t>no more than two lines long</a:t>
            </a:r>
          </a:p>
        </p:txBody>
      </p:sp>
      <p:sp>
        <p:nvSpPr>
          <p:cNvPr id="11" name="Rectangle 11">
            <a:extLst>
              <a:ext uri="{FF2B5EF4-FFF2-40B4-BE49-F238E27FC236}">
                <a16:creationId xmlns:a16="http://schemas.microsoft.com/office/drawing/2014/main" id="{FA1537EA-958F-F348-822B-6B8949A1620F}"/>
              </a:ext>
            </a:extLst>
          </p:cNvPr>
          <p:cNvSpPr/>
          <p:nvPr userDrawn="1"/>
        </p:nvSpPr>
        <p:spPr>
          <a:xfrm>
            <a:off x="7477760" y="0"/>
            <a:ext cx="4714240" cy="2044701"/>
          </a:xfrm>
          <a:custGeom>
            <a:avLst/>
            <a:gdLst>
              <a:gd name="connsiteX0" fmla="*/ 0 w 2654300"/>
              <a:gd name="connsiteY0" fmla="*/ 0 h 2476500"/>
              <a:gd name="connsiteX1" fmla="*/ 2654300 w 2654300"/>
              <a:gd name="connsiteY1" fmla="*/ 0 h 2476500"/>
              <a:gd name="connsiteX2" fmla="*/ 2654300 w 2654300"/>
              <a:gd name="connsiteY2" fmla="*/ 2476500 h 2476500"/>
              <a:gd name="connsiteX3" fmla="*/ 0 w 2654300"/>
              <a:gd name="connsiteY3" fmla="*/ 2476500 h 2476500"/>
              <a:gd name="connsiteX4" fmla="*/ 0 w 2654300"/>
              <a:gd name="connsiteY4" fmla="*/ 0 h 2476500"/>
              <a:gd name="connsiteX0" fmla="*/ 3098800 w 5753100"/>
              <a:gd name="connsiteY0" fmla="*/ 0 h 2476500"/>
              <a:gd name="connsiteX1" fmla="*/ 5753100 w 5753100"/>
              <a:gd name="connsiteY1" fmla="*/ 0 h 2476500"/>
              <a:gd name="connsiteX2" fmla="*/ 5753100 w 5753100"/>
              <a:gd name="connsiteY2" fmla="*/ 2476500 h 2476500"/>
              <a:gd name="connsiteX3" fmla="*/ 0 w 5753100"/>
              <a:gd name="connsiteY3" fmla="*/ 0 h 2476500"/>
              <a:gd name="connsiteX4" fmla="*/ 3098800 w 5753100"/>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3100" h="2476500">
                <a:moveTo>
                  <a:pt x="3098800" y="0"/>
                </a:moveTo>
                <a:lnTo>
                  <a:pt x="5753100" y="0"/>
                </a:lnTo>
                <a:lnTo>
                  <a:pt x="5753100" y="2476500"/>
                </a:lnTo>
                <a:lnTo>
                  <a:pt x="0" y="0"/>
                </a:lnTo>
                <a:lnTo>
                  <a:pt x="309880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EDFACCF-DCAD-9E4B-AFB7-0884FF456FBD}"/>
              </a:ext>
            </a:extLst>
          </p:cNvPr>
          <p:cNvSpPr/>
          <p:nvPr userDrawn="1"/>
        </p:nvSpPr>
        <p:spPr>
          <a:xfrm rot="5400000">
            <a:off x="7685701" y="2326814"/>
            <a:ext cx="6857824" cy="2193706"/>
          </a:xfrm>
          <a:custGeom>
            <a:avLst/>
            <a:gdLst>
              <a:gd name="connsiteX0" fmla="*/ 0 w 2654300"/>
              <a:gd name="connsiteY0" fmla="*/ 0 h 2476500"/>
              <a:gd name="connsiteX1" fmla="*/ 2654300 w 2654300"/>
              <a:gd name="connsiteY1" fmla="*/ 0 h 2476500"/>
              <a:gd name="connsiteX2" fmla="*/ 2654300 w 2654300"/>
              <a:gd name="connsiteY2" fmla="*/ 2476500 h 2476500"/>
              <a:gd name="connsiteX3" fmla="*/ 0 w 2654300"/>
              <a:gd name="connsiteY3" fmla="*/ 2476500 h 2476500"/>
              <a:gd name="connsiteX4" fmla="*/ 0 w 2654300"/>
              <a:gd name="connsiteY4" fmla="*/ 0 h 2476500"/>
              <a:gd name="connsiteX0" fmla="*/ 3098800 w 5753100"/>
              <a:gd name="connsiteY0" fmla="*/ 0 h 2476500"/>
              <a:gd name="connsiteX1" fmla="*/ 5753100 w 5753100"/>
              <a:gd name="connsiteY1" fmla="*/ 0 h 2476500"/>
              <a:gd name="connsiteX2" fmla="*/ 5753100 w 5753100"/>
              <a:gd name="connsiteY2" fmla="*/ 2476500 h 2476500"/>
              <a:gd name="connsiteX3" fmla="*/ 0 w 5753100"/>
              <a:gd name="connsiteY3" fmla="*/ 0 h 2476500"/>
              <a:gd name="connsiteX4" fmla="*/ 3098800 w 5753100"/>
              <a:gd name="connsiteY4" fmla="*/ 0 h 2476500"/>
              <a:gd name="connsiteX0" fmla="*/ 5028265 w 7682565"/>
              <a:gd name="connsiteY0" fmla="*/ 208109 h 2684609"/>
              <a:gd name="connsiteX1" fmla="*/ 7682565 w 7682565"/>
              <a:gd name="connsiteY1" fmla="*/ 208109 h 2684609"/>
              <a:gd name="connsiteX2" fmla="*/ 7682565 w 7682565"/>
              <a:gd name="connsiteY2" fmla="*/ 2684609 h 2684609"/>
              <a:gd name="connsiteX3" fmla="*/ 0 w 7682565"/>
              <a:gd name="connsiteY3" fmla="*/ 0 h 2684609"/>
              <a:gd name="connsiteX4" fmla="*/ 5028265 w 7682565"/>
              <a:gd name="connsiteY4" fmla="*/ 208109 h 2684609"/>
              <a:gd name="connsiteX0" fmla="*/ 1004624 w 7682565"/>
              <a:gd name="connsiteY0" fmla="*/ 0 h 5067460"/>
              <a:gd name="connsiteX1" fmla="*/ 7682565 w 7682565"/>
              <a:gd name="connsiteY1" fmla="*/ 2590960 h 5067460"/>
              <a:gd name="connsiteX2" fmla="*/ 7682565 w 7682565"/>
              <a:gd name="connsiteY2" fmla="*/ 5067460 h 5067460"/>
              <a:gd name="connsiteX3" fmla="*/ 0 w 7682565"/>
              <a:gd name="connsiteY3" fmla="*/ 2382851 h 5067460"/>
              <a:gd name="connsiteX4" fmla="*/ 1004624 w 7682565"/>
              <a:gd name="connsiteY4" fmla="*/ 0 h 5067460"/>
              <a:gd name="connsiteX0" fmla="*/ 1004624 w 7706095"/>
              <a:gd name="connsiteY0" fmla="*/ 0 h 5067460"/>
              <a:gd name="connsiteX1" fmla="*/ 7706095 w 7706095"/>
              <a:gd name="connsiteY1" fmla="*/ 770004 h 5067460"/>
              <a:gd name="connsiteX2" fmla="*/ 7682565 w 7706095"/>
              <a:gd name="connsiteY2" fmla="*/ 5067460 h 5067460"/>
              <a:gd name="connsiteX3" fmla="*/ 0 w 7706095"/>
              <a:gd name="connsiteY3" fmla="*/ 2382851 h 5067460"/>
              <a:gd name="connsiteX4" fmla="*/ 1004624 w 7706095"/>
              <a:gd name="connsiteY4" fmla="*/ 0 h 5067460"/>
              <a:gd name="connsiteX0" fmla="*/ 1945827 w 7706095"/>
              <a:gd name="connsiteY0" fmla="*/ 561895 h 4297456"/>
              <a:gd name="connsiteX1" fmla="*/ 7706095 w 7706095"/>
              <a:gd name="connsiteY1" fmla="*/ 0 h 4297456"/>
              <a:gd name="connsiteX2" fmla="*/ 7682565 w 7706095"/>
              <a:gd name="connsiteY2" fmla="*/ 4297456 h 4297456"/>
              <a:gd name="connsiteX3" fmla="*/ 0 w 7706095"/>
              <a:gd name="connsiteY3" fmla="*/ 1612847 h 4297456"/>
              <a:gd name="connsiteX4" fmla="*/ 1945827 w 7706095"/>
              <a:gd name="connsiteY4" fmla="*/ 561895 h 4297456"/>
              <a:gd name="connsiteX0" fmla="*/ 1381105 w 7706095"/>
              <a:gd name="connsiteY0" fmla="*/ 0 h 4307861"/>
              <a:gd name="connsiteX1" fmla="*/ 7706095 w 7706095"/>
              <a:gd name="connsiteY1" fmla="*/ 10405 h 4307861"/>
              <a:gd name="connsiteX2" fmla="*/ 7682565 w 7706095"/>
              <a:gd name="connsiteY2" fmla="*/ 4307861 h 4307861"/>
              <a:gd name="connsiteX3" fmla="*/ 0 w 7706095"/>
              <a:gd name="connsiteY3" fmla="*/ 1623252 h 4307861"/>
              <a:gd name="connsiteX4" fmla="*/ 1381105 w 7706095"/>
              <a:gd name="connsiteY4" fmla="*/ 0 h 4307861"/>
              <a:gd name="connsiteX0" fmla="*/ 0 w 6324990"/>
              <a:gd name="connsiteY0" fmla="*/ 0 h 4307861"/>
              <a:gd name="connsiteX1" fmla="*/ 6324990 w 6324990"/>
              <a:gd name="connsiteY1" fmla="*/ 10405 h 4307861"/>
              <a:gd name="connsiteX2" fmla="*/ 6301460 w 6324990"/>
              <a:gd name="connsiteY2" fmla="*/ 4307861 h 4307861"/>
              <a:gd name="connsiteX3" fmla="*/ 936608 w 6324990"/>
              <a:gd name="connsiteY3" fmla="*/ 1508792 h 4307861"/>
              <a:gd name="connsiteX4" fmla="*/ 0 w 6324990"/>
              <a:gd name="connsiteY4" fmla="*/ 0 h 4307861"/>
              <a:gd name="connsiteX0" fmla="*/ 0 w 6324990"/>
              <a:gd name="connsiteY0" fmla="*/ 0 h 1904199"/>
              <a:gd name="connsiteX1" fmla="*/ 6324990 w 6324990"/>
              <a:gd name="connsiteY1" fmla="*/ 10405 h 1904199"/>
              <a:gd name="connsiteX2" fmla="*/ 6313227 w 6324990"/>
              <a:gd name="connsiteY2" fmla="*/ 1904199 h 1904199"/>
              <a:gd name="connsiteX3" fmla="*/ 936608 w 6324990"/>
              <a:gd name="connsiteY3" fmla="*/ 1508792 h 1904199"/>
              <a:gd name="connsiteX4" fmla="*/ 0 w 6324990"/>
              <a:gd name="connsiteY4" fmla="*/ 0 h 1904199"/>
              <a:gd name="connsiteX0" fmla="*/ 39888 w 6364878"/>
              <a:gd name="connsiteY0" fmla="*/ 0 h 2528527"/>
              <a:gd name="connsiteX1" fmla="*/ 6364878 w 6364878"/>
              <a:gd name="connsiteY1" fmla="*/ 10405 h 2528527"/>
              <a:gd name="connsiteX2" fmla="*/ 6353115 w 6364878"/>
              <a:gd name="connsiteY2" fmla="*/ 1904199 h 2528527"/>
              <a:gd name="connsiteX3" fmla="*/ 0 w 6364878"/>
              <a:gd name="connsiteY3" fmla="*/ 2528527 h 2528527"/>
              <a:gd name="connsiteX4" fmla="*/ 39888 w 6364878"/>
              <a:gd name="connsiteY4" fmla="*/ 0 h 2528527"/>
              <a:gd name="connsiteX0" fmla="*/ 0 w 6372048"/>
              <a:gd name="connsiteY0" fmla="*/ 0 h 2528527"/>
              <a:gd name="connsiteX1" fmla="*/ 6372048 w 6372048"/>
              <a:gd name="connsiteY1" fmla="*/ 10405 h 2528527"/>
              <a:gd name="connsiteX2" fmla="*/ 6360285 w 6372048"/>
              <a:gd name="connsiteY2" fmla="*/ 1904199 h 2528527"/>
              <a:gd name="connsiteX3" fmla="*/ 7170 w 6372048"/>
              <a:gd name="connsiteY3" fmla="*/ 2528527 h 2528527"/>
              <a:gd name="connsiteX4" fmla="*/ 0 w 6372048"/>
              <a:gd name="connsiteY4" fmla="*/ 0 h 2528527"/>
              <a:gd name="connsiteX0" fmla="*/ 0 w 6372048"/>
              <a:gd name="connsiteY0" fmla="*/ 0 h 2436959"/>
              <a:gd name="connsiteX1" fmla="*/ 6372048 w 6372048"/>
              <a:gd name="connsiteY1" fmla="*/ 10405 h 2436959"/>
              <a:gd name="connsiteX2" fmla="*/ 6360285 w 6372048"/>
              <a:gd name="connsiteY2" fmla="*/ 1904199 h 2436959"/>
              <a:gd name="connsiteX3" fmla="*/ 186001 w 6372048"/>
              <a:gd name="connsiteY3" fmla="*/ 2436959 h 2436959"/>
              <a:gd name="connsiteX4" fmla="*/ 0 w 6372048"/>
              <a:gd name="connsiteY4" fmla="*/ 0 h 2436959"/>
              <a:gd name="connsiteX0" fmla="*/ 2237 w 6374285"/>
              <a:gd name="connsiteY0" fmla="*/ 0 h 2503554"/>
              <a:gd name="connsiteX1" fmla="*/ 6374285 w 6374285"/>
              <a:gd name="connsiteY1" fmla="*/ 10405 h 2503554"/>
              <a:gd name="connsiteX2" fmla="*/ 6362522 w 6374285"/>
              <a:gd name="connsiteY2" fmla="*/ 1904199 h 2503554"/>
              <a:gd name="connsiteX3" fmla="*/ 0 w 6374285"/>
              <a:gd name="connsiteY3" fmla="*/ 2503554 h 2503554"/>
              <a:gd name="connsiteX4" fmla="*/ 2237 w 6374285"/>
              <a:gd name="connsiteY4" fmla="*/ 0 h 2503554"/>
              <a:gd name="connsiteX0" fmla="*/ 134006 w 6374285"/>
              <a:gd name="connsiteY0" fmla="*/ 64514 h 2493149"/>
              <a:gd name="connsiteX1" fmla="*/ 6374285 w 6374285"/>
              <a:gd name="connsiteY1" fmla="*/ 0 h 2493149"/>
              <a:gd name="connsiteX2" fmla="*/ 6362522 w 6374285"/>
              <a:gd name="connsiteY2" fmla="*/ 1893794 h 2493149"/>
              <a:gd name="connsiteX3" fmla="*/ 0 w 6374285"/>
              <a:gd name="connsiteY3" fmla="*/ 2493149 h 2493149"/>
              <a:gd name="connsiteX4" fmla="*/ 134006 w 6374285"/>
              <a:gd name="connsiteY4" fmla="*/ 64514 h 2493149"/>
              <a:gd name="connsiteX0" fmla="*/ 2237 w 6374285"/>
              <a:gd name="connsiteY0" fmla="*/ 0 h 2528528"/>
              <a:gd name="connsiteX1" fmla="*/ 6374285 w 6374285"/>
              <a:gd name="connsiteY1" fmla="*/ 35379 h 2528528"/>
              <a:gd name="connsiteX2" fmla="*/ 6362522 w 6374285"/>
              <a:gd name="connsiteY2" fmla="*/ 1929173 h 2528528"/>
              <a:gd name="connsiteX3" fmla="*/ 0 w 6374285"/>
              <a:gd name="connsiteY3" fmla="*/ 2528528 h 2528528"/>
              <a:gd name="connsiteX4" fmla="*/ 2237 w 6374285"/>
              <a:gd name="connsiteY4" fmla="*/ 0 h 2528528"/>
              <a:gd name="connsiteX0" fmla="*/ 199890 w 6374285"/>
              <a:gd name="connsiteY0" fmla="*/ 131108 h 2493149"/>
              <a:gd name="connsiteX1" fmla="*/ 6374285 w 6374285"/>
              <a:gd name="connsiteY1" fmla="*/ 0 h 2493149"/>
              <a:gd name="connsiteX2" fmla="*/ 6362522 w 6374285"/>
              <a:gd name="connsiteY2" fmla="*/ 1893794 h 2493149"/>
              <a:gd name="connsiteX3" fmla="*/ 0 w 6374285"/>
              <a:gd name="connsiteY3" fmla="*/ 2493149 h 2493149"/>
              <a:gd name="connsiteX4" fmla="*/ 199890 w 6374285"/>
              <a:gd name="connsiteY4" fmla="*/ 131108 h 2493149"/>
              <a:gd name="connsiteX0" fmla="*/ 45 w 6381505"/>
              <a:gd name="connsiteY0" fmla="*/ 0 h 2536853"/>
              <a:gd name="connsiteX1" fmla="*/ 6381505 w 6381505"/>
              <a:gd name="connsiteY1" fmla="*/ 43704 h 2536853"/>
              <a:gd name="connsiteX2" fmla="*/ 6369742 w 6381505"/>
              <a:gd name="connsiteY2" fmla="*/ 1937498 h 2536853"/>
              <a:gd name="connsiteX3" fmla="*/ 7220 w 6381505"/>
              <a:gd name="connsiteY3" fmla="*/ 2536853 h 2536853"/>
              <a:gd name="connsiteX4" fmla="*/ 45 w 6381505"/>
              <a:gd name="connsiteY4" fmla="*/ 0 h 2536853"/>
              <a:gd name="connsiteX0" fmla="*/ 45 w 6381505"/>
              <a:gd name="connsiteY0" fmla="*/ 0 h 2536853"/>
              <a:gd name="connsiteX1" fmla="*/ 6381505 w 6381505"/>
              <a:gd name="connsiteY1" fmla="*/ 43704 h 2536853"/>
              <a:gd name="connsiteX2" fmla="*/ 6369745 w 6381505"/>
              <a:gd name="connsiteY2" fmla="*/ 1105061 h 2536853"/>
              <a:gd name="connsiteX3" fmla="*/ 7220 w 6381505"/>
              <a:gd name="connsiteY3" fmla="*/ 2536853 h 2536853"/>
              <a:gd name="connsiteX4" fmla="*/ 45 w 6381505"/>
              <a:gd name="connsiteY4" fmla="*/ 0 h 2536853"/>
              <a:gd name="connsiteX0" fmla="*/ 45 w 6934787"/>
              <a:gd name="connsiteY0" fmla="*/ 0 h 2536853"/>
              <a:gd name="connsiteX1" fmla="*/ 6381505 w 6934787"/>
              <a:gd name="connsiteY1" fmla="*/ 43704 h 2536853"/>
              <a:gd name="connsiteX2" fmla="*/ 6934787 w 6934787"/>
              <a:gd name="connsiteY2" fmla="*/ 1479657 h 2536853"/>
              <a:gd name="connsiteX3" fmla="*/ 7220 w 6934787"/>
              <a:gd name="connsiteY3" fmla="*/ 2536853 h 2536853"/>
              <a:gd name="connsiteX4" fmla="*/ 45 w 6934787"/>
              <a:gd name="connsiteY4" fmla="*/ 0 h 2536853"/>
              <a:gd name="connsiteX0" fmla="*/ 45 w 9446428"/>
              <a:gd name="connsiteY0" fmla="*/ 990 h 2537843"/>
              <a:gd name="connsiteX1" fmla="*/ 9446428 w 9446428"/>
              <a:gd name="connsiteY1" fmla="*/ 0 h 2537843"/>
              <a:gd name="connsiteX2" fmla="*/ 6934787 w 9446428"/>
              <a:gd name="connsiteY2" fmla="*/ 1480647 h 2537843"/>
              <a:gd name="connsiteX3" fmla="*/ 7220 w 9446428"/>
              <a:gd name="connsiteY3" fmla="*/ 2537843 h 2537843"/>
              <a:gd name="connsiteX4" fmla="*/ 45 w 9446428"/>
              <a:gd name="connsiteY4" fmla="*/ 990 h 2537843"/>
              <a:gd name="connsiteX0" fmla="*/ 45 w 9446428"/>
              <a:gd name="connsiteY0" fmla="*/ 990 h 2537843"/>
              <a:gd name="connsiteX1" fmla="*/ 9446428 w 9446428"/>
              <a:gd name="connsiteY1" fmla="*/ 0 h 2537843"/>
              <a:gd name="connsiteX2" fmla="*/ 9425909 w 9446428"/>
              <a:gd name="connsiteY2" fmla="*/ 586775 h 2537843"/>
              <a:gd name="connsiteX3" fmla="*/ 7220 w 9446428"/>
              <a:gd name="connsiteY3" fmla="*/ 2537843 h 2537843"/>
              <a:gd name="connsiteX4" fmla="*/ 45 w 9446428"/>
              <a:gd name="connsiteY4" fmla="*/ 990 h 2537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6428" h="2537843">
                <a:moveTo>
                  <a:pt x="45" y="990"/>
                </a:moveTo>
                <a:lnTo>
                  <a:pt x="9446428" y="0"/>
                </a:lnTo>
                <a:lnTo>
                  <a:pt x="9425909" y="586775"/>
                </a:lnTo>
                <a:lnTo>
                  <a:pt x="7220" y="2537843"/>
                </a:lnTo>
                <a:cubicBezTo>
                  <a:pt x="7966" y="1703325"/>
                  <a:pt x="-701" y="835508"/>
                  <a:pt x="45" y="99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1">
            <a:extLst>
              <a:ext uri="{FF2B5EF4-FFF2-40B4-BE49-F238E27FC236}">
                <a16:creationId xmlns:a16="http://schemas.microsoft.com/office/drawing/2014/main" id="{5D8B7C45-D55C-8444-820E-CD0D3395A51E}"/>
              </a:ext>
            </a:extLst>
          </p:cNvPr>
          <p:cNvSpPr/>
          <p:nvPr userDrawn="1"/>
        </p:nvSpPr>
        <p:spPr>
          <a:xfrm rot="5400000">
            <a:off x="8041639" y="2687320"/>
            <a:ext cx="1767841" cy="6573520"/>
          </a:xfrm>
          <a:custGeom>
            <a:avLst/>
            <a:gdLst>
              <a:gd name="connsiteX0" fmla="*/ 0 w 2654300"/>
              <a:gd name="connsiteY0" fmla="*/ 0 h 2476500"/>
              <a:gd name="connsiteX1" fmla="*/ 2654300 w 2654300"/>
              <a:gd name="connsiteY1" fmla="*/ 0 h 2476500"/>
              <a:gd name="connsiteX2" fmla="*/ 2654300 w 2654300"/>
              <a:gd name="connsiteY2" fmla="*/ 2476500 h 2476500"/>
              <a:gd name="connsiteX3" fmla="*/ 0 w 2654300"/>
              <a:gd name="connsiteY3" fmla="*/ 2476500 h 2476500"/>
              <a:gd name="connsiteX4" fmla="*/ 0 w 2654300"/>
              <a:gd name="connsiteY4" fmla="*/ 0 h 2476500"/>
              <a:gd name="connsiteX0" fmla="*/ 3098800 w 5753100"/>
              <a:gd name="connsiteY0" fmla="*/ 0 h 2476500"/>
              <a:gd name="connsiteX1" fmla="*/ 5753100 w 5753100"/>
              <a:gd name="connsiteY1" fmla="*/ 0 h 2476500"/>
              <a:gd name="connsiteX2" fmla="*/ 5753100 w 5753100"/>
              <a:gd name="connsiteY2" fmla="*/ 2476500 h 2476500"/>
              <a:gd name="connsiteX3" fmla="*/ 0 w 5753100"/>
              <a:gd name="connsiteY3" fmla="*/ 0 h 2476500"/>
              <a:gd name="connsiteX4" fmla="*/ 3098800 w 5753100"/>
              <a:gd name="connsiteY4" fmla="*/ 0 h 2476500"/>
              <a:gd name="connsiteX0" fmla="*/ 2562315 w 5216615"/>
              <a:gd name="connsiteY0" fmla="*/ 0 h 2476500"/>
              <a:gd name="connsiteX1" fmla="*/ 5216615 w 5216615"/>
              <a:gd name="connsiteY1" fmla="*/ 0 h 2476500"/>
              <a:gd name="connsiteX2" fmla="*/ 5216615 w 5216615"/>
              <a:gd name="connsiteY2" fmla="*/ 2476500 h 2476500"/>
              <a:gd name="connsiteX3" fmla="*/ 0 w 5216615"/>
              <a:gd name="connsiteY3" fmla="*/ 0 h 2476500"/>
              <a:gd name="connsiteX4" fmla="*/ 2562315 w 5216615"/>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6615" h="2476500">
                <a:moveTo>
                  <a:pt x="2562315" y="0"/>
                </a:moveTo>
                <a:lnTo>
                  <a:pt x="5216615" y="0"/>
                </a:lnTo>
                <a:lnTo>
                  <a:pt x="5216615" y="2476500"/>
                </a:lnTo>
                <a:lnTo>
                  <a:pt x="0" y="0"/>
                </a:lnTo>
                <a:lnTo>
                  <a:pt x="2562315"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0822650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Section Arcti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93537A-3E46-9A46-ABFC-7FADD019597C}"/>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787400" y="2049857"/>
            <a:ext cx="6235700" cy="1796257"/>
          </a:xfrm>
        </p:spPr>
        <p:txBody>
          <a:bodyPr anchor="b">
            <a:normAutofit/>
          </a:bodyPr>
          <a:lstStyle>
            <a:lvl1pPr algn="l">
              <a:defRPr sz="4000" b="1">
                <a:solidFill>
                  <a:schemeClr val="accent1"/>
                </a:solidFill>
              </a:defRPr>
            </a:lvl1pPr>
          </a:lstStyle>
          <a:p>
            <a:r>
              <a:rPr lang="en-US" dirty="0"/>
              <a:t>Section Title to go here and no more than three lines</a:t>
            </a:r>
          </a:p>
        </p:txBody>
      </p:sp>
      <p:sp>
        <p:nvSpPr>
          <p:cNvPr id="3" name="Subtitle 2"/>
          <p:cNvSpPr>
            <a:spLocks noGrp="1"/>
          </p:cNvSpPr>
          <p:nvPr>
            <p:ph type="subTitle" idx="1" hasCustomPrompt="1"/>
          </p:nvPr>
        </p:nvSpPr>
        <p:spPr>
          <a:xfrm>
            <a:off x="812800" y="3955652"/>
            <a:ext cx="6210300" cy="736600"/>
          </a:xfrm>
        </p:spPr>
        <p:txBody>
          <a:bodyPr/>
          <a:lstStyle>
            <a:lvl1pPr marL="0" indent="0" algn="l">
              <a:lnSpc>
                <a:spcPct val="100000"/>
              </a:lnSpc>
              <a:buNone/>
              <a:defRPr sz="2400">
                <a:solidFill>
                  <a:schemeClr val="accent1"/>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dirty="0"/>
              <a:t>Subtitle to go here and should be </a:t>
            </a:r>
            <a:br>
              <a:rPr lang="en-US" dirty="0"/>
            </a:br>
            <a:r>
              <a:rPr lang="en-US" dirty="0"/>
              <a:t>no more than two lines long</a:t>
            </a:r>
          </a:p>
        </p:txBody>
      </p:sp>
      <p:sp>
        <p:nvSpPr>
          <p:cNvPr id="11" name="Rectangle 11">
            <a:extLst>
              <a:ext uri="{FF2B5EF4-FFF2-40B4-BE49-F238E27FC236}">
                <a16:creationId xmlns:a16="http://schemas.microsoft.com/office/drawing/2014/main" id="{FA1537EA-958F-F348-822B-6B8949A1620F}"/>
              </a:ext>
            </a:extLst>
          </p:cNvPr>
          <p:cNvSpPr/>
          <p:nvPr userDrawn="1"/>
        </p:nvSpPr>
        <p:spPr>
          <a:xfrm>
            <a:off x="9511748" y="-9939"/>
            <a:ext cx="2680252" cy="1540565"/>
          </a:xfrm>
          <a:custGeom>
            <a:avLst/>
            <a:gdLst>
              <a:gd name="connsiteX0" fmla="*/ 0 w 2654300"/>
              <a:gd name="connsiteY0" fmla="*/ 0 h 2476500"/>
              <a:gd name="connsiteX1" fmla="*/ 2654300 w 2654300"/>
              <a:gd name="connsiteY1" fmla="*/ 0 h 2476500"/>
              <a:gd name="connsiteX2" fmla="*/ 2654300 w 2654300"/>
              <a:gd name="connsiteY2" fmla="*/ 2476500 h 2476500"/>
              <a:gd name="connsiteX3" fmla="*/ 0 w 2654300"/>
              <a:gd name="connsiteY3" fmla="*/ 2476500 h 2476500"/>
              <a:gd name="connsiteX4" fmla="*/ 0 w 2654300"/>
              <a:gd name="connsiteY4" fmla="*/ 0 h 2476500"/>
              <a:gd name="connsiteX0" fmla="*/ 3098800 w 5753100"/>
              <a:gd name="connsiteY0" fmla="*/ 0 h 2476500"/>
              <a:gd name="connsiteX1" fmla="*/ 5753100 w 5753100"/>
              <a:gd name="connsiteY1" fmla="*/ 0 h 2476500"/>
              <a:gd name="connsiteX2" fmla="*/ 5753100 w 5753100"/>
              <a:gd name="connsiteY2" fmla="*/ 2476500 h 2476500"/>
              <a:gd name="connsiteX3" fmla="*/ 0 w 5753100"/>
              <a:gd name="connsiteY3" fmla="*/ 0 h 2476500"/>
              <a:gd name="connsiteX4" fmla="*/ 3098800 w 5753100"/>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3100" h="2476500">
                <a:moveTo>
                  <a:pt x="3098800" y="0"/>
                </a:moveTo>
                <a:lnTo>
                  <a:pt x="5753100" y="0"/>
                </a:lnTo>
                <a:lnTo>
                  <a:pt x="5753100" y="2476500"/>
                </a:lnTo>
                <a:lnTo>
                  <a:pt x="0" y="0"/>
                </a:lnTo>
                <a:lnTo>
                  <a:pt x="30988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1">
            <a:extLst>
              <a:ext uri="{FF2B5EF4-FFF2-40B4-BE49-F238E27FC236}">
                <a16:creationId xmlns:a16="http://schemas.microsoft.com/office/drawing/2014/main" id="{5D8B7C45-D55C-8444-820E-CD0D3395A51E}"/>
              </a:ext>
            </a:extLst>
          </p:cNvPr>
          <p:cNvSpPr/>
          <p:nvPr userDrawn="1"/>
        </p:nvSpPr>
        <p:spPr>
          <a:xfrm>
            <a:off x="10813774" y="-9939"/>
            <a:ext cx="1388165" cy="3359426"/>
          </a:xfrm>
          <a:custGeom>
            <a:avLst/>
            <a:gdLst>
              <a:gd name="connsiteX0" fmla="*/ 0 w 2654300"/>
              <a:gd name="connsiteY0" fmla="*/ 0 h 2476500"/>
              <a:gd name="connsiteX1" fmla="*/ 2654300 w 2654300"/>
              <a:gd name="connsiteY1" fmla="*/ 0 h 2476500"/>
              <a:gd name="connsiteX2" fmla="*/ 2654300 w 2654300"/>
              <a:gd name="connsiteY2" fmla="*/ 2476500 h 2476500"/>
              <a:gd name="connsiteX3" fmla="*/ 0 w 2654300"/>
              <a:gd name="connsiteY3" fmla="*/ 2476500 h 2476500"/>
              <a:gd name="connsiteX4" fmla="*/ 0 w 2654300"/>
              <a:gd name="connsiteY4" fmla="*/ 0 h 2476500"/>
              <a:gd name="connsiteX0" fmla="*/ 3098800 w 5753100"/>
              <a:gd name="connsiteY0" fmla="*/ 0 h 2476500"/>
              <a:gd name="connsiteX1" fmla="*/ 5753100 w 5753100"/>
              <a:gd name="connsiteY1" fmla="*/ 0 h 2476500"/>
              <a:gd name="connsiteX2" fmla="*/ 5753100 w 5753100"/>
              <a:gd name="connsiteY2" fmla="*/ 2476500 h 2476500"/>
              <a:gd name="connsiteX3" fmla="*/ 0 w 5753100"/>
              <a:gd name="connsiteY3" fmla="*/ 0 h 2476500"/>
              <a:gd name="connsiteX4" fmla="*/ 3098800 w 5753100"/>
              <a:gd name="connsiteY4" fmla="*/ 0 h 2476500"/>
              <a:gd name="connsiteX0" fmla="*/ 2562315 w 5216615"/>
              <a:gd name="connsiteY0" fmla="*/ 0 h 2476500"/>
              <a:gd name="connsiteX1" fmla="*/ 5216615 w 5216615"/>
              <a:gd name="connsiteY1" fmla="*/ 0 h 2476500"/>
              <a:gd name="connsiteX2" fmla="*/ 5216615 w 5216615"/>
              <a:gd name="connsiteY2" fmla="*/ 2476500 h 2476500"/>
              <a:gd name="connsiteX3" fmla="*/ 0 w 5216615"/>
              <a:gd name="connsiteY3" fmla="*/ 0 h 2476500"/>
              <a:gd name="connsiteX4" fmla="*/ 2562315 w 5216615"/>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6615" h="2476500">
                <a:moveTo>
                  <a:pt x="2562315" y="0"/>
                </a:moveTo>
                <a:lnTo>
                  <a:pt x="5216615" y="0"/>
                </a:lnTo>
                <a:lnTo>
                  <a:pt x="5216615" y="2476500"/>
                </a:lnTo>
                <a:lnTo>
                  <a:pt x="0" y="0"/>
                </a:lnTo>
                <a:lnTo>
                  <a:pt x="2562315"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11">
            <a:extLst>
              <a:ext uri="{FF2B5EF4-FFF2-40B4-BE49-F238E27FC236}">
                <a16:creationId xmlns:a16="http://schemas.microsoft.com/office/drawing/2014/main" id="{0FC3C565-40AC-7F28-D658-63BC73E63967}"/>
              </a:ext>
            </a:extLst>
          </p:cNvPr>
          <p:cNvSpPr/>
          <p:nvPr userDrawn="1"/>
        </p:nvSpPr>
        <p:spPr>
          <a:xfrm rot="5400000">
            <a:off x="9861911" y="4517975"/>
            <a:ext cx="995949" cy="3684103"/>
          </a:xfrm>
          <a:custGeom>
            <a:avLst/>
            <a:gdLst>
              <a:gd name="connsiteX0" fmla="*/ 0 w 2654300"/>
              <a:gd name="connsiteY0" fmla="*/ 0 h 2476500"/>
              <a:gd name="connsiteX1" fmla="*/ 2654300 w 2654300"/>
              <a:gd name="connsiteY1" fmla="*/ 0 h 2476500"/>
              <a:gd name="connsiteX2" fmla="*/ 2654300 w 2654300"/>
              <a:gd name="connsiteY2" fmla="*/ 2476500 h 2476500"/>
              <a:gd name="connsiteX3" fmla="*/ 0 w 2654300"/>
              <a:gd name="connsiteY3" fmla="*/ 2476500 h 2476500"/>
              <a:gd name="connsiteX4" fmla="*/ 0 w 2654300"/>
              <a:gd name="connsiteY4" fmla="*/ 0 h 2476500"/>
              <a:gd name="connsiteX0" fmla="*/ 3098800 w 5753100"/>
              <a:gd name="connsiteY0" fmla="*/ 0 h 2476500"/>
              <a:gd name="connsiteX1" fmla="*/ 5753100 w 5753100"/>
              <a:gd name="connsiteY1" fmla="*/ 0 h 2476500"/>
              <a:gd name="connsiteX2" fmla="*/ 5753100 w 5753100"/>
              <a:gd name="connsiteY2" fmla="*/ 2476500 h 2476500"/>
              <a:gd name="connsiteX3" fmla="*/ 0 w 5753100"/>
              <a:gd name="connsiteY3" fmla="*/ 0 h 2476500"/>
              <a:gd name="connsiteX4" fmla="*/ 3098800 w 5753100"/>
              <a:gd name="connsiteY4" fmla="*/ 0 h 2476500"/>
              <a:gd name="connsiteX0" fmla="*/ 2562315 w 5216615"/>
              <a:gd name="connsiteY0" fmla="*/ 0 h 2476500"/>
              <a:gd name="connsiteX1" fmla="*/ 5216615 w 5216615"/>
              <a:gd name="connsiteY1" fmla="*/ 0 h 2476500"/>
              <a:gd name="connsiteX2" fmla="*/ 5216615 w 5216615"/>
              <a:gd name="connsiteY2" fmla="*/ 2476500 h 2476500"/>
              <a:gd name="connsiteX3" fmla="*/ 0 w 5216615"/>
              <a:gd name="connsiteY3" fmla="*/ 0 h 2476500"/>
              <a:gd name="connsiteX4" fmla="*/ 2562315 w 5216615"/>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6615" h="2476500">
                <a:moveTo>
                  <a:pt x="2562315" y="0"/>
                </a:moveTo>
                <a:lnTo>
                  <a:pt x="5216615" y="0"/>
                </a:lnTo>
                <a:lnTo>
                  <a:pt x="5216615" y="2476500"/>
                </a:lnTo>
                <a:lnTo>
                  <a:pt x="0" y="0"/>
                </a:lnTo>
                <a:lnTo>
                  <a:pt x="2562315"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11">
            <a:extLst>
              <a:ext uri="{FF2B5EF4-FFF2-40B4-BE49-F238E27FC236}">
                <a16:creationId xmlns:a16="http://schemas.microsoft.com/office/drawing/2014/main" id="{1A267F3C-0D0F-9C13-FDBA-AE0791BF97E7}"/>
              </a:ext>
            </a:extLst>
          </p:cNvPr>
          <p:cNvSpPr/>
          <p:nvPr userDrawn="1"/>
        </p:nvSpPr>
        <p:spPr>
          <a:xfrm rot="5400000">
            <a:off x="10272879" y="4938882"/>
            <a:ext cx="1784151" cy="2054085"/>
          </a:xfrm>
          <a:custGeom>
            <a:avLst/>
            <a:gdLst>
              <a:gd name="connsiteX0" fmla="*/ 0 w 2654300"/>
              <a:gd name="connsiteY0" fmla="*/ 0 h 2476500"/>
              <a:gd name="connsiteX1" fmla="*/ 2654300 w 2654300"/>
              <a:gd name="connsiteY1" fmla="*/ 0 h 2476500"/>
              <a:gd name="connsiteX2" fmla="*/ 2654300 w 2654300"/>
              <a:gd name="connsiteY2" fmla="*/ 2476500 h 2476500"/>
              <a:gd name="connsiteX3" fmla="*/ 0 w 2654300"/>
              <a:gd name="connsiteY3" fmla="*/ 2476500 h 2476500"/>
              <a:gd name="connsiteX4" fmla="*/ 0 w 2654300"/>
              <a:gd name="connsiteY4" fmla="*/ 0 h 2476500"/>
              <a:gd name="connsiteX0" fmla="*/ 3098800 w 5753100"/>
              <a:gd name="connsiteY0" fmla="*/ 0 h 2476500"/>
              <a:gd name="connsiteX1" fmla="*/ 5753100 w 5753100"/>
              <a:gd name="connsiteY1" fmla="*/ 0 h 2476500"/>
              <a:gd name="connsiteX2" fmla="*/ 5753100 w 5753100"/>
              <a:gd name="connsiteY2" fmla="*/ 2476500 h 2476500"/>
              <a:gd name="connsiteX3" fmla="*/ 0 w 5753100"/>
              <a:gd name="connsiteY3" fmla="*/ 0 h 2476500"/>
              <a:gd name="connsiteX4" fmla="*/ 3098800 w 5753100"/>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3100" h="2476500">
                <a:moveTo>
                  <a:pt x="3098800" y="0"/>
                </a:moveTo>
                <a:lnTo>
                  <a:pt x="5753100" y="0"/>
                </a:lnTo>
                <a:lnTo>
                  <a:pt x="5753100" y="2476500"/>
                </a:lnTo>
                <a:lnTo>
                  <a:pt x="0" y="0"/>
                </a:lnTo>
                <a:lnTo>
                  <a:pt x="30988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1189619"/>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2_Section Arcti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93537A-3E46-9A46-ABFC-7FADD019597C}"/>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787400" y="2049857"/>
            <a:ext cx="6235700" cy="1796257"/>
          </a:xfrm>
        </p:spPr>
        <p:txBody>
          <a:bodyPr anchor="b">
            <a:normAutofit/>
          </a:bodyPr>
          <a:lstStyle>
            <a:lvl1pPr algn="l">
              <a:defRPr sz="4000" b="1">
                <a:solidFill>
                  <a:schemeClr val="accent1"/>
                </a:solidFill>
              </a:defRPr>
            </a:lvl1pPr>
          </a:lstStyle>
          <a:p>
            <a:r>
              <a:rPr lang="en-US" dirty="0"/>
              <a:t>Section Title to go here and no more than three lines</a:t>
            </a:r>
          </a:p>
        </p:txBody>
      </p:sp>
      <p:sp>
        <p:nvSpPr>
          <p:cNvPr id="3" name="Subtitle 2"/>
          <p:cNvSpPr>
            <a:spLocks noGrp="1"/>
          </p:cNvSpPr>
          <p:nvPr>
            <p:ph type="subTitle" idx="1" hasCustomPrompt="1"/>
          </p:nvPr>
        </p:nvSpPr>
        <p:spPr>
          <a:xfrm>
            <a:off x="812800" y="3955652"/>
            <a:ext cx="6210300" cy="736600"/>
          </a:xfrm>
        </p:spPr>
        <p:txBody>
          <a:bodyPr/>
          <a:lstStyle>
            <a:lvl1pPr marL="0" indent="0" algn="l">
              <a:lnSpc>
                <a:spcPct val="100000"/>
              </a:lnSpc>
              <a:buNone/>
              <a:defRPr sz="2400">
                <a:solidFill>
                  <a:schemeClr val="accent1"/>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dirty="0"/>
              <a:t>Subtitle to go here and should be </a:t>
            </a:r>
            <a:br>
              <a:rPr lang="en-US" dirty="0"/>
            </a:br>
            <a:r>
              <a:rPr lang="en-US" dirty="0"/>
              <a:t>no more than two lines long</a:t>
            </a:r>
          </a:p>
        </p:txBody>
      </p:sp>
      <p:sp>
        <p:nvSpPr>
          <p:cNvPr id="11" name="Rectangle 11">
            <a:extLst>
              <a:ext uri="{FF2B5EF4-FFF2-40B4-BE49-F238E27FC236}">
                <a16:creationId xmlns:a16="http://schemas.microsoft.com/office/drawing/2014/main" id="{FA1537EA-958F-F348-822B-6B8949A1620F}"/>
              </a:ext>
            </a:extLst>
          </p:cNvPr>
          <p:cNvSpPr/>
          <p:nvPr userDrawn="1"/>
        </p:nvSpPr>
        <p:spPr>
          <a:xfrm>
            <a:off x="8100391" y="-9939"/>
            <a:ext cx="4091609" cy="1540565"/>
          </a:xfrm>
          <a:custGeom>
            <a:avLst/>
            <a:gdLst>
              <a:gd name="connsiteX0" fmla="*/ 0 w 2654300"/>
              <a:gd name="connsiteY0" fmla="*/ 0 h 2476500"/>
              <a:gd name="connsiteX1" fmla="*/ 2654300 w 2654300"/>
              <a:gd name="connsiteY1" fmla="*/ 0 h 2476500"/>
              <a:gd name="connsiteX2" fmla="*/ 2654300 w 2654300"/>
              <a:gd name="connsiteY2" fmla="*/ 2476500 h 2476500"/>
              <a:gd name="connsiteX3" fmla="*/ 0 w 2654300"/>
              <a:gd name="connsiteY3" fmla="*/ 2476500 h 2476500"/>
              <a:gd name="connsiteX4" fmla="*/ 0 w 2654300"/>
              <a:gd name="connsiteY4" fmla="*/ 0 h 2476500"/>
              <a:gd name="connsiteX0" fmla="*/ 3098800 w 5753100"/>
              <a:gd name="connsiteY0" fmla="*/ 0 h 2476500"/>
              <a:gd name="connsiteX1" fmla="*/ 5753100 w 5753100"/>
              <a:gd name="connsiteY1" fmla="*/ 0 h 2476500"/>
              <a:gd name="connsiteX2" fmla="*/ 5753100 w 5753100"/>
              <a:gd name="connsiteY2" fmla="*/ 2476500 h 2476500"/>
              <a:gd name="connsiteX3" fmla="*/ 0 w 5753100"/>
              <a:gd name="connsiteY3" fmla="*/ 0 h 2476500"/>
              <a:gd name="connsiteX4" fmla="*/ 3098800 w 5753100"/>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3100" h="2476500">
                <a:moveTo>
                  <a:pt x="3098800" y="0"/>
                </a:moveTo>
                <a:lnTo>
                  <a:pt x="5753100" y="0"/>
                </a:lnTo>
                <a:lnTo>
                  <a:pt x="5753100" y="2476500"/>
                </a:lnTo>
                <a:lnTo>
                  <a:pt x="0" y="0"/>
                </a:lnTo>
                <a:lnTo>
                  <a:pt x="309880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1">
            <a:extLst>
              <a:ext uri="{FF2B5EF4-FFF2-40B4-BE49-F238E27FC236}">
                <a16:creationId xmlns:a16="http://schemas.microsoft.com/office/drawing/2014/main" id="{5D8B7C45-D55C-8444-820E-CD0D3395A51E}"/>
              </a:ext>
            </a:extLst>
          </p:cNvPr>
          <p:cNvSpPr/>
          <p:nvPr userDrawn="1"/>
        </p:nvSpPr>
        <p:spPr>
          <a:xfrm>
            <a:off x="10434056" y="-9938"/>
            <a:ext cx="1767884" cy="2166730"/>
          </a:xfrm>
          <a:custGeom>
            <a:avLst/>
            <a:gdLst>
              <a:gd name="connsiteX0" fmla="*/ 0 w 2654300"/>
              <a:gd name="connsiteY0" fmla="*/ 0 h 2476500"/>
              <a:gd name="connsiteX1" fmla="*/ 2654300 w 2654300"/>
              <a:gd name="connsiteY1" fmla="*/ 0 h 2476500"/>
              <a:gd name="connsiteX2" fmla="*/ 2654300 w 2654300"/>
              <a:gd name="connsiteY2" fmla="*/ 2476500 h 2476500"/>
              <a:gd name="connsiteX3" fmla="*/ 0 w 2654300"/>
              <a:gd name="connsiteY3" fmla="*/ 2476500 h 2476500"/>
              <a:gd name="connsiteX4" fmla="*/ 0 w 2654300"/>
              <a:gd name="connsiteY4" fmla="*/ 0 h 2476500"/>
              <a:gd name="connsiteX0" fmla="*/ 3098800 w 5753100"/>
              <a:gd name="connsiteY0" fmla="*/ 0 h 2476500"/>
              <a:gd name="connsiteX1" fmla="*/ 5753100 w 5753100"/>
              <a:gd name="connsiteY1" fmla="*/ 0 h 2476500"/>
              <a:gd name="connsiteX2" fmla="*/ 5753100 w 5753100"/>
              <a:gd name="connsiteY2" fmla="*/ 2476500 h 2476500"/>
              <a:gd name="connsiteX3" fmla="*/ 0 w 5753100"/>
              <a:gd name="connsiteY3" fmla="*/ 0 h 2476500"/>
              <a:gd name="connsiteX4" fmla="*/ 3098800 w 5753100"/>
              <a:gd name="connsiteY4" fmla="*/ 0 h 2476500"/>
              <a:gd name="connsiteX0" fmla="*/ 2562315 w 5216615"/>
              <a:gd name="connsiteY0" fmla="*/ 0 h 2476500"/>
              <a:gd name="connsiteX1" fmla="*/ 5216615 w 5216615"/>
              <a:gd name="connsiteY1" fmla="*/ 0 h 2476500"/>
              <a:gd name="connsiteX2" fmla="*/ 5216615 w 5216615"/>
              <a:gd name="connsiteY2" fmla="*/ 2476500 h 2476500"/>
              <a:gd name="connsiteX3" fmla="*/ 0 w 5216615"/>
              <a:gd name="connsiteY3" fmla="*/ 0 h 2476500"/>
              <a:gd name="connsiteX4" fmla="*/ 2562315 w 5216615"/>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6615" h="2476500">
                <a:moveTo>
                  <a:pt x="2562315" y="0"/>
                </a:moveTo>
                <a:lnTo>
                  <a:pt x="5216615" y="0"/>
                </a:lnTo>
                <a:lnTo>
                  <a:pt x="5216615" y="2476500"/>
                </a:lnTo>
                <a:lnTo>
                  <a:pt x="0" y="0"/>
                </a:lnTo>
                <a:lnTo>
                  <a:pt x="256231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11">
            <a:extLst>
              <a:ext uri="{FF2B5EF4-FFF2-40B4-BE49-F238E27FC236}">
                <a16:creationId xmlns:a16="http://schemas.microsoft.com/office/drawing/2014/main" id="{0FC3C565-40AC-7F28-D658-63BC73E63967}"/>
              </a:ext>
            </a:extLst>
          </p:cNvPr>
          <p:cNvSpPr/>
          <p:nvPr userDrawn="1"/>
        </p:nvSpPr>
        <p:spPr>
          <a:xfrm rot="5400000">
            <a:off x="9523980" y="4180045"/>
            <a:ext cx="995949" cy="4359963"/>
          </a:xfrm>
          <a:custGeom>
            <a:avLst/>
            <a:gdLst>
              <a:gd name="connsiteX0" fmla="*/ 0 w 2654300"/>
              <a:gd name="connsiteY0" fmla="*/ 0 h 2476500"/>
              <a:gd name="connsiteX1" fmla="*/ 2654300 w 2654300"/>
              <a:gd name="connsiteY1" fmla="*/ 0 h 2476500"/>
              <a:gd name="connsiteX2" fmla="*/ 2654300 w 2654300"/>
              <a:gd name="connsiteY2" fmla="*/ 2476500 h 2476500"/>
              <a:gd name="connsiteX3" fmla="*/ 0 w 2654300"/>
              <a:gd name="connsiteY3" fmla="*/ 2476500 h 2476500"/>
              <a:gd name="connsiteX4" fmla="*/ 0 w 2654300"/>
              <a:gd name="connsiteY4" fmla="*/ 0 h 2476500"/>
              <a:gd name="connsiteX0" fmla="*/ 3098800 w 5753100"/>
              <a:gd name="connsiteY0" fmla="*/ 0 h 2476500"/>
              <a:gd name="connsiteX1" fmla="*/ 5753100 w 5753100"/>
              <a:gd name="connsiteY1" fmla="*/ 0 h 2476500"/>
              <a:gd name="connsiteX2" fmla="*/ 5753100 w 5753100"/>
              <a:gd name="connsiteY2" fmla="*/ 2476500 h 2476500"/>
              <a:gd name="connsiteX3" fmla="*/ 0 w 5753100"/>
              <a:gd name="connsiteY3" fmla="*/ 0 h 2476500"/>
              <a:gd name="connsiteX4" fmla="*/ 3098800 w 5753100"/>
              <a:gd name="connsiteY4" fmla="*/ 0 h 2476500"/>
              <a:gd name="connsiteX0" fmla="*/ 2562315 w 5216615"/>
              <a:gd name="connsiteY0" fmla="*/ 0 h 2476500"/>
              <a:gd name="connsiteX1" fmla="*/ 5216615 w 5216615"/>
              <a:gd name="connsiteY1" fmla="*/ 0 h 2476500"/>
              <a:gd name="connsiteX2" fmla="*/ 5216615 w 5216615"/>
              <a:gd name="connsiteY2" fmla="*/ 2476500 h 2476500"/>
              <a:gd name="connsiteX3" fmla="*/ 0 w 5216615"/>
              <a:gd name="connsiteY3" fmla="*/ 0 h 2476500"/>
              <a:gd name="connsiteX4" fmla="*/ 2562315 w 5216615"/>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6615" h="2476500">
                <a:moveTo>
                  <a:pt x="2562315" y="0"/>
                </a:moveTo>
                <a:lnTo>
                  <a:pt x="5216615" y="0"/>
                </a:lnTo>
                <a:lnTo>
                  <a:pt x="5216615" y="2476500"/>
                </a:lnTo>
                <a:lnTo>
                  <a:pt x="0" y="0"/>
                </a:lnTo>
                <a:lnTo>
                  <a:pt x="2562315"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11">
            <a:extLst>
              <a:ext uri="{FF2B5EF4-FFF2-40B4-BE49-F238E27FC236}">
                <a16:creationId xmlns:a16="http://schemas.microsoft.com/office/drawing/2014/main" id="{1A267F3C-0D0F-9C13-FDBA-AE0791BF97E7}"/>
              </a:ext>
            </a:extLst>
          </p:cNvPr>
          <p:cNvSpPr/>
          <p:nvPr userDrawn="1"/>
        </p:nvSpPr>
        <p:spPr>
          <a:xfrm rot="5400000">
            <a:off x="10617285" y="5283288"/>
            <a:ext cx="1381539" cy="1767885"/>
          </a:xfrm>
          <a:custGeom>
            <a:avLst/>
            <a:gdLst>
              <a:gd name="connsiteX0" fmla="*/ 0 w 2654300"/>
              <a:gd name="connsiteY0" fmla="*/ 0 h 2476500"/>
              <a:gd name="connsiteX1" fmla="*/ 2654300 w 2654300"/>
              <a:gd name="connsiteY1" fmla="*/ 0 h 2476500"/>
              <a:gd name="connsiteX2" fmla="*/ 2654300 w 2654300"/>
              <a:gd name="connsiteY2" fmla="*/ 2476500 h 2476500"/>
              <a:gd name="connsiteX3" fmla="*/ 0 w 2654300"/>
              <a:gd name="connsiteY3" fmla="*/ 2476500 h 2476500"/>
              <a:gd name="connsiteX4" fmla="*/ 0 w 2654300"/>
              <a:gd name="connsiteY4" fmla="*/ 0 h 2476500"/>
              <a:gd name="connsiteX0" fmla="*/ 3098800 w 5753100"/>
              <a:gd name="connsiteY0" fmla="*/ 0 h 2476500"/>
              <a:gd name="connsiteX1" fmla="*/ 5753100 w 5753100"/>
              <a:gd name="connsiteY1" fmla="*/ 0 h 2476500"/>
              <a:gd name="connsiteX2" fmla="*/ 5753100 w 5753100"/>
              <a:gd name="connsiteY2" fmla="*/ 2476500 h 2476500"/>
              <a:gd name="connsiteX3" fmla="*/ 0 w 5753100"/>
              <a:gd name="connsiteY3" fmla="*/ 0 h 2476500"/>
              <a:gd name="connsiteX4" fmla="*/ 3098800 w 5753100"/>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3100" h="2476500">
                <a:moveTo>
                  <a:pt x="3098800" y="0"/>
                </a:moveTo>
                <a:lnTo>
                  <a:pt x="5753100" y="0"/>
                </a:lnTo>
                <a:lnTo>
                  <a:pt x="5753100" y="2476500"/>
                </a:lnTo>
                <a:lnTo>
                  <a:pt x="0" y="0"/>
                </a:lnTo>
                <a:lnTo>
                  <a:pt x="30988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1481185"/>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3_Section Arcti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93537A-3E46-9A46-ABFC-7FADD019597C}"/>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787400" y="2049857"/>
            <a:ext cx="6235700" cy="1796257"/>
          </a:xfrm>
        </p:spPr>
        <p:txBody>
          <a:bodyPr anchor="b">
            <a:normAutofit/>
          </a:bodyPr>
          <a:lstStyle>
            <a:lvl1pPr algn="l">
              <a:defRPr sz="4000" b="1">
                <a:solidFill>
                  <a:schemeClr val="accent1"/>
                </a:solidFill>
              </a:defRPr>
            </a:lvl1pPr>
          </a:lstStyle>
          <a:p>
            <a:r>
              <a:rPr lang="en-US" dirty="0"/>
              <a:t>Section Title to go here and no more than three lines</a:t>
            </a:r>
          </a:p>
        </p:txBody>
      </p:sp>
      <p:sp>
        <p:nvSpPr>
          <p:cNvPr id="3" name="Subtitle 2"/>
          <p:cNvSpPr>
            <a:spLocks noGrp="1"/>
          </p:cNvSpPr>
          <p:nvPr>
            <p:ph type="subTitle" idx="1" hasCustomPrompt="1"/>
          </p:nvPr>
        </p:nvSpPr>
        <p:spPr>
          <a:xfrm>
            <a:off x="812800" y="3955652"/>
            <a:ext cx="6210300" cy="736600"/>
          </a:xfrm>
        </p:spPr>
        <p:txBody>
          <a:bodyPr/>
          <a:lstStyle>
            <a:lvl1pPr marL="0" indent="0" algn="l">
              <a:lnSpc>
                <a:spcPct val="100000"/>
              </a:lnSpc>
              <a:buNone/>
              <a:defRPr sz="2400">
                <a:solidFill>
                  <a:schemeClr val="accent1"/>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dirty="0"/>
              <a:t>Subtitle to go here and should be </a:t>
            </a:r>
            <a:br>
              <a:rPr lang="en-US" dirty="0"/>
            </a:br>
            <a:r>
              <a:rPr lang="en-US" dirty="0"/>
              <a:t>no more than two lines long</a:t>
            </a:r>
          </a:p>
        </p:txBody>
      </p:sp>
      <p:sp>
        <p:nvSpPr>
          <p:cNvPr id="11" name="Rectangle 11">
            <a:extLst>
              <a:ext uri="{FF2B5EF4-FFF2-40B4-BE49-F238E27FC236}">
                <a16:creationId xmlns:a16="http://schemas.microsoft.com/office/drawing/2014/main" id="{FA1537EA-958F-F348-822B-6B8949A1620F}"/>
              </a:ext>
            </a:extLst>
          </p:cNvPr>
          <p:cNvSpPr/>
          <p:nvPr userDrawn="1"/>
        </p:nvSpPr>
        <p:spPr>
          <a:xfrm>
            <a:off x="8640091" y="-9939"/>
            <a:ext cx="3551909" cy="1540565"/>
          </a:xfrm>
          <a:custGeom>
            <a:avLst/>
            <a:gdLst>
              <a:gd name="connsiteX0" fmla="*/ 0 w 2654300"/>
              <a:gd name="connsiteY0" fmla="*/ 0 h 2476500"/>
              <a:gd name="connsiteX1" fmla="*/ 2654300 w 2654300"/>
              <a:gd name="connsiteY1" fmla="*/ 0 h 2476500"/>
              <a:gd name="connsiteX2" fmla="*/ 2654300 w 2654300"/>
              <a:gd name="connsiteY2" fmla="*/ 2476500 h 2476500"/>
              <a:gd name="connsiteX3" fmla="*/ 0 w 2654300"/>
              <a:gd name="connsiteY3" fmla="*/ 2476500 h 2476500"/>
              <a:gd name="connsiteX4" fmla="*/ 0 w 2654300"/>
              <a:gd name="connsiteY4" fmla="*/ 0 h 2476500"/>
              <a:gd name="connsiteX0" fmla="*/ 3098800 w 5753100"/>
              <a:gd name="connsiteY0" fmla="*/ 0 h 2476500"/>
              <a:gd name="connsiteX1" fmla="*/ 5753100 w 5753100"/>
              <a:gd name="connsiteY1" fmla="*/ 0 h 2476500"/>
              <a:gd name="connsiteX2" fmla="*/ 5753100 w 5753100"/>
              <a:gd name="connsiteY2" fmla="*/ 2476500 h 2476500"/>
              <a:gd name="connsiteX3" fmla="*/ 0 w 5753100"/>
              <a:gd name="connsiteY3" fmla="*/ 0 h 2476500"/>
              <a:gd name="connsiteX4" fmla="*/ 3098800 w 5753100"/>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3100" h="2476500">
                <a:moveTo>
                  <a:pt x="3098800" y="0"/>
                </a:moveTo>
                <a:lnTo>
                  <a:pt x="5753100" y="0"/>
                </a:lnTo>
                <a:lnTo>
                  <a:pt x="5753100" y="2476500"/>
                </a:lnTo>
                <a:lnTo>
                  <a:pt x="0" y="0"/>
                </a:lnTo>
                <a:lnTo>
                  <a:pt x="309880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1">
            <a:extLst>
              <a:ext uri="{FF2B5EF4-FFF2-40B4-BE49-F238E27FC236}">
                <a16:creationId xmlns:a16="http://schemas.microsoft.com/office/drawing/2014/main" id="{5D8B7C45-D55C-8444-820E-CD0D3395A51E}"/>
              </a:ext>
            </a:extLst>
          </p:cNvPr>
          <p:cNvSpPr/>
          <p:nvPr userDrawn="1"/>
        </p:nvSpPr>
        <p:spPr>
          <a:xfrm>
            <a:off x="11111948" y="-9939"/>
            <a:ext cx="1089991" cy="2822713"/>
          </a:xfrm>
          <a:custGeom>
            <a:avLst/>
            <a:gdLst>
              <a:gd name="connsiteX0" fmla="*/ 0 w 2654300"/>
              <a:gd name="connsiteY0" fmla="*/ 0 h 2476500"/>
              <a:gd name="connsiteX1" fmla="*/ 2654300 w 2654300"/>
              <a:gd name="connsiteY1" fmla="*/ 0 h 2476500"/>
              <a:gd name="connsiteX2" fmla="*/ 2654300 w 2654300"/>
              <a:gd name="connsiteY2" fmla="*/ 2476500 h 2476500"/>
              <a:gd name="connsiteX3" fmla="*/ 0 w 2654300"/>
              <a:gd name="connsiteY3" fmla="*/ 2476500 h 2476500"/>
              <a:gd name="connsiteX4" fmla="*/ 0 w 2654300"/>
              <a:gd name="connsiteY4" fmla="*/ 0 h 2476500"/>
              <a:gd name="connsiteX0" fmla="*/ 3098800 w 5753100"/>
              <a:gd name="connsiteY0" fmla="*/ 0 h 2476500"/>
              <a:gd name="connsiteX1" fmla="*/ 5753100 w 5753100"/>
              <a:gd name="connsiteY1" fmla="*/ 0 h 2476500"/>
              <a:gd name="connsiteX2" fmla="*/ 5753100 w 5753100"/>
              <a:gd name="connsiteY2" fmla="*/ 2476500 h 2476500"/>
              <a:gd name="connsiteX3" fmla="*/ 0 w 5753100"/>
              <a:gd name="connsiteY3" fmla="*/ 0 h 2476500"/>
              <a:gd name="connsiteX4" fmla="*/ 3098800 w 5753100"/>
              <a:gd name="connsiteY4" fmla="*/ 0 h 2476500"/>
              <a:gd name="connsiteX0" fmla="*/ 2562315 w 5216615"/>
              <a:gd name="connsiteY0" fmla="*/ 0 h 2476500"/>
              <a:gd name="connsiteX1" fmla="*/ 5216615 w 5216615"/>
              <a:gd name="connsiteY1" fmla="*/ 0 h 2476500"/>
              <a:gd name="connsiteX2" fmla="*/ 5216615 w 5216615"/>
              <a:gd name="connsiteY2" fmla="*/ 2476500 h 2476500"/>
              <a:gd name="connsiteX3" fmla="*/ 0 w 5216615"/>
              <a:gd name="connsiteY3" fmla="*/ 0 h 2476500"/>
              <a:gd name="connsiteX4" fmla="*/ 2562315 w 5216615"/>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6615" h="2476500">
                <a:moveTo>
                  <a:pt x="2562315" y="0"/>
                </a:moveTo>
                <a:lnTo>
                  <a:pt x="5216615" y="0"/>
                </a:lnTo>
                <a:lnTo>
                  <a:pt x="5216615" y="2476500"/>
                </a:lnTo>
                <a:lnTo>
                  <a:pt x="0" y="0"/>
                </a:lnTo>
                <a:lnTo>
                  <a:pt x="2562315"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11">
            <a:extLst>
              <a:ext uri="{FF2B5EF4-FFF2-40B4-BE49-F238E27FC236}">
                <a16:creationId xmlns:a16="http://schemas.microsoft.com/office/drawing/2014/main" id="{0FC3C565-40AC-7F28-D658-63BC73E63967}"/>
              </a:ext>
            </a:extLst>
          </p:cNvPr>
          <p:cNvSpPr/>
          <p:nvPr userDrawn="1"/>
        </p:nvSpPr>
        <p:spPr>
          <a:xfrm rot="5400000">
            <a:off x="9861911" y="4517975"/>
            <a:ext cx="995949" cy="3684103"/>
          </a:xfrm>
          <a:custGeom>
            <a:avLst/>
            <a:gdLst>
              <a:gd name="connsiteX0" fmla="*/ 0 w 2654300"/>
              <a:gd name="connsiteY0" fmla="*/ 0 h 2476500"/>
              <a:gd name="connsiteX1" fmla="*/ 2654300 w 2654300"/>
              <a:gd name="connsiteY1" fmla="*/ 0 h 2476500"/>
              <a:gd name="connsiteX2" fmla="*/ 2654300 w 2654300"/>
              <a:gd name="connsiteY2" fmla="*/ 2476500 h 2476500"/>
              <a:gd name="connsiteX3" fmla="*/ 0 w 2654300"/>
              <a:gd name="connsiteY3" fmla="*/ 2476500 h 2476500"/>
              <a:gd name="connsiteX4" fmla="*/ 0 w 2654300"/>
              <a:gd name="connsiteY4" fmla="*/ 0 h 2476500"/>
              <a:gd name="connsiteX0" fmla="*/ 3098800 w 5753100"/>
              <a:gd name="connsiteY0" fmla="*/ 0 h 2476500"/>
              <a:gd name="connsiteX1" fmla="*/ 5753100 w 5753100"/>
              <a:gd name="connsiteY1" fmla="*/ 0 h 2476500"/>
              <a:gd name="connsiteX2" fmla="*/ 5753100 w 5753100"/>
              <a:gd name="connsiteY2" fmla="*/ 2476500 h 2476500"/>
              <a:gd name="connsiteX3" fmla="*/ 0 w 5753100"/>
              <a:gd name="connsiteY3" fmla="*/ 0 h 2476500"/>
              <a:gd name="connsiteX4" fmla="*/ 3098800 w 5753100"/>
              <a:gd name="connsiteY4" fmla="*/ 0 h 2476500"/>
              <a:gd name="connsiteX0" fmla="*/ 2562315 w 5216615"/>
              <a:gd name="connsiteY0" fmla="*/ 0 h 2476500"/>
              <a:gd name="connsiteX1" fmla="*/ 5216615 w 5216615"/>
              <a:gd name="connsiteY1" fmla="*/ 0 h 2476500"/>
              <a:gd name="connsiteX2" fmla="*/ 5216615 w 5216615"/>
              <a:gd name="connsiteY2" fmla="*/ 2476500 h 2476500"/>
              <a:gd name="connsiteX3" fmla="*/ 0 w 5216615"/>
              <a:gd name="connsiteY3" fmla="*/ 0 h 2476500"/>
              <a:gd name="connsiteX4" fmla="*/ 2562315 w 5216615"/>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6615" h="2476500">
                <a:moveTo>
                  <a:pt x="2562315" y="0"/>
                </a:moveTo>
                <a:lnTo>
                  <a:pt x="5216615" y="0"/>
                </a:lnTo>
                <a:lnTo>
                  <a:pt x="5216615" y="2476500"/>
                </a:lnTo>
                <a:lnTo>
                  <a:pt x="0" y="0"/>
                </a:lnTo>
                <a:lnTo>
                  <a:pt x="256231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11">
            <a:extLst>
              <a:ext uri="{FF2B5EF4-FFF2-40B4-BE49-F238E27FC236}">
                <a16:creationId xmlns:a16="http://schemas.microsoft.com/office/drawing/2014/main" id="{1A267F3C-0D0F-9C13-FDBA-AE0791BF97E7}"/>
              </a:ext>
            </a:extLst>
          </p:cNvPr>
          <p:cNvSpPr/>
          <p:nvPr userDrawn="1"/>
        </p:nvSpPr>
        <p:spPr>
          <a:xfrm rot="5400000">
            <a:off x="10415980" y="5081982"/>
            <a:ext cx="1784151" cy="1767885"/>
          </a:xfrm>
          <a:custGeom>
            <a:avLst/>
            <a:gdLst>
              <a:gd name="connsiteX0" fmla="*/ 0 w 2654300"/>
              <a:gd name="connsiteY0" fmla="*/ 0 h 2476500"/>
              <a:gd name="connsiteX1" fmla="*/ 2654300 w 2654300"/>
              <a:gd name="connsiteY1" fmla="*/ 0 h 2476500"/>
              <a:gd name="connsiteX2" fmla="*/ 2654300 w 2654300"/>
              <a:gd name="connsiteY2" fmla="*/ 2476500 h 2476500"/>
              <a:gd name="connsiteX3" fmla="*/ 0 w 2654300"/>
              <a:gd name="connsiteY3" fmla="*/ 2476500 h 2476500"/>
              <a:gd name="connsiteX4" fmla="*/ 0 w 2654300"/>
              <a:gd name="connsiteY4" fmla="*/ 0 h 2476500"/>
              <a:gd name="connsiteX0" fmla="*/ 3098800 w 5753100"/>
              <a:gd name="connsiteY0" fmla="*/ 0 h 2476500"/>
              <a:gd name="connsiteX1" fmla="*/ 5753100 w 5753100"/>
              <a:gd name="connsiteY1" fmla="*/ 0 h 2476500"/>
              <a:gd name="connsiteX2" fmla="*/ 5753100 w 5753100"/>
              <a:gd name="connsiteY2" fmla="*/ 2476500 h 2476500"/>
              <a:gd name="connsiteX3" fmla="*/ 0 w 5753100"/>
              <a:gd name="connsiteY3" fmla="*/ 0 h 2476500"/>
              <a:gd name="connsiteX4" fmla="*/ 3098800 w 5753100"/>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3100" h="2476500">
                <a:moveTo>
                  <a:pt x="3098800" y="0"/>
                </a:moveTo>
                <a:lnTo>
                  <a:pt x="5753100" y="0"/>
                </a:lnTo>
                <a:lnTo>
                  <a:pt x="5753100" y="2476500"/>
                </a:lnTo>
                <a:lnTo>
                  <a:pt x="0" y="0"/>
                </a:lnTo>
                <a:lnTo>
                  <a:pt x="30988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48868941"/>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List One Column">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711F858E-DF97-5744-95FC-9DBAB6447488}"/>
              </a:ext>
            </a:extLst>
          </p:cNvPr>
          <p:cNvSpPr>
            <a:spLocks noGrp="1"/>
          </p:cNvSpPr>
          <p:nvPr>
            <p:ph type="ctrTitle" hasCustomPrompt="1"/>
          </p:nvPr>
        </p:nvSpPr>
        <p:spPr>
          <a:xfrm>
            <a:off x="749300" y="699066"/>
            <a:ext cx="7439661" cy="918445"/>
          </a:xfrm>
        </p:spPr>
        <p:txBody>
          <a:bodyPr anchor="b">
            <a:noAutofit/>
          </a:bodyPr>
          <a:lstStyle>
            <a:lvl1pPr algn="l">
              <a:defRPr sz="3000" b="1">
                <a:solidFill>
                  <a:schemeClr val="tx2"/>
                </a:solidFill>
              </a:defRPr>
            </a:lvl1pPr>
          </a:lstStyle>
          <a:p>
            <a:r>
              <a:rPr lang="en-US" dirty="0"/>
              <a:t>Title to go here should be no more than two lines long</a:t>
            </a:r>
          </a:p>
        </p:txBody>
      </p:sp>
      <p:sp>
        <p:nvSpPr>
          <p:cNvPr id="24" name="Text Placeholder 28">
            <a:extLst>
              <a:ext uri="{FF2B5EF4-FFF2-40B4-BE49-F238E27FC236}">
                <a16:creationId xmlns:a16="http://schemas.microsoft.com/office/drawing/2014/main" id="{11A53513-7A39-6040-A951-DA25BEF91F84}"/>
              </a:ext>
            </a:extLst>
          </p:cNvPr>
          <p:cNvSpPr>
            <a:spLocks noGrp="1"/>
          </p:cNvSpPr>
          <p:nvPr>
            <p:ph type="body" sz="quarter" idx="11" hasCustomPrompt="1"/>
          </p:nvPr>
        </p:nvSpPr>
        <p:spPr>
          <a:xfrm>
            <a:off x="749300" y="2287998"/>
            <a:ext cx="9160819" cy="3295133"/>
          </a:xfrm>
        </p:spPr>
        <p:txBody>
          <a:bodyPr>
            <a:noAutofit/>
          </a:bodyPr>
          <a:lstStyle>
            <a:lvl1pPr marL="342900" marR="0" indent="-342900" algn="l" defTabSz="914309"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sz="2000">
                <a:solidFill>
                  <a:schemeClr val="tx2"/>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Bullet point</a:t>
            </a:r>
          </a:p>
          <a:p>
            <a:pPr lvl="0"/>
            <a:r>
              <a:rPr lang="en-US" dirty="0"/>
              <a:t>Bullet point</a:t>
            </a:r>
          </a:p>
          <a:p>
            <a:pPr lvl="0"/>
            <a:r>
              <a:rPr lang="en-US" dirty="0"/>
              <a:t>Bullet point</a:t>
            </a:r>
          </a:p>
          <a:p>
            <a:pPr lvl="0"/>
            <a:r>
              <a:rPr lang="en-US" dirty="0"/>
              <a:t>Bullet point</a:t>
            </a:r>
          </a:p>
          <a:p>
            <a:pPr lvl="0"/>
            <a:r>
              <a:rPr lang="en-US" dirty="0"/>
              <a:t>Bullet point</a:t>
            </a:r>
          </a:p>
          <a:p>
            <a:pPr marL="342900" marR="0" lvl="0" indent="-342900" algn="l" defTabSz="914309"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dirty="0"/>
              <a:t>Bullet point</a:t>
            </a:r>
          </a:p>
          <a:p>
            <a:pPr marL="342900" marR="0" lvl="0" indent="-342900" algn="l" defTabSz="914309"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dirty="0"/>
              <a:t>Bullet point</a:t>
            </a:r>
          </a:p>
          <a:p>
            <a:pPr lvl="0"/>
            <a:endParaRPr lang="en-US" dirty="0"/>
          </a:p>
        </p:txBody>
      </p:sp>
      <p:sp>
        <p:nvSpPr>
          <p:cNvPr id="9" name="TextBox 8">
            <a:extLst>
              <a:ext uri="{FF2B5EF4-FFF2-40B4-BE49-F238E27FC236}">
                <a16:creationId xmlns:a16="http://schemas.microsoft.com/office/drawing/2014/main" id="{C8B66C5E-E9C1-4346-98EB-EE770DFBECD5}"/>
              </a:ext>
            </a:extLst>
          </p:cNvPr>
          <p:cNvSpPr txBox="1"/>
          <p:nvPr userDrawn="1"/>
        </p:nvSpPr>
        <p:spPr>
          <a:xfrm>
            <a:off x="13390880" y="3454400"/>
            <a:ext cx="237566" cy="369332"/>
          </a:xfrm>
          <a:prstGeom prst="rect">
            <a:avLst/>
          </a:prstGeom>
          <a:noFill/>
        </p:spPr>
        <p:txBody>
          <a:bodyPr wrap="none" rtlCol="0">
            <a:spAutoFit/>
          </a:bodyPr>
          <a:lstStyle/>
          <a:p>
            <a:r>
              <a:rPr lang="en-US" dirty="0"/>
              <a:t> </a:t>
            </a:r>
          </a:p>
        </p:txBody>
      </p:sp>
      <p:pic>
        <p:nvPicPr>
          <p:cNvPr id="6" name="Picture 5">
            <a:extLst>
              <a:ext uri="{FF2B5EF4-FFF2-40B4-BE49-F238E27FC236}">
                <a16:creationId xmlns:a16="http://schemas.microsoft.com/office/drawing/2014/main" id="{68391ABC-ADB3-A848-8B99-6EF63FEB9274}"/>
              </a:ext>
            </a:extLst>
          </p:cNvPr>
          <p:cNvPicPr>
            <a:picLocks noChangeAspect="1"/>
          </p:cNvPicPr>
          <p:nvPr userDrawn="1"/>
        </p:nvPicPr>
        <p:blipFill>
          <a:blip r:embed="rId2"/>
          <a:stretch>
            <a:fillRect/>
          </a:stretch>
        </p:blipFill>
        <p:spPr>
          <a:xfrm>
            <a:off x="10725862" y="781445"/>
            <a:ext cx="763700" cy="767269"/>
          </a:xfrm>
          <a:prstGeom prst="rect">
            <a:avLst/>
          </a:prstGeom>
        </p:spPr>
      </p:pic>
      <p:sp>
        <p:nvSpPr>
          <p:cNvPr id="10" name="Rectangle 11">
            <a:extLst>
              <a:ext uri="{FF2B5EF4-FFF2-40B4-BE49-F238E27FC236}">
                <a16:creationId xmlns:a16="http://schemas.microsoft.com/office/drawing/2014/main" id="{970777B5-3A2B-BC43-AB09-F92A92F28A0C}"/>
              </a:ext>
            </a:extLst>
          </p:cNvPr>
          <p:cNvSpPr/>
          <p:nvPr userDrawn="1"/>
        </p:nvSpPr>
        <p:spPr>
          <a:xfrm rot="5400000">
            <a:off x="11020165" y="5686173"/>
            <a:ext cx="556058" cy="1787610"/>
          </a:xfrm>
          <a:custGeom>
            <a:avLst/>
            <a:gdLst>
              <a:gd name="connsiteX0" fmla="*/ 0 w 2654300"/>
              <a:gd name="connsiteY0" fmla="*/ 0 h 2476500"/>
              <a:gd name="connsiteX1" fmla="*/ 2654300 w 2654300"/>
              <a:gd name="connsiteY1" fmla="*/ 0 h 2476500"/>
              <a:gd name="connsiteX2" fmla="*/ 2654300 w 2654300"/>
              <a:gd name="connsiteY2" fmla="*/ 2476500 h 2476500"/>
              <a:gd name="connsiteX3" fmla="*/ 0 w 2654300"/>
              <a:gd name="connsiteY3" fmla="*/ 2476500 h 2476500"/>
              <a:gd name="connsiteX4" fmla="*/ 0 w 2654300"/>
              <a:gd name="connsiteY4" fmla="*/ 0 h 2476500"/>
              <a:gd name="connsiteX0" fmla="*/ 3098800 w 5753100"/>
              <a:gd name="connsiteY0" fmla="*/ 0 h 2476500"/>
              <a:gd name="connsiteX1" fmla="*/ 5753100 w 5753100"/>
              <a:gd name="connsiteY1" fmla="*/ 0 h 2476500"/>
              <a:gd name="connsiteX2" fmla="*/ 5753100 w 5753100"/>
              <a:gd name="connsiteY2" fmla="*/ 2476500 h 2476500"/>
              <a:gd name="connsiteX3" fmla="*/ 0 w 5753100"/>
              <a:gd name="connsiteY3" fmla="*/ 0 h 2476500"/>
              <a:gd name="connsiteX4" fmla="*/ 3098800 w 5753100"/>
              <a:gd name="connsiteY4" fmla="*/ 0 h 2476500"/>
              <a:gd name="connsiteX0" fmla="*/ 2562315 w 5216615"/>
              <a:gd name="connsiteY0" fmla="*/ 0 h 2476500"/>
              <a:gd name="connsiteX1" fmla="*/ 5216615 w 5216615"/>
              <a:gd name="connsiteY1" fmla="*/ 0 h 2476500"/>
              <a:gd name="connsiteX2" fmla="*/ 5216615 w 5216615"/>
              <a:gd name="connsiteY2" fmla="*/ 2476500 h 2476500"/>
              <a:gd name="connsiteX3" fmla="*/ 0 w 5216615"/>
              <a:gd name="connsiteY3" fmla="*/ 0 h 2476500"/>
              <a:gd name="connsiteX4" fmla="*/ 2562315 w 5216615"/>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6615" h="2476500">
                <a:moveTo>
                  <a:pt x="2562315" y="0"/>
                </a:moveTo>
                <a:lnTo>
                  <a:pt x="5216615" y="0"/>
                </a:lnTo>
                <a:lnTo>
                  <a:pt x="5216615" y="2476500"/>
                </a:lnTo>
                <a:lnTo>
                  <a:pt x="0" y="0"/>
                </a:lnTo>
                <a:lnTo>
                  <a:pt x="2562315"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1">
            <a:extLst>
              <a:ext uri="{FF2B5EF4-FFF2-40B4-BE49-F238E27FC236}">
                <a16:creationId xmlns:a16="http://schemas.microsoft.com/office/drawing/2014/main" id="{492972AB-65A6-B14E-9DB9-B2037D2535F9}"/>
              </a:ext>
            </a:extLst>
          </p:cNvPr>
          <p:cNvSpPr/>
          <p:nvPr userDrawn="1"/>
        </p:nvSpPr>
        <p:spPr>
          <a:xfrm rot="5400000">
            <a:off x="11215338" y="5881340"/>
            <a:ext cx="1282970" cy="670354"/>
          </a:xfrm>
          <a:custGeom>
            <a:avLst/>
            <a:gdLst>
              <a:gd name="connsiteX0" fmla="*/ 0 w 2654300"/>
              <a:gd name="connsiteY0" fmla="*/ 0 h 2476500"/>
              <a:gd name="connsiteX1" fmla="*/ 2654300 w 2654300"/>
              <a:gd name="connsiteY1" fmla="*/ 0 h 2476500"/>
              <a:gd name="connsiteX2" fmla="*/ 2654300 w 2654300"/>
              <a:gd name="connsiteY2" fmla="*/ 2476500 h 2476500"/>
              <a:gd name="connsiteX3" fmla="*/ 0 w 2654300"/>
              <a:gd name="connsiteY3" fmla="*/ 2476500 h 2476500"/>
              <a:gd name="connsiteX4" fmla="*/ 0 w 2654300"/>
              <a:gd name="connsiteY4" fmla="*/ 0 h 2476500"/>
              <a:gd name="connsiteX0" fmla="*/ 3098800 w 5753100"/>
              <a:gd name="connsiteY0" fmla="*/ 0 h 2476500"/>
              <a:gd name="connsiteX1" fmla="*/ 5753100 w 5753100"/>
              <a:gd name="connsiteY1" fmla="*/ 0 h 2476500"/>
              <a:gd name="connsiteX2" fmla="*/ 5753100 w 5753100"/>
              <a:gd name="connsiteY2" fmla="*/ 2476500 h 2476500"/>
              <a:gd name="connsiteX3" fmla="*/ 0 w 5753100"/>
              <a:gd name="connsiteY3" fmla="*/ 0 h 2476500"/>
              <a:gd name="connsiteX4" fmla="*/ 3098800 w 5753100"/>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3100" h="2476500">
                <a:moveTo>
                  <a:pt x="3098800" y="0"/>
                </a:moveTo>
                <a:lnTo>
                  <a:pt x="5753100" y="0"/>
                </a:lnTo>
                <a:lnTo>
                  <a:pt x="5753100" y="2476500"/>
                </a:lnTo>
                <a:lnTo>
                  <a:pt x="0" y="0"/>
                </a:lnTo>
                <a:lnTo>
                  <a:pt x="309880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3877300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List Two Column">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711F858E-DF97-5744-95FC-9DBAB6447488}"/>
              </a:ext>
            </a:extLst>
          </p:cNvPr>
          <p:cNvSpPr>
            <a:spLocks noGrp="1"/>
          </p:cNvSpPr>
          <p:nvPr>
            <p:ph type="ctrTitle" hasCustomPrompt="1"/>
          </p:nvPr>
        </p:nvSpPr>
        <p:spPr>
          <a:xfrm>
            <a:off x="749300" y="699066"/>
            <a:ext cx="7439661" cy="918445"/>
          </a:xfrm>
        </p:spPr>
        <p:txBody>
          <a:bodyPr anchor="b">
            <a:noAutofit/>
          </a:bodyPr>
          <a:lstStyle>
            <a:lvl1pPr algn="l">
              <a:defRPr sz="3000" b="1">
                <a:solidFill>
                  <a:schemeClr val="tx2"/>
                </a:solidFill>
              </a:defRPr>
            </a:lvl1pPr>
          </a:lstStyle>
          <a:p>
            <a:r>
              <a:rPr lang="en-US" dirty="0"/>
              <a:t>Title to go here should be no more than two lines long</a:t>
            </a:r>
          </a:p>
        </p:txBody>
      </p:sp>
      <p:sp>
        <p:nvSpPr>
          <p:cNvPr id="24" name="Text Placeholder 28">
            <a:extLst>
              <a:ext uri="{FF2B5EF4-FFF2-40B4-BE49-F238E27FC236}">
                <a16:creationId xmlns:a16="http://schemas.microsoft.com/office/drawing/2014/main" id="{11A53513-7A39-6040-A951-DA25BEF91F84}"/>
              </a:ext>
            </a:extLst>
          </p:cNvPr>
          <p:cNvSpPr>
            <a:spLocks noGrp="1"/>
          </p:cNvSpPr>
          <p:nvPr>
            <p:ph type="body" sz="quarter" idx="11" hasCustomPrompt="1"/>
          </p:nvPr>
        </p:nvSpPr>
        <p:spPr>
          <a:xfrm>
            <a:off x="749300" y="2287998"/>
            <a:ext cx="4176927" cy="3295133"/>
          </a:xfrm>
        </p:spPr>
        <p:txBody>
          <a:bodyPr>
            <a:noAutofit/>
          </a:bodyPr>
          <a:lstStyle>
            <a:lvl1pPr marL="342900" marR="0" indent="-342900" algn="l" defTabSz="914309"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sz="2000">
                <a:solidFill>
                  <a:schemeClr val="tx2"/>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Bullet point</a:t>
            </a:r>
          </a:p>
          <a:p>
            <a:pPr lvl="0"/>
            <a:r>
              <a:rPr lang="en-US" dirty="0"/>
              <a:t>Bullet point</a:t>
            </a:r>
          </a:p>
          <a:p>
            <a:pPr lvl="0"/>
            <a:r>
              <a:rPr lang="en-US" dirty="0"/>
              <a:t>Bullet point</a:t>
            </a:r>
          </a:p>
          <a:p>
            <a:pPr lvl="0"/>
            <a:r>
              <a:rPr lang="en-US" dirty="0"/>
              <a:t>Bullet point</a:t>
            </a:r>
          </a:p>
          <a:p>
            <a:pPr lvl="0"/>
            <a:r>
              <a:rPr lang="en-US" dirty="0"/>
              <a:t>Bullet point</a:t>
            </a:r>
          </a:p>
          <a:p>
            <a:pPr marL="342900" marR="0" lvl="0" indent="-342900" algn="l" defTabSz="914309"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dirty="0"/>
              <a:t>Bullet point</a:t>
            </a:r>
          </a:p>
          <a:p>
            <a:pPr marL="342900" marR="0" lvl="0" indent="-342900" algn="l" defTabSz="914309"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dirty="0"/>
              <a:t>Bullet point</a:t>
            </a:r>
          </a:p>
          <a:p>
            <a:pPr lvl="0"/>
            <a:endParaRPr lang="en-US" dirty="0"/>
          </a:p>
        </p:txBody>
      </p:sp>
      <p:sp>
        <p:nvSpPr>
          <p:cNvPr id="9" name="TextBox 8">
            <a:extLst>
              <a:ext uri="{FF2B5EF4-FFF2-40B4-BE49-F238E27FC236}">
                <a16:creationId xmlns:a16="http://schemas.microsoft.com/office/drawing/2014/main" id="{C8B66C5E-E9C1-4346-98EB-EE770DFBECD5}"/>
              </a:ext>
            </a:extLst>
          </p:cNvPr>
          <p:cNvSpPr txBox="1"/>
          <p:nvPr userDrawn="1"/>
        </p:nvSpPr>
        <p:spPr>
          <a:xfrm>
            <a:off x="13390880" y="3454400"/>
            <a:ext cx="237566" cy="369332"/>
          </a:xfrm>
          <a:prstGeom prst="rect">
            <a:avLst/>
          </a:prstGeom>
          <a:noFill/>
        </p:spPr>
        <p:txBody>
          <a:bodyPr wrap="none" rtlCol="0">
            <a:spAutoFit/>
          </a:bodyPr>
          <a:lstStyle/>
          <a:p>
            <a:r>
              <a:rPr lang="en-US" dirty="0"/>
              <a:t> </a:t>
            </a:r>
          </a:p>
        </p:txBody>
      </p:sp>
      <p:pic>
        <p:nvPicPr>
          <p:cNvPr id="6" name="Picture 5">
            <a:extLst>
              <a:ext uri="{FF2B5EF4-FFF2-40B4-BE49-F238E27FC236}">
                <a16:creationId xmlns:a16="http://schemas.microsoft.com/office/drawing/2014/main" id="{68391ABC-ADB3-A848-8B99-6EF63FEB9274}"/>
              </a:ext>
            </a:extLst>
          </p:cNvPr>
          <p:cNvPicPr>
            <a:picLocks noChangeAspect="1"/>
          </p:cNvPicPr>
          <p:nvPr userDrawn="1"/>
        </p:nvPicPr>
        <p:blipFill>
          <a:blip r:embed="rId2"/>
          <a:stretch>
            <a:fillRect/>
          </a:stretch>
        </p:blipFill>
        <p:spPr>
          <a:xfrm>
            <a:off x="10725862" y="781445"/>
            <a:ext cx="763700" cy="767269"/>
          </a:xfrm>
          <a:prstGeom prst="rect">
            <a:avLst/>
          </a:prstGeom>
        </p:spPr>
      </p:pic>
      <p:sp>
        <p:nvSpPr>
          <p:cNvPr id="10" name="Text Placeholder 28">
            <a:extLst>
              <a:ext uri="{FF2B5EF4-FFF2-40B4-BE49-F238E27FC236}">
                <a16:creationId xmlns:a16="http://schemas.microsoft.com/office/drawing/2014/main" id="{8D2C25DA-CD92-8542-9E87-1F7E245288FE}"/>
              </a:ext>
            </a:extLst>
          </p:cNvPr>
          <p:cNvSpPr>
            <a:spLocks noGrp="1"/>
          </p:cNvSpPr>
          <p:nvPr>
            <p:ph type="body" sz="quarter" idx="12" hasCustomPrompt="1"/>
          </p:nvPr>
        </p:nvSpPr>
        <p:spPr>
          <a:xfrm>
            <a:off x="5444867" y="2287997"/>
            <a:ext cx="4176927" cy="3295133"/>
          </a:xfrm>
        </p:spPr>
        <p:txBody>
          <a:bodyPr>
            <a:noAutofit/>
          </a:bodyPr>
          <a:lstStyle>
            <a:lvl1pPr marL="342900" marR="0" indent="-342900" algn="l" defTabSz="914309"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sz="2000">
                <a:solidFill>
                  <a:schemeClr val="tx2"/>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Bullet point</a:t>
            </a:r>
          </a:p>
          <a:p>
            <a:pPr lvl="0"/>
            <a:r>
              <a:rPr lang="en-US" dirty="0"/>
              <a:t>Bullet point</a:t>
            </a:r>
          </a:p>
          <a:p>
            <a:pPr lvl="0"/>
            <a:r>
              <a:rPr lang="en-US" dirty="0"/>
              <a:t>Bullet point</a:t>
            </a:r>
          </a:p>
          <a:p>
            <a:pPr lvl="0"/>
            <a:r>
              <a:rPr lang="en-US" dirty="0"/>
              <a:t>Bullet point</a:t>
            </a:r>
          </a:p>
          <a:p>
            <a:pPr lvl="0"/>
            <a:r>
              <a:rPr lang="en-US" dirty="0"/>
              <a:t>Bullet point</a:t>
            </a:r>
          </a:p>
          <a:p>
            <a:pPr marL="342900" marR="0" lvl="0" indent="-342900" algn="l" defTabSz="914309"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dirty="0"/>
              <a:t>Bullet point</a:t>
            </a:r>
          </a:p>
          <a:p>
            <a:pPr marL="342900" marR="0" lvl="0" indent="-342900" algn="l" defTabSz="914309"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dirty="0"/>
              <a:t>Bullet point</a:t>
            </a:r>
          </a:p>
          <a:p>
            <a:pPr lvl="0"/>
            <a:endParaRPr lang="en-US" dirty="0"/>
          </a:p>
        </p:txBody>
      </p:sp>
      <p:sp>
        <p:nvSpPr>
          <p:cNvPr id="11" name="Rectangle 11">
            <a:extLst>
              <a:ext uri="{FF2B5EF4-FFF2-40B4-BE49-F238E27FC236}">
                <a16:creationId xmlns:a16="http://schemas.microsoft.com/office/drawing/2014/main" id="{A2579D3A-8053-2F47-9B87-7359AA8C3698}"/>
              </a:ext>
            </a:extLst>
          </p:cNvPr>
          <p:cNvSpPr/>
          <p:nvPr userDrawn="1"/>
        </p:nvSpPr>
        <p:spPr>
          <a:xfrm rot="5400000">
            <a:off x="11020165" y="5686173"/>
            <a:ext cx="556058" cy="1787610"/>
          </a:xfrm>
          <a:custGeom>
            <a:avLst/>
            <a:gdLst>
              <a:gd name="connsiteX0" fmla="*/ 0 w 2654300"/>
              <a:gd name="connsiteY0" fmla="*/ 0 h 2476500"/>
              <a:gd name="connsiteX1" fmla="*/ 2654300 w 2654300"/>
              <a:gd name="connsiteY1" fmla="*/ 0 h 2476500"/>
              <a:gd name="connsiteX2" fmla="*/ 2654300 w 2654300"/>
              <a:gd name="connsiteY2" fmla="*/ 2476500 h 2476500"/>
              <a:gd name="connsiteX3" fmla="*/ 0 w 2654300"/>
              <a:gd name="connsiteY3" fmla="*/ 2476500 h 2476500"/>
              <a:gd name="connsiteX4" fmla="*/ 0 w 2654300"/>
              <a:gd name="connsiteY4" fmla="*/ 0 h 2476500"/>
              <a:gd name="connsiteX0" fmla="*/ 3098800 w 5753100"/>
              <a:gd name="connsiteY0" fmla="*/ 0 h 2476500"/>
              <a:gd name="connsiteX1" fmla="*/ 5753100 w 5753100"/>
              <a:gd name="connsiteY1" fmla="*/ 0 h 2476500"/>
              <a:gd name="connsiteX2" fmla="*/ 5753100 w 5753100"/>
              <a:gd name="connsiteY2" fmla="*/ 2476500 h 2476500"/>
              <a:gd name="connsiteX3" fmla="*/ 0 w 5753100"/>
              <a:gd name="connsiteY3" fmla="*/ 0 h 2476500"/>
              <a:gd name="connsiteX4" fmla="*/ 3098800 w 5753100"/>
              <a:gd name="connsiteY4" fmla="*/ 0 h 2476500"/>
              <a:gd name="connsiteX0" fmla="*/ 2562315 w 5216615"/>
              <a:gd name="connsiteY0" fmla="*/ 0 h 2476500"/>
              <a:gd name="connsiteX1" fmla="*/ 5216615 w 5216615"/>
              <a:gd name="connsiteY1" fmla="*/ 0 h 2476500"/>
              <a:gd name="connsiteX2" fmla="*/ 5216615 w 5216615"/>
              <a:gd name="connsiteY2" fmla="*/ 2476500 h 2476500"/>
              <a:gd name="connsiteX3" fmla="*/ 0 w 5216615"/>
              <a:gd name="connsiteY3" fmla="*/ 0 h 2476500"/>
              <a:gd name="connsiteX4" fmla="*/ 2562315 w 5216615"/>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6615" h="2476500">
                <a:moveTo>
                  <a:pt x="2562315" y="0"/>
                </a:moveTo>
                <a:lnTo>
                  <a:pt x="5216615" y="0"/>
                </a:lnTo>
                <a:lnTo>
                  <a:pt x="5216615" y="2476500"/>
                </a:lnTo>
                <a:lnTo>
                  <a:pt x="0" y="0"/>
                </a:lnTo>
                <a:lnTo>
                  <a:pt x="2562315"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4351AA2-D6F2-544B-B530-1F1889DA5127}"/>
              </a:ext>
            </a:extLst>
          </p:cNvPr>
          <p:cNvSpPr/>
          <p:nvPr userDrawn="1"/>
        </p:nvSpPr>
        <p:spPr>
          <a:xfrm rot="5400000">
            <a:off x="11215338" y="5881340"/>
            <a:ext cx="1282970" cy="670354"/>
          </a:xfrm>
          <a:custGeom>
            <a:avLst/>
            <a:gdLst>
              <a:gd name="connsiteX0" fmla="*/ 0 w 2654300"/>
              <a:gd name="connsiteY0" fmla="*/ 0 h 2476500"/>
              <a:gd name="connsiteX1" fmla="*/ 2654300 w 2654300"/>
              <a:gd name="connsiteY1" fmla="*/ 0 h 2476500"/>
              <a:gd name="connsiteX2" fmla="*/ 2654300 w 2654300"/>
              <a:gd name="connsiteY2" fmla="*/ 2476500 h 2476500"/>
              <a:gd name="connsiteX3" fmla="*/ 0 w 2654300"/>
              <a:gd name="connsiteY3" fmla="*/ 2476500 h 2476500"/>
              <a:gd name="connsiteX4" fmla="*/ 0 w 2654300"/>
              <a:gd name="connsiteY4" fmla="*/ 0 h 2476500"/>
              <a:gd name="connsiteX0" fmla="*/ 3098800 w 5753100"/>
              <a:gd name="connsiteY0" fmla="*/ 0 h 2476500"/>
              <a:gd name="connsiteX1" fmla="*/ 5753100 w 5753100"/>
              <a:gd name="connsiteY1" fmla="*/ 0 h 2476500"/>
              <a:gd name="connsiteX2" fmla="*/ 5753100 w 5753100"/>
              <a:gd name="connsiteY2" fmla="*/ 2476500 h 2476500"/>
              <a:gd name="connsiteX3" fmla="*/ 0 w 5753100"/>
              <a:gd name="connsiteY3" fmla="*/ 0 h 2476500"/>
              <a:gd name="connsiteX4" fmla="*/ 3098800 w 5753100"/>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3100" h="2476500">
                <a:moveTo>
                  <a:pt x="3098800" y="0"/>
                </a:moveTo>
                <a:lnTo>
                  <a:pt x="5753100" y="0"/>
                </a:lnTo>
                <a:lnTo>
                  <a:pt x="5753100" y="2476500"/>
                </a:lnTo>
                <a:lnTo>
                  <a:pt x="0" y="0"/>
                </a:lnTo>
                <a:lnTo>
                  <a:pt x="309880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21791769"/>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A0574ED3-29BC-C643-AC55-A4174CFCABAC}" type="datetimeFigureOut">
              <a:rPr lang="en-US" smtClean="0"/>
              <a:pPr/>
              <a:t>12/8/2024</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E7351D66-DECB-614B-A1AB-C723EE4A437D}" type="slidenum">
              <a:rPr lang="en-US" smtClean="0"/>
              <a:pPr/>
              <a:t>‹#›</a:t>
            </a:fld>
            <a:endParaRPr lang="en-US"/>
          </a:p>
        </p:txBody>
      </p:sp>
      <p:sp>
        <p:nvSpPr>
          <p:cNvPr id="7" name="Title 1">
            <a:extLst>
              <a:ext uri="{FF2B5EF4-FFF2-40B4-BE49-F238E27FC236}">
                <a16:creationId xmlns:a16="http://schemas.microsoft.com/office/drawing/2014/main" id="{F61243B4-67C7-2AD8-8C27-324F27B4C2AE}"/>
              </a:ext>
            </a:extLst>
          </p:cNvPr>
          <p:cNvSpPr txBox="1">
            <a:spLocks/>
          </p:cNvSpPr>
          <p:nvPr userDrawn="1"/>
        </p:nvSpPr>
        <p:spPr>
          <a:xfrm>
            <a:off x="-3021494" y="1170196"/>
            <a:ext cx="2613990" cy="4097544"/>
          </a:xfrm>
          <a:prstGeom prst="rect">
            <a:avLst/>
          </a:prstGeom>
        </p:spPr>
        <p:txBody>
          <a:bodyPr anchor="b">
            <a:noAutofit/>
          </a:bodyPr>
          <a:lstStyle>
            <a:lvl1pPr algn="l" defTabSz="914309" rtl="0" eaLnBrk="1" latinLnBrk="0" hangingPunct="1">
              <a:lnSpc>
                <a:spcPct val="90000"/>
              </a:lnSpc>
              <a:spcBef>
                <a:spcPct val="0"/>
              </a:spcBef>
              <a:buNone/>
              <a:defRPr sz="40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1200" dirty="0">
                <a:solidFill>
                  <a:schemeClr val="tx1"/>
                </a:solidFill>
              </a:rPr>
              <a:t>Title Slide and Section Titles </a:t>
            </a:r>
            <a:br>
              <a:rPr lang="en-US" sz="1200" dirty="0">
                <a:solidFill>
                  <a:schemeClr val="tx1"/>
                </a:solidFill>
              </a:rPr>
            </a:br>
            <a:r>
              <a:rPr lang="en-US" sz="1200" b="0" dirty="0">
                <a:solidFill>
                  <a:schemeClr val="tx1"/>
                </a:solidFill>
              </a:rPr>
              <a:t>Verdana 40pt</a:t>
            </a:r>
          </a:p>
          <a:p>
            <a:endParaRPr lang="en-US" sz="1200" b="0" dirty="0">
              <a:solidFill>
                <a:schemeClr val="tx1"/>
              </a:solidFill>
            </a:endParaRPr>
          </a:p>
          <a:p>
            <a:r>
              <a:rPr lang="en-US" sz="1200" b="1" dirty="0">
                <a:solidFill>
                  <a:schemeClr val="tx1"/>
                </a:solidFill>
              </a:rPr>
              <a:t>Subtitles </a:t>
            </a:r>
          </a:p>
          <a:p>
            <a:r>
              <a:rPr lang="en-US" sz="1200" b="0" dirty="0">
                <a:solidFill>
                  <a:schemeClr val="tx1"/>
                </a:solidFill>
              </a:rPr>
              <a:t>Verdana 24pt</a:t>
            </a:r>
          </a:p>
          <a:p>
            <a:endParaRPr lang="en-US" sz="1200" b="0" dirty="0">
              <a:solidFill>
                <a:schemeClr val="tx1"/>
              </a:solidFill>
            </a:endParaRPr>
          </a:p>
          <a:p>
            <a:r>
              <a:rPr lang="en-US" sz="1200" b="1" dirty="0">
                <a:solidFill>
                  <a:schemeClr val="tx1"/>
                </a:solidFill>
              </a:rPr>
              <a:t>Generic Slide Titles</a:t>
            </a:r>
          </a:p>
          <a:p>
            <a:r>
              <a:rPr lang="en-US" sz="1200" b="0" dirty="0">
                <a:solidFill>
                  <a:schemeClr val="tx1"/>
                </a:solidFill>
              </a:rPr>
              <a:t>Verdana 30pt</a:t>
            </a:r>
          </a:p>
          <a:p>
            <a:endParaRPr lang="en-US" sz="1200" b="0" dirty="0">
              <a:solidFill>
                <a:schemeClr val="tx1"/>
              </a:solidFill>
            </a:endParaRPr>
          </a:p>
          <a:p>
            <a:r>
              <a:rPr lang="en-US" sz="1200" b="1" dirty="0">
                <a:solidFill>
                  <a:schemeClr val="tx1"/>
                </a:solidFill>
              </a:rPr>
              <a:t>Generic Body Copy</a:t>
            </a:r>
          </a:p>
          <a:p>
            <a:r>
              <a:rPr lang="en-US" sz="1200" b="0" dirty="0">
                <a:solidFill>
                  <a:schemeClr val="tx1"/>
                </a:solidFill>
              </a:rPr>
              <a:t>Verdana 20pt</a:t>
            </a:r>
          </a:p>
          <a:p>
            <a:endParaRPr lang="en-US" sz="1200" b="0" dirty="0">
              <a:solidFill>
                <a:schemeClr val="tx1"/>
              </a:solidFill>
            </a:endParaRPr>
          </a:p>
          <a:p>
            <a:r>
              <a:rPr lang="en-US" sz="1200" b="1" dirty="0">
                <a:solidFill>
                  <a:schemeClr val="tx1"/>
                </a:solidFill>
              </a:rPr>
              <a:t>Denim</a:t>
            </a:r>
          </a:p>
          <a:p>
            <a:r>
              <a:rPr lang="en-US" sz="1200" b="0" dirty="0">
                <a:solidFill>
                  <a:schemeClr val="tx1"/>
                </a:solidFill>
              </a:rPr>
              <a:t>R:0 G:38 B</a:t>
            </a:r>
            <a:r>
              <a:rPr lang="en-US" sz="1200" b="0" dirty="0">
                <a:solidFill>
                  <a:schemeClr val="tx1"/>
                </a:solidFill>
                <a:sym typeface="Wingdings" pitchFamily="2" charset="2"/>
              </a:rPr>
              <a:t>:62</a:t>
            </a:r>
            <a:endParaRPr lang="en-US" sz="1200" b="0" dirty="0">
              <a:solidFill>
                <a:schemeClr val="tx1"/>
              </a:solidFill>
            </a:endParaRPr>
          </a:p>
          <a:p>
            <a:endParaRPr lang="en-US" sz="1200" b="0" dirty="0">
              <a:solidFill>
                <a:schemeClr val="tx1"/>
              </a:solidFill>
            </a:endParaRPr>
          </a:p>
          <a:p>
            <a:r>
              <a:rPr lang="en-US" sz="1200" b="1" dirty="0">
                <a:solidFill>
                  <a:schemeClr val="tx1"/>
                </a:solidFill>
              </a:rPr>
              <a:t>Carrot</a:t>
            </a:r>
          </a:p>
          <a:p>
            <a:r>
              <a:rPr lang="en-US" sz="1200" b="0" dirty="0">
                <a:solidFill>
                  <a:schemeClr val="tx1"/>
                </a:solidFill>
              </a:rPr>
              <a:t>R:236 G:119 B</a:t>
            </a:r>
            <a:r>
              <a:rPr lang="en-US" sz="1200" b="0" dirty="0">
                <a:solidFill>
                  <a:schemeClr val="tx1"/>
                </a:solidFill>
                <a:sym typeface="Wingdings" pitchFamily="2" charset="2"/>
              </a:rPr>
              <a:t>:0</a:t>
            </a:r>
            <a:endParaRPr lang="en-US" sz="1200" b="0" dirty="0">
              <a:solidFill>
                <a:schemeClr val="tx1"/>
              </a:solidFill>
            </a:endParaRPr>
          </a:p>
          <a:p>
            <a:endParaRPr lang="en-US" sz="1200" b="0" dirty="0">
              <a:solidFill>
                <a:schemeClr val="tx1"/>
              </a:solidFill>
            </a:endParaRPr>
          </a:p>
          <a:p>
            <a:r>
              <a:rPr lang="en-US" sz="1200" b="1" dirty="0">
                <a:solidFill>
                  <a:schemeClr val="tx1"/>
                </a:solidFill>
              </a:rPr>
              <a:t>Arctic</a:t>
            </a:r>
          </a:p>
          <a:p>
            <a:r>
              <a:rPr lang="en-US" sz="1200" b="0" dirty="0">
                <a:solidFill>
                  <a:schemeClr val="tx1"/>
                </a:solidFill>
              </a:rPr>
              <a:t>R:159 G:207 B</a:t>
            </a:r>
            <a:r>
              <a:rPr lang="en-US" sz="1200" b="0" dirty="0">
                <a:solidFill>
                  <a:schemeClr val="tx1"/>
                </a:solidFill>
                <a:sym typeface="Wingdings" pitchFamily="2" charset="2"/>
              </a:rPr>
              <a:t>:203</a:t>
            </a:r>
            <a:endParaRPr lang="en-US" sz="1200" b="0" dirty="0">
              <a:solidFill>
                <a:schemeClr val="tx1"/>
              </a:solidFill>
            </a:endParaRPr>
          </a:p>
          <a:p>
            <a:endParaRPr lang="en-US" sz="1200" b="0" dirty="0">
              <a:solidFill>
                <a:schemeClr val="tx1"/>
              </a:solidFill>
            </a:endParaRPr>
          </a:p>
          <a:p>
            <a:r>
              <a:rPr lang="en-US" sz="1200" b="1" dirty="0">
                <a:solidFill>
                  <a:schemeClr val="tx1"/>
                </a:solidFill>
              </a:rPr>
              <a:t>Blonde</a:t>
            </a:r>
          </a:p>
          <a:p>
            <a:r>
              <a:rPr lang="en-US" sz="1200" b="0" dirty="0">
                <a:solidFill>
                  <a:schemeClr val="tx1"/>
                </a:solidFill>
              </a:rPr>
              <a:t>R:254 G:209 B</a:t>
            </a:r>
            <a:r>
              <a:rPr lang="en-US" sz="1200" b="0" dirty="0">
                <a:solidFill>
                  <a:schemeClr val="tx1"/>
                </a:solidFill>
                <a:sym typeface="Wingdings" pitchFamily="2" charset="2"/>
              </a:rPr>
              <a:t>:109</a:t>
            </a:r>
            <a:endParaRPr lang="en-US" sz="1200" b="0" dirty="0">
              <a:solidFill>
                <a:schemeClr val="tx1"/>
              </a:solidFill>
            </a:endParaRPr>
          </a:p>
        </p:txBody>
      </p:sp>
      <p:sp>
        <p:nvSpPr>
          <p:cNvPr id="8" name="Rectangle 7">
            <a:extLst>
              <a:ext uri="{FF2B5EF4-FFF2-40B4-BE49-F238E27FC236}">
                <a16:creationId xmlns:a16="http://schemas.microsoft.com/office/drawing/2014/main" id="{A91B0D68-2074-034F-9967-21C4FBF130D7}"/>
              </a:ext>
            </a:extLst>
          </p:cNvPr>
          <p:cNvSpPr/>
          <p:nvPr userDrawn="1"/>
        </p:nvSpPr>
        <p:spPr>
          <a:xfrm>
            <a:off x="-3309728" y="3429000"/>
            <a:ext cx="288234" cy="288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DAF0F50-4A4E-6EC4-D48C-CC4A45F27598}"/>
              </a:ext>
            </a:extLst>
          </p:cNvPr>
          <p:cNvSpPr/>
          <p:nvPr userDrawn="1"/>
        </p:nvSpPr>
        <p:spPr>
          <a:xfrm>
            <a:off x="-3309728" y="3916017"/>
            <a:ext cx="288234" cy="2882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1AE720-5C24-D9FE-BA78-6E9BE7C51E30}"/>
              </a:ext>
            </a:extLst>
          </p:cNvPr>
          <p:cNvSpPr/>
          <p:nvPr userDrawn="1"/>
        </p:nvSpPr>
        <p:spPr>
          <a:xfrm>
            <a:off x="-3309728" y="4393095"/>
            <a:ext cx="288234" cy="2882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33DCCE-3535-49FC-BABE-A094B74893D6}"/>
              </a:ext>
            </a:extLst>
          </p:cNvPr>
          <p:cNvSpPr/>
          <p:nvPr userDrawn="1"/>
        </p:nvSpPr>
        <p:spPr>
          <a:xfrm>
            <a:off x="-3279909" y="4919868"/>
            <a:ext cx="288234" cy="2882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3333058"/>
      </p:ext>
    </p:extLst>
  </p:cSld>
  <p:clrMap bg1="lt1" tx1="dk1" bg2="lt2" tx2="dk2" accent1="accent1" accent2="accent2" accent3="accent3" accent4="accent4" accent5="accent5" accent6="accent6" hlink="hlink" folHlink="folHlink"/>
  <p:sldLayoutIdLst>
    <p:sldLayoutId id="2147483673" r:id="rId1"/>
    <p:sldLayoutId id="2147483686" r:id="rId2"/>
    <p:sldLayoutId id="2147483687" r:id="rId3"/>
    <p:sldLayoutId id="2147483688" r:id="rId4"/>
    <p:sldLayoutId id="2147483699" r:id="rId5"/>
    <p:sldLayoutId id="2147483700" r:id="rId6"/>
    <p:sldLayoutId id="2147483701" r:id="rId7"/>
    <p:sldLayoutId id="2147483692" r:id="rId8"/>
    <p:sldLayoutId id="2147483693" r:id="rId9"/>
    <p:sldLayoutId id="2147483694" r:id="rId10"/>
    <p:sldLayoutId id="2147483695" r:id="rId11"/>
    <p:sldLayoutId id="2147483696" r:id="rId12"/>
    <p:sldLayoutId id="2147483698" r:id="rId13"/>
    <p:sldLayoutId id="2147483697" r:id="rId14"/>
    <p:sldLayoutId id="2147483685" r:id="rId15"/>
  </p:sldLayoutIdLst>
  <p:txStyles>
    <p:titleStyle>
      <a:lvl1pPr algn="l" defTabSz="914309"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D8E5D-C849-5545-B9E9-5AED90C79635}"/>
              </a:ext>
            </a:extLst>
          </p:cNvPr>
          <p:cNvSpPr>
            <a:spLocks noGrp="1"/>
          </p:cNvSpPr>
          <p:nvPr>
            <p:ph type="ctrTitle"/>
          </p:nvPr>
        </p:nvSpPr>
        <p:spPr>
          <a:xfrm>
            <a:off x="967015" y="2073488"/>
            <a:ext cx="8211820" cy="1174595"/>
          </a:xfrm>
        </p:spPr>
        <p:txBody>
          <a:bodyPr/>
          <a:lstStyle/>
          <a:p>
            <a:r>
              <a:rPr lang="en-GB" sz="3600" dirty="0">
                <a:effectLst/>
                <a:latin typeface="Aptos" panose="020B0004020202020204" pitchFamily="34" charset="0"/>
                <a:ea typeface="Aptos" panose="020B0004020202020204" pitchFamily="34" charset="0"/>
                <a:cs typeface="Times New Roman" panose="02020603050405020304" pitchFamily="18" charset="0"/>
              </a:rPr>
              <a:t>CIPFA Northern Ireland Region &amp; The MCS Group Lunchtime Event</a:t>
            </a:r>
            <a:endParaRPr lang="en-US" sz="3600" dirty="0"/>
          </a:p>
        </p:txBody>
      </p:sp>
      <p:sp>
        <p:nvSpPr>
          <p:cNvPr id="3" name="Text Placeholder 2">
            <a:extLst>
              <a:ext uri="{FF2B5EF4-FFF2-40B4-BE49-F238E27FC236}">
                <a16:creationId xmlns:a16="http://schemas.microsoft.com/office/drawing/2014/main" id="{60364AB8-EF54-9842-8F1E-C394C082C1AD}"/>
              </a:ext>
            </a:extLst>
          </p:cNvPr>
          <p:cNvSpPr>
            <a:spLocks noGrp="1"/>
          </p:cNvSpPr>
          <p:nvPr>
            <p:ph type="body" sz="quarter" idx="10"/>
          </p:nvPr>
        </p:nvSpPr>
        <p:spPr/>
        <p:txBody>
          <a:bodyPr>
            <a:normAutofit fontScale="92500" lnSpcReduction="10000"/>
          </a:bodyPr>
          <a:lstStyle/>
          <a:p>
            <a:r>
              <a:rPr lang="en-US" dirty="0"/>
              <a:t>Monday 9 December 2024</a:t>
            </a:r>
          </a:p>
        </p:txBody>
      </p:sp>
      <p:sp>
        <p:nvSpPr>
          <p:cNvPr id="4" name="Text Placeholder 3">
            <a:extLst>
              <a:ext uri="{FF2B5EF4-FFF2-40B4-BE49-F238E27FC236}">
                <a16:creationId xmlns:a16="http://schemas.microsoft.com/office/drawing/2014/main" id="{AFA93DC0-759B-5540-AFFA-40C5FADACAFE}"/>
              </a:ext>
            </a:extLst>
          </p:cNvPr>
          <p:cNvSpPr>
            <a:spLocks noGrp="1"/>
          </p:cNvSpPr>
          <p:nvPr>
            <p:ph type="body" sz="quarter" idx="11"/>
          </p:nvPr>
        </p:nvSpPr>
        <p:spPr>
          <a:xfrm>
            <a:off x="979715" y="3784127"/>
            <a:ext cx="8199120" cy="660717"/>
          </a:xfrm>
        </p:spPr>
        <p:txBody>
          <a:bodyPr/>
          <a:lstStyle/>
          <a:p>
            <a:r>
              <a:rPr lang="en-US" i="1" dirty="0"/>
              <a:t>Comptroller and Auditor General – Dorinnia Carville</a:t>
            </a:r>
          </a:p>
          <a:p>
            <a:r>
              <a:rPr lang="en-US" i="1" dirty="0"/>
              <a:t>The Local Government Auditor- Colette Kane </a:t>
            </a:r>
          </a:p>
        </p:txBody>
      </p:sp>
    </p:spTree>
    <p:extLst>
      <p:ext uri="{BB962C8B-B14F-4D97-AF65-F5344CB8AC3E}">
        <p14:creationId xmlns:p14="http://schemas.microsoft.com/office/powerpoint/2010/main" val="1835880728"/>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83FB4-EB7F-798B-DACD-93B8CAEA279C}"/>
              </a:ext>
            </a:extLst>
          </p:cNvPr>
          <p:cNvSpPr>
            <a:spLocks noGrp="1"/>
          </p:cNvSpPr>
          <p:nvPr>
            <p:ph type="ctrTitle"/>
          </p:nvPr>
        </p:nvSpPr>
        <p:spPr>
          <a:xfrm>
            <a:off x="787400" y="542167"/>
            <a:ext cx="6235700" cy="1132884"/>
          </a:xfrm>
        </p:spPr>
        <p:txBody>
          <a:bodyPr>
            <a:normAutofit/>
          </a:bodyPr>
          <a:lstStyle/>
          <a:p>
            <a:r>
              <a:rPr lang="en-GB" sz="2400" kern="100" dirty="0">
                <a:cs typeface="Times New Roman" panose="02020603050405020304" pitchFamily="18" charset="0"/>
              </a:rPr>
              <a:t>Part Three: Key Challenges</a:t>
            </a:r>
            <a:endParaRPr lang="en-GB" sz="2400" dirty="0"/>
          </a:p>
        </p:txBody>
      </p:sp>
      <p:sp>
        <p:nvSpPr>
          <p:cNvPr id="3" name="Subtitle 2">
            <a:extLst>
              <a:ext uri="{FF2B5EF4-FFF2-40B4-BE49-F238E27FC236}">
                <a16:creationId xmlns:a16="http://schemas.microsoft.com/office/drawing/2014/main" id="{58DE4E0E-0EAD-D841-9FFE-293E811A0AA1}"/>
              </a:ext>
            </a:extLst>
          </p:cNvPr>
          <p:cNvSpPr>
            <a:spLocks noGrp="1"/>
          </p:cNvSpPr>
          <p:nvPr>
            <p:ph type="subTitle" idx="1"/>
          </p:nvPr>
        </p:nvSpPr>
        <p:spPr>
          <a:xfrm>
            <a:off x="812800" y="1925904"/>
            <a:ext cx="9277968" cy="4102662"/>
          </a:xfrm>
        </p:spPr>
        <p:txBody>
          <a:bodyPr/>
          <a:lstStyle/>
          <a:p>
            <a:pPr algn="ctr"/>
            <a:r>
              <a:rPr lang="en-US" b="1" dirty="0"/>
              <a:t>Staff recruitment and retention</a:t>
            </a:r>
          </a:p>
          <a:p>
            <a:r>
              <a:rPr lang="en-US" i="1" dirty="0"/>
              <a:t>It is disappointing that …. Some councils did not have the readily available information to fully complete the questionnaire. </a:t>
            </a:r>
          </a:p>
          <a:p>
            <a:r>
              <a:rPr lang="en-US" i="1" dirty="0"/>
              <a:t>….. 8 councils highlighted staff recruitment and retention as a key current challenge in their annual governance statements. </a:t>
            </a:r>
            <a:endParaRPr lang="en-GB" i="1" dirty="0"/>
          </a:p>
        </p:txBody>
      </p:sp>
    </p:spTree>
    <p:extLst>
      <p:ext uri="{BB962C8B-B14F-4D97-AF65-F5344CB8AC3E}">
        <p14:creationId xmlns:p14="http://schemas.microsoft.com/office/powerpoint/2010/main" val="210642771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35FE-9D5F-F1BD-01B6-DEA12E6CBD7A}"/>
              </a:ext>
            </a:extLst>
          </p:cNvPr>
          <p:cNvSpPr>
            <a:spLocks noGrp="1"/>
          </p:cNvSpPr>
          <p:nvPr>
            <p:ph type="ctrTitle"/>
          </p:nvPr>
        </p:nvSpPr>
        <p:spPr/>
        <p:txBody>
          <a:bodyPr/>
          <a:lstStyle/>
          <a:p>
            <a:r>
              <a:rPr lang="en-US" sz="2400" dirty="0"/>
              <a:t>Reports completed of interest to Local Government </a:t>
            </a:r>
            <a:endParaRPr lang="en-GB" sz="2400" dirty="0"/>
          </a:p>
        </p:txBody>
      </p:sp>
      <p:sp>
        <p:nvSpPr>
          <p:cNvPr id="3" name="Text Placeholder 2">
            <a:extLst>
              <a:ext uri="{FF2B5EF4-FFF2-40B4-BE49-F238E27FC236}">
                <a16:creationId xmlns:a16="http://schemas.microsoft.com/office/drawing/2014/main" id="{76594D61-4019-C31D-2878-B11AE350DA5E}"/>
              </a:ext>
            </a:extLst>
          </p:cNvPr>
          <p:cNvSpPr>
            <a:spLocks noGrp="1"/>
          </p:cNvSpPr>
          <p:nvPr>
            <p:ph type="body" sz="quarter" idx="11"/>
          </p:nvPr>
        </p:nvSpPr>
        <p:spPr>
          <a:xfrm>
            <a:off x="749300" y="1812616"/>
            <a:ext cx="9160819" cy="3770515"/>
          </a:xfrm>
        </p:spPr>
        <p:txBody>
          <a:bodyPr/>
          <a:lstStyle/>
          <a:p>
            <a:pPr marL="0" indent="0">
              <a:buNone/>
            </a:pPr>
            <a:r>
              <a:rPr lang="en-US" u="sng" dirty="0"/>
              <a:t>Completed 2024</a:t>
            </a:r>
          </a:p>
          <a:p>
            <a:r>
              <a:rPr lang="en-US" dirty="0"/>
              <a:t>Major Capital Projects</a:t>
            </a:r>
          </a:p>
          <a:p>
            <a:r>
              <a:rPr lang="en-US" dirty="0"/>
              <a:t>Water Quality in Northern Ireland’s Rivers and Lakes</a:t>
            </a:r>
          </a:p>
          <a:p>
            <a:r>
              <a:rPr lang="en-US" dirty="0"/>
              <a:t>Funding water infrastructure in Northern Ireland</a:t>
            </a:r>
          </a:p>
          <a:p>
            <a:r>
              <a:rPr lang="en-US" dirty="0"/>
              <a:t>Review of Waste Management in Northern Ireland</a:t>
            </a:r>
          </a:p>
          <a:p>
            <a:r>
              <a:rPr lang="en-US" dirty="0"/>
              <a:t>Public bodies’ Response to Mispresented Soil Analysis</a:t>
            </a:r>
          </a:p>
          <a:p>
            <a:r>
              <a:rPr lang="en-US" dirty="0"/>
              <a:t>Developing the skills for Northern Ireland’s future</a:t>
            </a:r>
          </a:p>
          <a:p>
            <a:r>
              <a:rPr lang="en-US" dirty="0"/>
              <a:t>Road openings by utilities</a:t>
            </a:r>
          </a:p>
          <a:p>
            <a:pPr marL="0" indent="0">
              <a:buNone/>
            </a:pPr>
            <a:endParaRPr lang="en-GB" dirty="0"/>
          </a:p>
        </p:txBody>
      </p:sp>
    </p:spTree>
    <p:extLst>
      <p:ext uri="{BB962C8B-B14F-4D97-AF65-F5344CB8AC3E}">
        <p14:creationId xmlns:p14="http://schemas.microsoft.com/office/powerpoint/2010/main" val="236185864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363F9-5963-085E-99BE-A3E5AFE834F8}"/>
              </a:ext>
            </a:extLst>
          </p:cNvPr>
          <p:cNvSpPr>
            <a:spLocks noGrp="1"/>
          </p:cNvSpPr>
          <p:nvPr>
            <p:ph type="ctrTitle"/>
          </p:nvPr>
        </p:nvSpPr>
        <p:spPr>
          <a:xfrm>
            <a:off x="1070620" y="512370"/>
            <a:ext cx="7579765" cy="1065577"/>
          </a:xfrm>
        </p:spPr>
        <p:txBody>
          <a:bodyPr>
            <a:normAutofit/>
          </a:bodyPr>
          <a:lstStyle/>
          <a:p>
            <a:r>
              <a:rPr lang="en-US" sz="2400" dirty="0"/>
              <a:t>Reports planned of interest to Local Government </a:t>
            </a:r>
            <a:endParaRPr lang="en-GB" sz="2400" dirty="0"/>
          </a:p>
        </p:txBody>
      </p:sp>
      <p:sp>
        <p:nvSpPr>
          <p:cNvPr id="3" name="Subtitle 2">
            <a:extLst>
              <a:ext uri="{FF2B5EF4-FFF2-40B4-BE49-F238E27FC236}">
                <a16:creationId xmlns:a16="http://schemas.microsoft.com/office/drawing/2014/main" id="{9BEB6E8A-C3DF-F4D7-7C62-AB5D3232B851}"/>
              </a:ext>
            </a:extLst>
          </p:cNvPr>
          <p:cNvSpPr>
            <a:spLocks noGrp="1"/>
          </p:cNvSpPr>
          <p:nvPr>
            <p:ph type="subTitle" idx="1"/>
          </p:nvPr>
        </p:nvSpPr>
        <p:spPr>
          <a:xfrm>
            <a:off x="1249769" y="1770803"/>
            <a:ext cx="7400615" cy="4306316"/>
          </a:xfrm>
        </p:spPr>
        <p:txBody>
          <a:bodyPr>
            <a:normAutofit/>
          </a:bodyPr>
          <a:lstStyle/>
          <a:p>
            <a:pPr marL="342900" indent="-342900">
              <a:buFont typeface="Arial" panose="020B0604020202020204" pitchFamily="34" charset="0"/>
              <a:buChar char="•"/>
            </a:pPr>
            <a:r>
              <a:rPr lang="en-US" sz="2000" dirty="0"/>
              <a:t>Major IT Projects</a:t>
            </a:r>
          </a:p>
          <a:p>
            <a:pPr marL="342900" indent="-342900">
              <a:buFont typeface="Arial" panose="020B0604020202020204" pitchFamily="34" charset="0"/>
              <a:buChar char="•"/>
            </a:pPr>
            <a:r>
              <a:rPr lang="en-US" sz="2000" dirty="0"/>
              <a:t>Waste crime</a:t>
            </a:r>
          </a:p>
          <a:p>
            <a:pPr marL="342900" indent="-342900">
              <a:buFont typeface="Arial" panose="020B0604020202020204" pitchFamily="34" charset="0"/>
              <a:buChar char="•"/>
            </a:pPr>
            <a:r>
              <a:rPr lang="en-US" sz="2000" dirty="0"/>
              <a:t>Homelessness</a:t>
            </a:r>
          </a:p>
          <a:p>
            <a:pPr marL="342900" indent="-342900">
              <a:buFont typeface="Arial" panose="020B0604020202020204" pitchFamily="34" charset="0"/>
              <a:buChar char="•"/>
            </a:pPr>
            <a:r>
              <a:rPr lang="en-US" sz="2000" dirty="0"/>
              <a:t>Active Travel</a:t>
            </a:r>
          </a:p>
          <a:p>
            <a:pPr marL="342900" indent="-342900">
              <a:buFont typeface="Arial" panose="020B0604020202020204" pitchFamily="34" charset="0"/>
              <a:buChar char="•"/>
            </a:pPr>
            <a:r>
              <a:rPr lang="en-US" sz="2000" dirty="0"/>
              <a:t>Strategic review of energy efficiency</a:t>
            </a:r>
            <a:endParaRPr lang="en-GB" sz="2000" dirty="0"/>
          </a:p>
        </p:txBody>
      </p:sp>
    </p:spTree>
    <p:extLst>
      <p:ext uri="{BB962C8B-B14F-4D97-AF65-F5344CB8AC3E}">
        <p14:creationId xmlns:p14="http://schemas.microsoft.com/office/powerpoint/2010/main" val="3401388134"/>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AE383-0898-264C-8B08-B4171D5163C5}"/>
              </a:ext>
            </a:extLst>
          </p:cNvPr>
          <p:cNvSpPr>
            <a:spLocks noGrp="1"/>
          </p:cNvSpPr>
          <p:nvPr>
            <p:ph type="ctrTitle"/>
          </p:nvPr>
        </p:nvSpPr>
        <p:spPr>
          <a:xfrm>
            <a:off x="758459" y="1928585"/>
            <a:ext cx="8117115" cy="2804886"/>
          </a:xfrm>
        </p:spPr>
        <p:txBody>
          <a:bodyPr>
            <a:normAutofit fontScale="90000"/>
          </a:bodyPr>
          <a:lstStyle/>
          <a:p>
            <a:pPr algn="ctr"/>
            <a:br>
              <a:rPr lang="en-US" dirty="0"/>
            </a:br>
            <a:br>
              <a:rPr lang="en-US" dirty="0"/>
            </a:br>
            <a:r>
              <a:rPr lang="en-US" sz="4000" dirty="0"/>
              <a:t>C&amp;AG’s Report on Financial Audit Findings 2023-2024</a:t>
            </a:r>
            <a:br>
              <a:rPr lang="en-US" sz="4000" dirty="0"/>
            </a:br>
            <a:br>
              <a:rPr lang="en-US" sz="4000" dirty="0"/>
            </a:br>
            <a:r>
              <a:rPr lang="en-US" sz="4000" dirty="0"/>
              <a:t> Central Government</a:t>
            </a:r>
            <a:br>
              <a:rPr lang="en-US" sz="4000" dirty="0"/>
            </a:br>
            <a:endParaRPr lang="en-US" dirty="0"/>
          </a:p>
        </p:txBody>
      </p:sp>
    </p:spTree>
    <p:extLst>
      <p:ext uri="{BB962C8B-B14F-4D97-AF65-F5344CB8AC3E}">
        <p14:creationId xmlns:p14="http://schemas.microsoft.com/office/powerpoint/2010/main" val="1948387827"/>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ectangle 1">
            <a:extLst>
              <a:ext uri="{FF2B5EF4-FFF2-40B4-BE49-F238E27FC236}">
                <a16:creationId xmlns:a16="http://schemas.microsoft.com/office/drawing/2014/main" id="{99DBCCD9-ADC6-A8FC-05D2-A59EDFBD835D}"/>
              </a:ext>
            </a:extLst>
          </p:cNvPr>
          <p:cNvSpPr>
            <a:spLocks noGrp="1" noChangeArrowheads="1"/>
          </p:cNvSpPr>
          <p:nvPr>
            <p:ph type="ctrTitle"/>
          </p:nvPr>
        </p:nvSpPr>
        <p:spPr bwMode="auto">
          <a:xfrm>
            <a:off x="839116" y="1409210"/>
            <a:ext cx="5221185" cy="442644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b" anchorCtr="0" compatLnSpc="1">
            <a:prstTxWarp prst="textNoShape">
              <a:avLst/>
            </a:prstTxWarp>
            <a:normAutofit/>
          </a:bodyPr>
          <a:lstStyle/>
          <a:p>
            <a:pPr marL="0" marR="0" lvl="0" indent="0" defTabSz="914400" rtl="0" eaLnBrk="0" fontAlgn="base" latinLnBrk="0" hangingPunct="0">
              <a:spcBef>
                <a:spcPct val="0"/>
              </a:spcBef>
              <a:spcAft>
                <a:spcPct val="0"/>
              </a:spcAft>
              <a:buClrTx/>
              <a:buSzTx/>
              <a:buFontTx/>
              <a:buNone/>
              <a:tabLst/>
            </a:pPr>
            <a:r>
              <a:rPr kumimoji="0" lang="en-GB" altLang="en-US" sz="24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In the 2023-24 year I certified 131 central government accounts (i.e. central government departments and their arms-length bodies). This included 20 accounts which were delayed from earlier years. In the year to 31 August 2024, I issued qualified audit opinions on the accounts of 18 central government departments and their arm-length bodies. </a:t>
            </a:r>
            <a:endParaRPr kumimoji="0" lang="en-GB" altLang="en-US" sz="2400" b="0" i="0" u="none" strike="noStrike" cap="none" normalizeH="0" baseline="0" dirty="0">
              <a:ln>
                <a:noFill/>
              </a:ln>
              <a:effectLst/>
            </a:endParaRPr>
          </a:p>
          <a:p>
            <a:pPr marL="0" marR="0" lvl="0" indent="0" defTabSz="914400" rtl="0" eaLnBrk="0" fontAlgn="base" latinLnBrk="0" hangingPunct="0">
              <a:spcBef>
                <a:spcPct val="0"/>
              </a:spcBef>
              <a:spcAft>
                <a:spcPct val="0"/>
              </a:spcAft>
              <a:buClrTx/>
              <a:buSzTx/>
              <a:buFontTx/>
              <a:buNone/>
              <a:tabLst/>
            </a:pPr>
            <a:endParaRPr kumimoji="0" lang="en-GB" altLang="en-US" sz="1900" b="0" i="0" u="none" strike="noStrike" cap="none" normalizeH="0" baseline="0" dirty="0">
              <a:ln>
                <a:noFill/>
              </a:ln>
              <a:effectLst/>
              <a:latin typeface="Arial" panose="020B0604020202020204" pitchFamily="34" charset="0"/>
            </a:endParaRPr>
          </a:p>
        </p:txBody>
      </p:sp>
      <p:sp>
        <p:nvSpPr>
          <p:cNvPr id="12" name="Freeform: Shape 11">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31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2"/>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1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1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31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2"/>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1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31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2"/>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7D530467-D5B7-0917-A30E-93B1AC1839AD}"/>
              </a:ext>
            </a:extLst>
          </p:cNvPr>
          <p:cNvGraphicFramePr>
            <a:graphicFrameLocks noGrp="1"/>
          </p:cNvGraphicFramePr>
          <p:nvPr/>
        </p:nvGraphicFramePr>
        <p:xfrm>
          <a:off x="6350476" y="2546313"/>
          <a:ext cx="5309691" cy="2607842"/>
        </p:xfrm>
        <a:graphic>
          <a:graphicData uri="http://schemas.openxmlformats.org/drawingml/2006/table">
            <a:tbl>
              <a:tblPr firstRow="1" firstCol="1" bandRow="1"/>
              <a:tblGrid>
                <a:gridCol w="2012781">
                  <a:extLst>
                    <a:ext uri="{9D8B030D-6E8A-4147-A177-3AD203B41FA5}">
                      <a16:colId xmlns:a16="http://schemas.microsoft.com/office/drawing/2014/main" val="1754613264"/>
                    </a:ext>
                  </a:extLst>
                </a:gridCol>
                <a:gridCol w="1648455">
                  <a:extLst>
                    <a:ext uri="{9D8B030D-6E8A-4147-A177-3AD203B41FA5}">
                      <a16:colId xmlns:a16="http://schemas.microsoft.com/office/drawing/2014/main" val="4010692692"/>
                    </a:ext>
                  </a:extLst>
                </a:gridCol>
                <a:gridCol w="1648455">
                  <a:extLst>
                    <a:ext uri="{9D8B030D-6E8A-4147-A177-3AD203B41FA5}">
                      <a16:colId xmlns:a16="http://schemas.microsoft.com/office/drawing/2014/main" val="2643695048"/>
                    </a:ext>
                  </a:extLst>
                </a:gridCol>
              </a:tblGrid>
              <a:tr h="500478">
                <a:tc>
                  <a:txBody>
                    <a:bodyPr/>
                    <a:lstStyle/>
                    <a:p>
                      <a:pPr algn="l" fontAlgn="t">
                        <a:lnSpc>
                          <a:spcPct val="107000"/>
                        </a:lnSpc>
                        <a:spcAft>
                          <a:spcPts val="800"/>
                        </a:spcAft>
                      </a:pPr>
                      <a:r>
                        <a:rPr lang="en-GB" sz="2400" b="0" i="0" u="none" strike="noStrike"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GB" sz="3900" b="0" i="0" u="none" strike="noStrike" dirty="0">
                        <a:effectLst/>
                        <a:latin typeface="Arial" panose="020B0604020202020204" pitchFamily="34" charset="0"/>
                      </a:endParaRPr>
                    </a:p>
                  </a:txBody>
                  <a:tcPr marL="149342" marR="149342" marT="207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t">
                        <a:lnSpc>
                          <a:spcPct val="107000"/>
                        </a:lnSpc>
                        <a:spcAft>
                          <a:spcPts val="800"/>
                        </a:spcAft>
                      </a:pPr>
                      <a:r>
                        <a:rPr lang="en-GB" sz="2400" b="1" i="0" u="none" strike="noStrike" kern="1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2023-24</a:t>
                      </a:r>
                      <a:endParaRPr lang="en-GB" sz="3900" b="0" i="0" u="none" strike="noStrike" dirty="0">
                        <a:effectLst/>
                        <a:latin typeface="Arial" panose="020B0604020202020204" pitchFamily="34" charset="0"/>
                      </a:endParaRPr>
                    </a:p>
                  </a:txBody>
                  <a:tcPr marL="149342" marR="149342" marT="207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t">
                        <a:lnSpc>
                          <a:spcPct val="107000"/>
                        </a:lnSpc>
                        <a:spcAft>
                          <a:spcPts val="800"/>
                        </a:spcAft>
                      </a:pPr>
                      <a:r>
                        <a:rPr lang="en-GB" sz="2400" b="1" i="0" u="none" strike="noStrike"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2022-23</a:t>
                      </a:r>
                      <a:endParaRPr lang="en-GB" sz="3900" b="0" i="0" u="none" strike="noStrike">
                        <a:effectLst/>
                        <a:latin typeface="Arial" panose="020B0604020202020204" pitchFamily="34" charset="0"/>
                      </a:endParaRPr>
                    </a:p>
                  </a:txBody>
                  <a:tcPr marL="149342" marR="149342" marT="207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917987288"/>
                  </a:ext>
                </a:extLst>
              </a:tr>
              <a:tr h="744256">
                <a:tc>
                  <a:txBody>
                    <a:bodyPr/>
                    <a:lstStyle/>
                    <a:p>
                      <a:pPr algn="l" fontAlgn="t">
                        <a:lnSpc>
                          <a:spcPct val="107000"/>
                        </a:lnSpc>
                        <a:spcAft>
                          <a:spcPts val="800"/>
                        </a:spcAft>
                      </a:pPr>
                      <a:r>
                        <a:rPr lang="en-GB" sz="2400" b="1" i="0" u="none" strike="noStrike" kern="1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Accounts certified</a:t>
                      </a:r>
                      <a:endParaRPr lang="en-GB" sz="3900" b="0" i="0" u="none" strike="noStrike" dirty="0">
                        <a:effectLst/>
                        <a:latin typeface="Arial" panose="020B0604020202020204" pitchFamily="34" charset="0"/>
                      </a:endParaRPr>
                    </a:p>
                  </a:txBody>
                  <a:tcPr marL="149342" marR="149342" marT="207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E599"/>
                    </a:solidFill>
                  </a:tcPr>
                </a:tc>
                <a:tc>
                  <a:txBody>
                    <a:bodyPr/>
                    <a:lstStyle/>
                    <a:p>
                      <a:pPr algn="ctr" fontAlgn="t">
                        <a:lnSpc>
                          <a:spcPct val="107000"/>
                        </a:lnSpc>
                        <a:spcAft>
                          <a:spcPts val="800"/>
                        </a:spcAft>
                      </a:pPr>
                      <a:r>
                        <a:rPr lang="en-GB" sz="2400" b="0" i="0" u="none" strike="noStrike" kern="1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131</a:t>
                      </a:r>
                      <a:endParaRPr lang="en-GB" sz="3900" b="0" i="0" u="none" strike="noStrike" dirty="0">
                        <a:effectLst/>
                        <a:latin typeface="Arial" panose="020B0604020202020204" pitchFamily="34" charset="0"/>
                      </a:endParaRPr>
                    </a:p>
                  </a:txBody>
                  <a:tcPr marL="149342" marR="149342" marT="207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E599"/>
                    </a:solidFill>
                  </a:tcPr>
                </a:tc>
                <a:tc>
                  <a:txBody>
                    <a:bodyPr/>
                    <a:lstStyle/>
                    <a:p>
                      <a:pPr algn="ctr" fontAlgn="t">
                        <a:lnSpc>
                          <a:spcPct val="107000"/>
                        </a:lnSpc>
                        <a:spcAft>
                          <a:spcPts val="800"/>
                        </a:spcAft>
                      </a:pPr>
                      <a:r>
                        <a:rPr lang="en-GB" sz="2400" b="0" i="0" u="none" strike="noStrike"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132</a:t>
                      </a:r>
                      <a:endParaRPr lang="en-GB" sz="3900" b="0" i="0" u="none" strike="noStrike">
                        <a:effectLst/>
                        <a:latin typeface="Arial" panose="020B0604020202020204" pitchFamily="34" charset="0"/>
                      </a:endParaRPr>
                    </a:p>
                  </a:txBody>
                  <a:tcPr marL="149342" marR="149342" marT="207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E599"/>
                    </a:solidFill>
                  </a:tcPr>
                </a:tc>
                <a:extLst>
                  <a:ext uri="{0D108BD9-81ED-4DB2-BD59-A6C34878D82A}">
                    <a16:rowId xmlns:a16="http://schemas.microsoft.com/office/drawing/2014/main" val="413811680"/>
                  </a:ext>
                </a:extLst>
              </a:tr>
              <a:tr h="744256">
                <a:tc>
                  <a:txBody>
                    <a:bodyPr/>
                    <a:lstStyle/>
                    <a:p>
                      <a:pPr algn="l" fontAlgn="t">
                        <a:lnSpc>
                          <a:spcPct val="107000"/>
                        </a:lnSpc>
                        <a:spcAft>
                          <a:spcPts val="800"/>
                        </a:spcAft>
                      </a:pPr>
                      <a:r>
                        <a:rPr lang="en-GB" sz="2400" b="1" i="0" u="none" strike="noStrike" kern="1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Accounts qualified</a:t>
                      </a:r>
                      <a:endParaRPr lang="en-GB" sz="3900" b="0" i="0" u="none" strike="noStrike" dirty="0">
                        <a:effectLst/>
                        <a:latin typeface="Arial" panose="020B0604020202020204" pitchFamily="34" charset="0"/>
                      </a:endParaRPr>
                    </a:p>
                  </a:txBody>
                  <a:tcPr marL="149342" marR="149342" marT="207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E599"/>
                    </a:solidFill>
                  </a:tcPr>
                </a:tc>
                <a:tc>
                  <a:txBody>
                    <a:bodyPr/>
                    <a:lstStyle/>
                    <a:p>
                      <a:pPr algn="ctr" fontAlgn="t">
                        <a:lnSpc>
                          <a:spcPct val="107000"/>
                        </a:lnSpc>
                        <a:spcAft>
                          <a:spcPts val="800"/>
                        </a:spcAft>
                      </a:pPr>
                      <a:r>
                        <a:rPr lang="en-GB" sz="2400" b="0" i="0" u="none" strike="noStrike"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18</a:t>
                      </a:r>
                      <a:endParaRPr lang="en-GB" sz="3900" b="0" i="0" u="none" strike="noStrike">
                        <a:effectLst/>
                        <a:latin typeface="Arial" panose="020B0604020202020204" pitchFamily="34" charset="0"/>
                      </a:endParaRPr>
                    </a:p>
                  </a:txBody>
                  <a:tcPr marL="149342" marR="149342" marT="207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E599"/>
                    </a:solidFill>
                  </a:tcPr>
                </a:tc>
                <a:tc>
                  <a:txBody>
                    <a:bodyPr/>
                    <a:lstStyle/>
                    <a:p>
                      <a:pPr algn="ctr" fontAlgn="t">
                        <a:lnSpc>
                          <a:spcPct val="107000"/>
                        </a:lnSpc>
                        <a:spcAft>
                          <a:spcPts val="800"/>
                        </a:spcAft>
                      </a:pPr>
                      <a:r>
                        <a:rPr lang="en-GB" sz="2400" b="0" i="0" u="none" strike="noStrike"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13</a:t>
                      </a:r>
                      <a:endParaRPr lang="en-GB" sz="3900" b="0" i="0" u="none" strike="noStrike">
                        <a:effectLst/>
                        <a:latin typeface="Arial" panose="020B0604020202020204" pitchFamily="34" charset="0"/>
                      </a:endParaRPr>
                    </a:p>
                  </a:txBody>
                  <a:tcPr marL="149342" marR="149342" marT="207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856247433"/>
                  </a:ext>
                </a:extLst>
              </a:tr>
              <a:tr h="500478">
                <a:tc>
                  <a:txBody>
                    <a:bodyPr/>
                    <a:lstStyle/>
                    <a:p>
                      <a:pPr algn="l" fontAlgn="t">
                        <a:lnSpc>
                          <a:spcPct val="107000"/>
                        </a:lnSpc>
                        <a:spcAft>
                          <a:spcPts val="800"/>
                        </a:spcAft>
                      </a:pPr>
                      <a:r>
                        <a:rPr lang="en-GB" sz="2400" b="1" i="0" u="none" strike="noStrike" kern="1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Percentage</a:t>
                      </a:r>
                      <a:endParaRPr lang="en-GB" sz="3900" b="0" i="0" u="none" strike="noStrike" dirty="0">
                        <a:effectLst/>
                        <a:latin typeface="Arial" panose="020B0604020202020204" pitchFamily="34" charset="0"/>
                      </a:endParaRPr>
                    </a:p>
                  </a:txBody>
                  <a:tcPr marL="149342" marR="149342" marT="207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fontAlgn="t">
                        <a:lnSpc>
                          <a:spcPct val="107000"/>
                        </a:lnSpc>
                        <a:spcAft>
                          <a:spcPts val="800"/>
                        </a:spcAft>
                      </a:pPr>
                      <a:r>
                        <a:rPr lang="en-GB" sz="2400" b="0" i="0" u="none" strike="noStrike" kern="1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14%</a:t>
                      </a:r>
                      <a:endParaRPr lang="en-GB" sz="3900" b="0" i="0" u="none" strike="noStrike" dirty="0">
                        <a:effectLst/>
                        <a:latin typeface="Arial" panose="020B0604020202020204" pitchFamily="34" charset="0"/>
                      </a:endParaRPr>
                    </a:p>
                  </a:txBody>
                  <a:tcPr marL="149342" marR="149342" marT="207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fontAlgn="t">
                        <a:lnSpc>
                          <a:spcPct val="107000"/>
                        </a:lnSpc>
                        <a:spcAft>
                          <a:spcPts val="800"/>
                        </a:spcAft>
                      </a:pPr>
                      <a:r>
                        <a:rPr lang="en-GB" sz="2400" b="0" i="0" u="none" strike="noStrike" kern="1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10%</a:t>
                      </a:r>
                      <a:endParaRPr lang="en-GB" sz="3900" b="0" i="0" u="none" strike="noStrike" dirty="0">
                        <a:effectLst/>
                        <a:latin typeface="Arial" panose="020B0604020202020204" pitchFamily="34" charset="0"/>
                      </a:endParaRPr>
                    </a:p>
                  </a:txBody>
                  <a:tcPr marL="149342" marR="149342" marT="207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893659118"/>
                  </a:ext>
                </a:extLst>
              </a:tr>
            </a:tbl>
          </a:graphicData>
        </a:graphic>
      </p:graphicFrame>
      <p:sp>
        <p:nvSpPr>
          <p:cNvPr id="7" name="TextBox 6">
            <a:extLst>
              <a:ext uri="{FF2B5EF4-FFF2-40B4-BE49-F238E27FC236}">
                <a16:creationId xmlns:a16="http://schemas.microsoft.com/office/drawing/2014/main" id="{692876E3-9B12-FA09-2196-F829CB33C24E}"/>
              </a:ext>
            </a:extLst>
          </p:cNvPr>
          <p:cNvSpPr txBox="1"/>
          <p:nvPr/>
        </p:nvSpPr>
        <p:spPr>
          <a:xfrm>
            <a:off x="6281057" y="1773408"/>
            <a:ext cx="7761514" cy="369332"/>
          </a:xfrm>
          <a:prstGeom prst="rect">
            <a:avLst/>
          </a:prstGeom>
          <a:noFill/>
        </p:spPr>
        <p:txBody>
          <a:bodyPr wrap="square">
            <a:spAutoFit/>
          </a:bodyPr>
          <a:lstStyle/>
          <a:p>
            <a:pPr marL="0" marR="0" lvl="0" indent="0" algn="l" defTabSz="914319" rtl="0" eaLnBrk="1" fontAlgn="auto" latinLnBrk="0" hangingPunct="1">
              <a:lnSpc>
                <a:spcPct val="100000"/>
              </a:lnSpc>
              <a:spcBef>
                <a:spcPts val="0"/>
              </a:spcBef>
              <a:spcAft>
                <a:spcPts val="0"/>
              </a:spcAft>
              <a:buClrTx/>
              <a:buSzTx/>
              <a:buFontTx/>
              <a:buNone/>
              <a:tabLst/>
              <a:defRPr/>
            </a:pPr>
            <a:r>
              <a:rPr kumimoji="0" lang="en-GB" altLang="en-US" sz="1800" b="1" i="0" u="none" strike="noStrike" kern="1200" cap="none" spc="0" normalizeH="0" baseline="0" noProof="0" dirty="0">
                <a:ln>
                  <a:noFill/>
                </a:ln>
                <a:solidFill>
                  <a:srgbClr val="333332"/>
                </a:solidFill>
                <a:effectLst/>
                <a:uLnTx/>
                <a:uFillTx/>
                <a:latin typeface="Calibri" panose="020F0502020204030204" pitchFamily="34" charset="0"/>
                <a:ea typeface="Calibri" panose="020F0502020204030204" pitchFamily="34" charset="0"/>
                <a:cs typeface="Times New Roman" panose="02020603050405020304" pitchFamily="18" charset="0"/>
              </a:rPr>
              <a:t>Table 1: Level of qualifications between years</a:t>
            </a:r>
            <a:endParaRPr kumimoji="0" lang="en-GB" sz="1800" b="0" i="0" u="none" strike="noStrike" kern="1200" cap="none" spc="0" normalizeH="0" baseline="0" noProof="0" dirty="0">
              <a:ln>
                <a:noFill/>
              </a:ln>
              <a:solidFill>
                <a:srgbClr val="333332"/>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7113CD6-60E3-03F0-2381-5046CD8A82A7}"/>
              </a:ext>
            </a:extLst>
          </p:cNvPr>
          <p:cNvSpPr txBox="1"/>
          <p:nvPr/>
        </p:nvSpPr>
        <p:spPr>
          <a:xfrm>
            <a:off x="1447800" y="479768"/>
            <a:ext cx="9119536" cy="400110"/>
          </a:xfrm>
          <a:prstGeom prst="rect">
            <a:avLst/>
          </a:prstGeom>
          <a:noFill/>
        </p:spPr>
        <p:txBody>
          <a:bodyPr wrap="square" rtlCol="0">
            <a:spAutoFit/>
          </a:bodyPr>
          <a:lstStyle/>
          <a:p>
            <a:pPr marL="0" marR="0" lvl="0" indent="0" algn="l" defTabSz="914319"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mn-cs"/>
              </a:rPr>
              <a:t>Compendium Report- Qualified Audit Opinions</a:t>
            </a:r>
            <a:endParaRPr kumimoji="0" lang="en-GB" sz="2000" b="1" i="0" u="none" strike="noStrike" kern="12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027545618"/>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75D4901-7E70-918C-046F-8FB938E847EE}"/>
              </a:ext>
            </a:extLst>
          </p:cNvPr>
          <p:cNvGraphicFramePr>
            <a:graphicFrameLocks noGrp="1"/>
          </p:cNvGraphicFramePr>
          <p:nvPr/>
        </p:nvGraphicFramePr>
        <p:xfrm>
          <a:off x="870857" y="1701332"/>
          <a:ext cx="10123714" cy="4984252"/>
        </p:xfrm>
        <a:graphic>
          <a:graphicData uri="http://schemas.openxmlformats.org/drawingml/2006/table">
            <a:tbl>
              <a:tblPr firstRow="1" firstCol="1" bandRow="1">
                <a:tableStyleId>{5C22544A-7EE6-4342-B048-85BDC9FD1C3A}</a:tableStyleId>
              </a:tblPr>
              <a:tblGrid>
                <a:gridCol w="5247128">
                  <a:extLst>
                    <a:ext uri="{9D8B030D-6E8A-4147-A177-3AD203B41FA5}">
                      <a16:colId xmlns:a16="http://schemas.microsoft.com/office/drawing/2014/main" val="467559951"/>
                    </a:ext>
                  </a:extLst>
                </a:gridCol>
                <a:gridCol w="4876586">
                  <a:extLst>
                    <a:ext uri="{9D8B030D-6E8A-4147-A177-3AD203B41FA5}">
                      <a16:colId xmlns:a16="http://schemas.microsoft.com/office/drawing/2014/main" val="625340168"/>
                    </a:ext>
                  </a:extLst>
                </a:gridCol>
              </a:tblGrid>
              <a:tr h="874393">
                <a:tc>
                  <a:txBody>
                    <a:bodyPr/>
                    <a:lstStyle/>
                    <a:p>
                      <a:pPr>
                        <a:lnSpc>
                          <a:spcPct val="107000"/>
                        </a:lnSpc>
                        <a:spcAft>
                          <a:spcPts val="800"/>
                        </a:spcAft>
                      </a:pPr>
                      <a:r>
                        <a:rPr lang="en-GB" sz="1600" kern="100" dirty="0">
                          <a:effectLst/>
                        </a:rPr>
                        <a:t> </a:t>
                      </a:r>
                    </a:p>
                    <a:p>
                      <a:pPr>
                        <a:lnSpc>
                          <a:spcPct val="107000"/>
                        </a:lnSpc>
                        <a:spcAft>
                          <a:spcPts val="800"/>
                        </a:spcAft>
                      </a:pPr>
                      <a:r>
                        <a:rPr lang="en-GB" sz="1600" kern="100" dirty="0">
                          <a:effectLst/>
                        </a:rPr>
                        <a:t> Organisation</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kern="100">
                          <a:effectLst/>
                        </a:rPr>
                        <a:t> </a:t>
                      </a:r>
                    </a:p>
                    <a:p>
                      <a:pPr>
                        <a:lnSpc>
                          <a:spcPct val="107000"/>
                        </a:lnSpc>
                        <a:spcAft>
                          <a:spcPts val="800"/>
                        </a:spcAft>
                      </a:pPr>
                      <a:r>
                        <a:rPr lang="en-GB" sz="1600" kern="100">
                          <a:effectLst/>
                        </a:rPr>
                        <a:t>Reason for Qualification</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0260270"/>
                  </a:ext>
                </a:extLst>
              </a:tr>
              <a:tr h="331348">
                <a:tc>
                  <a:txBody>
                    <a:bodyPr/>
                    <a:lstStyle/>
                    <a:p>
                      <a:pPr>
                        <a:lnSpc>
                          <a:spcPct val="107000"/>
                        </a:lnSpc>
                        <a:spcAft>
                          <a:spcPts val="800"/>
                        </a:spcAft>
                      </a:pPr>
                      <a:r>
                        <a:rPr lang="en-GB" sz="1600" kern="100" dirty="0">
                          <a:effectLst/>
                        </a:rPr>
                        <a:t>Department of Agriculture, Environment and Rural Affairs  </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kern="100">
                          <a:effectLst/>
                        </a:rPr>
                        <a:t>Accounting treatment of a provision</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6181098"/>
                  </a:ext>
                </a:extLst>
              </a:tr>
              <a:tr h="331348">
                <a:tc>
                  <a:txBody>
                    <a:bodyPr/>
                    <a:lstStyle/>
                    <a:p>
                      <a:pPr>
                        <a:lnSpc>
                          <a:spcPct val="107000"/>
                        </a:lnSpc>
                        <a:spcAft>
                          <a:spcPts val="800"/>
                        </a:spcAft>
                      </a:pPr>
                      <a:r>
                        <a:rPr lang="en-GB" sz="1600" kern="100">
                          <a:effectLst/>
                        </a:rPr>
                        <a:t>Department for Communities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kern="100">
                          <a:effectLst/>
                        </a:rPr>
                        <a:t>Material level of estimated fraud and error and excess vote</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5436658"/>
                  </a:ext>
                </a:extLst>
              </a:tr>
              <a:tr h="331348">
                <a:tc>
                  <a:txBody>
                    <a:bodyPr/>
                    <a:lstStyle/>
                    <a:p>
                      <a:pPr>
                        <a:lnSpc>
                          <a:spcPct val="107000"/>
                        </a:lnSpc>
                        <a:spcAft>
                          <a:spcPts val="800"/>
                        </a:spcAft>
                      </a:pPr>
                      <a:r>
                        <a:rPr lang="en-GB" sz="1600" kern="100">
                          <a:effectLst/>
                        </a:rPr>
                        <a:t>Department for Infrastructure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kern="100">
                          <a:effectLst/>
                        </a:rPr>
                        <a:t>Limitation of audit scope</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5276757"/>
                  </a:ext>
                </a:extLst>
              </a:tr>
              <a:tr h="331348">
                <a:tc>
                  <a:txBody>
                    <a:bodyPr/>
                    <a:lstStyle/>
                    <a:p>
                      <a:pPr>
                        <a:lnSpc>
                          <a:spcPct val="107000"/>
                        </a:lnSpc>
                        <a:spcAft>
                          <a:spcPts val="800"/>
                        </a:spcAft>
                      </a:pPr>
                      <a:r>
                        <a:rPr lang="en-GB" sz="1600" kern="100">
                          <a:effectLst/>
                        </a:rPr>
                        <a:t>The Executive Office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kern="100">
                          <a:effectLst/>
                        </a:rPr>
                        <a:t>Accounting Treatment for loans</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52372527"/>
                  </a:ext>
                </a:extLst>
              </a:tr>
              <a:tr h="331348">
                <a:tc>
                  <a:txBody>
                    <a:bodyPr/>
                    <a:lstStyle/>
                    <a:p>
                      <a:pPr>
                        <a:lnSpc>
                          <a:spcPct val="107000"/>
                        </a:lnSpc>
                        <a:spcAft>
                          <a:spcPts val="800"/>
                        </a:spcAft>
                      </a:pPr>
                      <a:r>
                        <a:rPr lang="en-GB" sz="1600" kern="100">
                          <a:effectLst/>
                        </a:rPr>
                        <a:t>Northern Ireland Assembly Commission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kern="100" dirty="0">
                          <a:effectLst/>
                        </a:rPr>
                        <a:t>Excess vote</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9668034"/>
                  </a:ext>
                </a:extLst>
              </a:tr>
              <a:tr h="331348">
                <a:tc>
                  <a:txBody>
                    <a:bodyPr/>
                    <a:lstStyle/>
                    <a:p>
                      <a:pPr>
                        <a:lnSpc>
                          <a:spcPct val="107000"/>
                        </a:lnSpc>
                        <a:spcAft>
                          <a:spcPts val="800"/>
                        </a:spcAft>
                      </a:pPr>
                      <a:r>
                        <a:rPr lang="en-GB" sz="1600" kern="100">
                          <a:effectLst/>
                        </a:rPr>
                        <a:t>Business Services Organisation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kern="100">
                          <a:effectLst/>
                        </a:rPr>
                        <a:t>Material error and limitation of scope</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54738814"/>
                  </a:ext>
                </a:extLst>
              </a:tr>
              <a:tr h="678038">
                <a:tc>
                  <a:txBody>
                    <a:bodyPr/>
                    <a:lstStyle/>
                    <a:p>
                      <a:pPr>
                        <a:lnSpc>
                          <a:spcPct val="107000"/>
                        </a:lnSpc>
                        <a:spcAft>
                          <a:spcPts val="800"/>
                        </a:spcAft>
                      </a:pPr>
                      <a:r>
                        <a:rPr lang="en-GB" sz="1600" kern="100">
                          <a:effectLst/>
                        </a:rPr>
                        <a:t>Child Maintenance Service Client Funds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kern="100" dirty="0">
                          <a:effectLst/>
                        </a:rPr>
                        <a:t>Material errors in calculations and lack of evidence to support outstanding maintenance arrears</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9338797"/>
                  </a:ext>
                </a:extLst>
              </a:tr>
              <a:tr h="331348">
                <a:tc>
                  <a:txBody>
                    <a:bodyPr/>
                    <a:lstStyle/>
                    <a:p>
                      <a:pPr>
                        <a:lnSpc>
                          <a:spcPct val="107000"/>
                        </a:lnSpc>
                        <a:spcAft>
                          <a:spcPts val="800"/>
                        </a:spcAft>
                      </a:pPr>
                      <a:r>
                        <a:rPr lang="en-GB" sz="1600" kern="100">
                          <a:effectLst/>
                        </a:rPr>
                        <a:t>Invest Northern Ireland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kern="100">
                          <a:effectLst/>
                        </a:rPr>
                        <a:t> Insufficient audit evidence</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3210056"/>
                  </a:ext>
                </a:extLst>
              </a:tr>
              <a:tr h="331348">
                <a:tc>
                  <a:txBody>
                    <a:bodyPr/>
                    <a:lstStyle/>
                    <a:p>
                      <a:pPr>
                        <a:lnSpc>
                          <a:spcPct val="107000"/>
                        </a:lnSpc>
                        <a:spcAft>
                          <a:spcPts val="800"/>
                        </a:spcAft>
                      </a:pPr>
                      <a:r>
                        <a:rPr lang="en-GB" sz="1600" kern="100">
                          <a:effectLst/>
                        </a:rPr>
                        <a:t>Legal Services Agency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kern="100">
                          <a:effectLst/>
                        </a:rPr>
                        <a:t>Fraud and error in legal aid payments</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5559132"/>
                  </a:ext>
                </a:extLst>
              </a:tr>
              <a:tr h="270814">
                <a:tc>
                  <a:txBody>
                    <a:bodyPr/>
                    <a:lstStyle/>
                    <a:p>
                      <a:pPr>
                        <a:lnSpc>
                          <a:spcPct val="107000"/>
                        </a:lnSpc>
                        <a:spcAft>
                          <a:spcPts val="800"/>
                        </a:spcAft>
                      </a:pPr>
                      <a:r>
                        <a:rPr lang="en-GB" sz="1600" kern="100">
                          <a:effectLst/>
                        </a:rPr>
                        <a:t>Northern Ireland Environment Agency  –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kern="100" dirty="0">
                          <a:effectLst/>
                        </a:rPr>
                        <a:t>Omission of a provision</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7336637"/>
                  </a:ext>
                </a:extLst>
              </a:tr>
              <a:tr h="331348">
                <a:tc>
                  <a:txBody>
                    <a:bodyPr/>
                    <a:lstStyle/>
                    <a:p>
                      <a:pPr>
                        <a:lnSpc>
                          <a:spcPct val="107000"/>
                        </a:lnSpc>
                        <a:spcAft>
                          <a:spcPts val="800"/>
                        </a:spcAft>
                      </a:pPr>
                      <a:r>
                        <a:rPr lang="en-GB" sz="1600" kern="100">
                          <a:effectLst/>
                        </a:rPr>
                        <a:t>Northern Ireland Housing Executive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kern="100" dirty="0">
                          <a:effectLst/>
                        </a:rPr>
                        <a:t>Levels of fraud and error in housing benefit</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1192711"/>
                  </a:ext>
                </a:extLst>
              </a:tr>
            </a:tbl>
          </a:graphicData>
        </a:graphic>
      </p:graphicFrame>
      <p:sp>
        <p:nvSpPr>
          <p:cNvPr id="5" name="Rectangle 1">
            <a:extLst>
              <a:ext uri="{FF2B5EF4-FFF2-40B4-BE49-F238E27FC236}">
                <a16:creationId xmlns:a16="http://schemas.microsoft.com/office/drawing/2014/main" id="{3CC1B845-522E-A676-5D2D-9709046C8F9D}"/>
              </a:ext>
            </a:extLst>
          </p:cNvPr>
          <p:cNvSpPr>
            <a:spLocks noGrp="1" noChangeArrowheads="1"/>
          </p:cNvSpPr>
          <p:nvPr>
            <p:ph type="ctrTitle"/>
          </p:nvPr>
        </p:nvSpPr>
        <p:spPr bwMode="auto">
          <a:xfrm>
            <a:off x="1451429" y="897849"/>
            <a:ext cx="768377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Table 2 List of Accounts Qualified in 2023-24</a:t>
            </a:r>
            <a:endParaRPr kumimoji="0" lang="en-GB" alt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0996383"/>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F8EBBBE-91DA-2D3F-BEFB-8BCD4534828A}"/>
              </a:ext>
            </a:extLst>
          </p:cNvPr>
          <p:cNvGraphicFramePr>
            <a:graphicFrameLocks noGrp="1"/>
          </p:cNvGraphicFramePr>
          <p:nvPr/>
        </p:nvGraphicFramePr>
        <p:xfrm>
          <a:off x="413657" y="1393371"/>
          <a:ext cx="10352314" cy="4915844"/>
        </p:xfrm>
        <a:graphic>
          <a:graphicData uri="http://schemas.openxmlformats.org/drawingml/2006/table">
            <a:tbl>
              <a:tblPr firstRow="1" firstCol="1" bandRow="1">
                <a:tableStyleId>{5C22544A-7EE6-4342-B048-85BDC9FD1C3A}</a:tableStyleId>
              </a:tblPr>
              <a:tblGrid>
                <a:gridCol w="5295572">
                  <a:extLst>
                    <a:ext uri="{9D8B030D-6E8A-4147-A177-3AD203B41FA5}">
                      <a16:colId xmlns:a16="http://schemas.microsoft.com/office/drawing/2014/main" val="3082923956"/>
                    </a:ext>
                  </a:extLst>
                </a:gridCol>
                <a:gridCol w="5056742">
                  <a:extLst>
                    <a:ext uri="{9D8B030D-6E8A-4147-A177-3AD203B41FA5}">
                      <a16:colId xmlns:a16="http://schemas.microsoft.com/office/drawing/2014/main" val="2810707999"/>
                    </a:ext>
                  </a:extLst>
                </a:gridCol>
              </a:tblGrid>
              <a:tr h="930327">
                <a:tc>
                  <a:txBody>
                    <a:bodyPr/>
                    <a:lstStyle/>
                    <a:p>
                      <a:pPr>
                        <a:lnSpc>
                          <a:spcPct val="107000"/>
                        </a:lnSpc>
                        <a:spcAft>
                          <a:spcPts val="800"/>
                        </a:spcAft>
                      </a:pPr>
                      <a:r>
                        <a:rPr lang="en-GB" sz="1600" kern="100">
                          <a:effectLst/>
                        </a:rPr>
                        <a:t>Organisation</a:t>
                      </a:r>
                    </a:p>
                    <a:p>
                      <a:pPr>
                        <a:lnSpc>
                          <a:spcPct val="107000"/>
                        </a:lnSpc>
                        <a:spcAft>
                          <a:spcPts val="800"/>
                        </a:spcAft>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kern="100">
                          <a:effectLst/>
                        </a:rPr>
                        <a:t>Reason for Qualification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7616970"/>
                  </a:ext>
                </a:extLst>
              </a:tr>
              <a:tr h="721413">
                <a:tc>
                  <a:txBody>
                    <a:bodyPr/>
                    <a:lstStyle/>
                    <a:p>
                      <a:pPr>
                        <a:lnSpc>
                          <a:spcPct val="107000"/>
                        </a:lnSpc>
                        <a:spcAft>
                          <a:spcPts val="800"/>
                        </a:spcAft>
                      </a:pPr>
                      <a:r>
                        <a:rPr lang="en-GB" sz="1600" kern="100" dirty="0">
                          <a:effectLst/>
                        </a:rPr>
                        <a:t>Department of Agriculture, Environment and Rural Affairs </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kern="100">
                          <a:effectLst/>
                        </a:rPr>
                        <a:t>Accounting treatment of a provision</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3643012"/>
                  </a:ext>
                </a:extLst>
              </a:tr>
              <a:tr h="394775">
                <a:tc>
                  <a:txBody>
                    <a:bodyPr/>
                    <a:lstStyle/>
                    <a:p>
                      <a:pPr>
                        <a:lnSpc>
                          <a:spcPct val="107000"/>
                        </a:lnSpc>
                        <a:spcAft>
                          <a:spcPts val="800"/>
                        </a:spcAft>
                      </a:pPr>
                      <a:r>
                        <a:rPr lang="en-GB" sz="1600" kern="100">
                          <a:effectLst/>
                        </a:rPr>
                        <a:t>Department for the Economy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kern="100">
                          <a:effectLst/>
                        </a:rPr>
                        <a:t>Irregular expenditure</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4486524"/>
                  </a:ext>
                </a:extLst>
              </a:tr>
              <a:tr h="352545">
                <a:tc>
                  <a:txBody>
                    <a:bodyPr/>
                    <a:lstStyle/>
                    <a:p>
                      <a:pPr>
                        <a:lnSpc>
                          <a:spcPct val="107000"/>
                        </a:lnSpc>
                        <a:spcAft>
                          <a:spcPts val="800"/>
                        </a:spcAft>
                      </a:pPr>
                      <a:r>
                        <a:rPr lang="en-GB" sz="1600" kern="100">
                          <a:effectLst/>
                        </a:rPr>
                        <a:t>Department of Education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kern="100" dirty="0">
                          <a:effectLst/>
                        </a:rPr>
                        <a:t>Excess expenditure</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9240041"/>
                  </a:ext>
                </a:extLst>
              </a:tr>
              <a:tr h="352545">
                <a:tc>
                  <a:txBody>
                    <a:bodyPr/>
                    <a:lstStyle/>
                    <a:p>
                      <a:pPr>
                        <a:lnSpc>
                          <a:spcPct val="107000"/>
                        </a:lnSpc>
                        <a:spcAft>
                          <a:spcPts val="800"/>
                        </a:spcAft>
                      </a:pPr>
                      <a:r>
                        <a:rPr lang="en-GB" sz="1600" kern="100">
                          <a:effectLst/>
                        </a:rPr>
                        <a:t>The Executive Office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kern="100">
                          <a:effectLst/>
                        </a:rPr>
                        <a:t>Accounting treatment for loans</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015091"/>
                  </a:ext>
                </a:extLst>
              </a:tr>
              <a:tr h="721413">
                <a:tc>
                  <a:txBody>
                    <a:bodyPr/>
                    <a:lstStyle/>
                    <a:p>
                      <a:pPr>
                        <a:lnSpc>
                          <a:spcPct val="107000"/>
                        </a:lnSpc>
                        <a:spcAft>
                          <a:spcPts val="800"/>
                        </a:spcAft>
                      </a:pPr>
                      <a:r>
                        <a:rPr lang="en-GB" sz="1600" kern="100">
                          <a:effectLst/>
                        </a:rPr>
                        <a:t>Invest NI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kern="100">
                          <a:effectLst/>
                        </a:rPr>
                        <a:t>Treatment of Covid-19 business support schemes and insufficient audit evidence.</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3038062"/>
                  </a:ext>
                </a:extLst>
              </a:tr>
              <a:tr h="721413">
                <a:tc>
                  <a:txBody>
                    <a:bodyPr/>
                    <a:lstStyle/>
                    <a:p>
                      <a:pPr>
                        <a:lnSpc>
                          <a:spcPct val="107000"/>
                        </a:lnSpc>
                        <a:spcAft>
                          <a:spcPts val="800"/>
                        </a:spcAft>
                      </a:pPr>
                      <a:r>
                        <a:rPr lang="en-GB" sz="1600" kern="100">
                          <a:effectLst/>
                        </a:rPr>
                        <a:t>Land and Property Services Trust Statement</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kern="100">
                          <a:effectLst/>
                        </a:rPr>
                        <a:t>Levels of fraud and error in housing benefit expenditure.</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5932902"/>
                  </a:ext>
                </a:extLst>
              </a:tr>
              <a:tr h="721413">
                <a:tc>
                  <a:txBody>
                    <a:bodyPr/>
                    <a:lstStyle/>
                    <a:p>
                      <a:pPr>
                        <a:lnSpc>
                          <a:spcPct val="107000"/>
                        </a:lnSpc>
                        <a:spcAft>
                          <a:spcPts val="800"/>
                        </a:spcAft>
                      </a:pPr>
                      <a:r>
                        <a:rPr lang="en-GB" sz="1600" kern="100">
                          <a:effectLst/>
                        </a:rPr>
                        <a:t>Ulster Supported Employment Limited</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kern="100" dirty="0">
                          <a:effectLst/>
                        </a:rPr>
                        <a:t>No evidence of approvals for other operating expenditure and pension costs</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3589461"/>
                  </a:ext>
                </a:extLst>
              </a:tr>
            </a:tbl>
          </a:graphicData>
        </a:graphic>
      </p:graphicFrame>
      <p:sp>
        <p:nvSpPr>
          <p:cNvPr id="6" name="Rectangle 1">
            <a:extLst>
              <a:ext uri="{FF2B5EF4-FFF2-40B4-BE49-F238E27FC236}">
                <a16:creationId xmlns:a16="http://schemas.microsoft.com/office/drawing/2014/main" id="{CA792104-7D87-620D-3815-E7C9483B8CB7}"/>
              </a:ext>
            </a:extLst>
          </p:cNvPr>
          <p:cNvSpPr>
            <a:spLocks noGrp="1" noChangeArrowheads="1"/>
          </p:cNvSpPr>
          <p:nvPr>
            <p:ph type="subTitle" idx="1"/>
          </p:nvPr>
        </p:nvSpPr>
        <p:spPr bwMode="auto">
          <a:xfrm>
            <a:off x="1682393" y="718560"/>
            <a:ext cx="779758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Table 3: List of Accounts Qualified in 2022-23</a:t>
            </a:r>
            <a:endParaRPr kumimoji="0" lang="en-GB"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7028598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C4F4E-A0A8-C4F9-9D7B-1A469B7F38E6}"/>
              </a:ext>
            </a:extLst>
          </p:cNvPr>
          <p:cNvSpPr>
            <a:spLocks noGrp="1"/>
          </p:cNvSpPr>
          <p:nvPr>
            <p:ph type="ctrTitle"/>
          </p:nvPr>
        </p:nvSpPr>
        <p:spPr>
          <a:xfrm>
            <a:off x="1451429" y="1534887"/>
            <a:ext cx="6235700" cy="4684428"/>
          </a:xfrm>
        </p:spPr>
        <p:txBody>
          <a:bodyPr>
            <a:normAutofit fontScale="90000"/>
          </a:bodyPr>
          <a:lstStyle/>
          <a:p>
            <a:pPr>
              <a:lnSpc>
                <a:spcPct val="107000"/>
              </a:lnSpc>
              <a:spcAft>
                <a:spcPts val="800"/>
              </a:spcAft>
            </a:pP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br>
              <a:rPr lang="en-GB" sz="2200" kern="100" dirty="0">
                <a:effectLst/>
                <a:latin typeface="Calibri" panose="020F0502020204030204" pitchFamily="34" charset="0"/>
                <a:ea typeface="Calibri" panose="020F0502020204030204" pitchFamily="34" charset="0"/>
                <a:cs typeface="Times New Roman" panose="02020603050405020304" pitchFamily="18" charset="0"/>
              </a:rPr>
            </a:br>
            <a:r>
              <a:rPr lang="en-GB" sz="3100" kern="100" dirty="0">
                <a:effectLst/>
                <a:latin typeface="Calibri" panose="020F0502020204030204" pitchFamily="34" charset="0"/>
                <a:ea typeface="Calibri" panose="020F0502020204030204" pitchFamily="34" charset="0"/>
                <a:cs typeface="Times New Roman" panose="02020603050405020304" pitchFamily="18" charset="0"/>
              </a:rPr>
              <a:t>Common Themes</a:t>
            </a:r>
            <a:br>
              <a:rPr lang="en-GB" sz="2200" kern="100" dirty="0">
                <a:effectLst/>
                <a:latin typeface="Calibri" panose="020F0502020204030204" pitchFamily="34" charset="0"/>
                <a:ea typeface="Calibri" panose="020F0502020204030204" pitchFamily="34" charset="0"/>
                <a:cs typeface="Times New Roman" panose="02020603050405020304" pitchFamily="18" charset="0"/>
              </a:rPr>
            </a:br>
            <a:br>
              <a:rPr lang="en-GB" sz="2200" kern="100" dirty="0">
                <a:effectLst/>
                <a:latin typeface="Calibri" panose="020F0502020204030204" pitchFamily="34" charset="0"/>
                <a:ea typeface="Calibri" panose="020F0502020204030204" pitchFamily="34" charset="0"/>
                <a:cs typeface="Times New Roman" panose="02020603050405020304" pitchFamily="18" charset="0"/>
              </a:rPr>
            </a:br>
            <a:br>
              <a:rPr lang="en-GB" sz="2200" kern="100" dirty="0">
                <a:effectLst/>
                <a:latin typeface="Calibri" panose="020F0502020204030204" pitchFamily="34" charset="0"/>
                <a:ea typeface="Calibri" panose="020F0502020204030204" pitchFamily="34" charset="0"/>
                <a:cs typeface="Times New Roman" panose="02020603050405020304" pitchFamily="18" charset="0"/>
              </a:rPr>
            </a:br>
            <a:r>
              <a:rPr lang="en-GB" sz="2200" kern="100" dirty="0">
                <a:effectLst/>
                <a:latin typeface="Calibri" panose="020F0502020204030204" pitchFamily="34" charset="0"/>
                <a:ea typeface="Calibri" panose="020F0502020204030204" pitchFamily="34" charset="0"/>
                <a:cs typeface="Times New Roman" panose="02020603050405020304" pitchFamily="18" charset="0"/>
              </a:rPr>
              <a:t>1) -Irregular expenditure including:</a:t>
            </a:r>
            <a:br>
              <a:rPr lang="en-GB" sz="2200" kern="100" dirty="0">
                <a:latin typeface="Calibri" panose="020F0502020204030204" pitchFamily="34" charset="0"/>
                <a:ea typeface="Calibri" panose="020F0502020204030204" pitchFamily="34" charset="0"/>
                <a:cs typeface="Times New Roman" panose="02020603050405020304" pitchFamily="18" charset="0"/>
              </a:rPr>
            </a:br>
            <a:r>
              <a:rPr lang="en-GB" sz="2200" kern="100" dirty="0">
                <a:latin typeface="Calibri" panose="020F0502020204030204" pitchFamily="34" charset="0"/>
                <a:ea typeface="Calibri" panose="020F0502020204030204" pitchFamily="34" charset="0"/>
                <a:cs typeface="Times New Roman" panose="02020603050405020304" pitchFamily="18" charset="0"/>
              </a:rPr>
              <a:t>   -</a:t>
            </a:r>
            <a:r>
              <a:rPr lang="en-GB" sz="2200" kern="100" dirty="0">
                <a:effectLst/>
                <a:latin typeface="Calibri" panose="020F0502020204030204" pitchFamily="34" charset="0"/>
                <a:ea typeface="Calibri" panose="020F0502020204030204" pitchFamily="34" charset="0"/>
                <a:cs typeface="Times New Roman" panose="02020603050405020304" pitchFamily="18" charset="0"/>
              </a:rPr>
              <a:t>excess votes;</a:t>
            </a:r>
            <a:br>
              <a:rPr lang="en-GB" sz="2200" kern="100" dirty="0">
                <a:effectLst/>
                <a:latin typeface="Calibri" panose="020F0502020204030204" pitchFamily="34" charset="0"/>
                <a:ea typeface="Calibri" panose="020F0502020204030204" pitchFamily="34" charset="0"/>
                <a:cs typeface="Times New Roman" panose="02020603050405020304" pitchFamily="18" charset="0"/>
              </a:rPr>
            </a:br>
            <a:r>
              <a:rPr lang="en-GB" sz="2200" kern="100" dirty="0">
                <a:effectLst/>
                <a:latin typeface="Calibri" panose="020F0502020204030204" pitchFamily="34" charset="0"/>
                <a:ea typeface="Calibri" panose="020F0502020204030204" pitchFamily="34" charset="0"/>
                <a:cs typeface="Times New Roman" panose="02020603050405020304" pitchFamily="18" charset="0"/>
              </a:rPr>
              <a:t>   -levels of fraud and error; and</a:t>
            </a:r>
            <a:br>
              <a:rPr lang="en-GB" sz="2200" kern="100" dirty="0">
                <a:effectLst/>
                <a:latin typeface="Calibri" panose="020F0502020204030204" pitchFamily="34" charset="0"/>
                <a:ea typeface="Calibri" panose="020F0502020204030204" pitchFamily="34" charset="0"/>
                <a:cs typeface="Times New Roman" panose="02020603050405020304" pitchFamily="18" charset="0"/>
              </a:rPr>
            </a:br>
            <a:r>
              <a:rPr lang="en-GB" sz="2200" kern="100" dirty="0">
                <a:effectLst/>
                <a:latin typeface="Calibri" panose="020F0502020204030204" pitchFamily="34" charset="0"/>
                <a:ea typeface="Calibri" panose="020F0502020204030204" pitchFamily="34" charset="0"/>
                <a:cs typeface="Times New Roman" panose="02020603050405020304" pitchFamily="18" charset="0"/>
              </a:rPr>
              <a:t>   -incurring expenditure not covered by the authorities which govern these organisations, such as their primary legislation.</a:t>
            </a:r>
            <a:br>
              <a:rPr lang="en-GB" sz="2200" kern="100" dirty="0">
                <a:effectLst/>
                <a:latin typeface="Calibri" panose="020F0502020204030204" pitchFamily="34" charset="0"/>
                <a:ea typeface="Calibri" panose="020F0502020204030204" pitchFamily="34" charset="0"/>
                <a:cs typeface="Times New Roman" panose="02020603050405020304" pitchFamily="18" charset="0"/>
              </a:rPr>
            </a:br>
            <a:r>
              <a:rPr lang="en-GB" sz="2200" kern="100" dirty="0">
                <a:effectLst/>
                <a:latin typeface="Calibri" panose="020F0502020204030204" pitchFamily="34" charset="0"/>
                <a:ea typeface="Calibri" panose="020F0502020204030204" pitchFamily="34" charset="0"/>
                <a:cs typeface="Times New Roman" panose="02020603050405020304" pitchFamily="18" charset="0"/>
              </a:rPr>
              <a:t> </a:t>
            </a:r>
            <a:br>
              <a:rPr lang="en-GB" sz="2200" kern="100" dirty="0">
                <a:effectLst/>
                <a:latin typeface="Calibri" panose="020F0502020204030204" pitchFamily="34" charset="0"/>
                <a:ea typeface="Calibri" panose="020F0502020204030204" pitchFamily="34" charset="0"/>
                <a:cs typeface="Times New Roman" panose="02020603050405020304" pitchFamily="18" charset="0"/>
              </a:rPr>
            </a:br>
            <a:r>
              <a:rPr lang="en-GB" sz="2200" kern="100" dirty="0">
                <a:effectLst/>
                <a:latin typeface="Calibri" panose="020F0502020204030204" pitchFamily="34" charset="0"/>
                <a:ea typeface="Calibri" panose="020F0502020204030204" pitchFamily="34" charset="0"/>
                <a:cs typeface="Times New Roman" panose="02020603050405020304" pitchFamily="18" charset="0"/>
              </a:rPr>
              <a:t>2) The estimation of the value of provisions; and</a:t>
            </a:r>
            <a:br>
              <a:rPr lang="en-GB" sz="2200" kern="100" dirty="0">
                <a:effectLst/>
                <a:latin typeface="Calibri" panose="020F0502020204030204" pitchFamily="34" charset="0"/>
                <a:ea typeface="Calibri" panose="020F0502020204030204" pitchFamily="34" charset="0"/>
                <a:cs typeface="Times New Roman" panose="02020603050405020304" pitchFamily="18" charset="0"/>
              </a:rPr>
            </a:br>
            <a:r>
              <a:rPr lang="en-GB" sz="2200" kern="100" dirty="0">
                <a:effectLst/>
                <a:latin typeface="Calibri" panose="020F0502020204030204" pitchFamily="34" charset="0"/>
                <a:ea typeface="Calibri" panose="020F0502020204030204" pitchFamily="34" charset="0"/>
                <a:cs typeface="Times New Roman" panose="02020603050405020304" pitchFamily="18" charset="0"/>
              </a:rPr>
              <a:t> </a:t>
            </a:r>
            <a:br>
              <a:rPr lang="en-GB" sz="2200" kern="100" dirty="0">
                <a:effectLst/>
                <a:latin typeface="Calibri" panose="020F0502020204030204" pitchFamily="34" charset="0"/>
                <a:ea typeface="Calibri" panose="020F0502020204030204" pitchFamily="34" charset="0"/>
                <a:cs typeface="Times New Roman" panose="02020603050405020304" pitchFamily="18" charset="0"/>
              </a:rPr>
            </a:br>
            <a:r>
              <a:rPr lang="en-GB" sz="2200" kern="100" dirty="0">
                <a:effectLst/>
                <a:latin typeface="Calibri" panose="020F0502020204030204" pitchFamily="34" charset="0"/>
                <a:ea typeface="Calibri" panose="020F0502020204030204" pitchFamily="34" charset="0"/>
                <a:cs typeface="Times New Roman" panose="02020603050405020304" pitchFamily="18" charset="0"/>
              </a:rPr>
              <a:t>3) A lack of evidence to support accounting judgements and assumptions made or approvals given to incur expenditure.</a:t>
            </a:r>
            <a:br>
              <a:rPr lang="en-GB" sz="22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200" dirty="0"/>
          </a:p>
        </p:txBody>
      </p:sp>
    </p:spTree>
    <p:extLst>
      <p:ext uri="{BB962C8B-B14F-4D97-AF65-F5344CB8AC3E}">
        <p14:creationId xmlns:p14="http://schemas.microsoft.com/office/powerpoint/2010/main" val="2027573040"/>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260B4-F0AE-E042-8CDB-D9F81AF0D09F}"/>
              </a:ext>
            </a:extLst>
          </p:cNvPr>
          <p:cNvSpPr>
            <a:spLocks noGrp="1"/>
          </p:cNvSpPr>
          <p:nvPr>
            <p:ph type="ctrTitle"/>
          </p:nvPr>
        </p:nvSpPr>
        <p:spPr>
          <a:xfrm>
            <a:off x="787400" y="46886"/>
            <a:ext cx="6235700" cy="1281171"/>
          </a:xfrm>
        </p:spPr>
        <p:txBody>
          <a:bodyPr>
            <a:normAutofit/>
          </a:bodyPr>
          <a:lstStyle/>
          <a:p>
            <a:r>
              <a:rPr lang="en-US" sz="2000" dirty="0"/>
              <a:t>Public Interest Reports On Unqualified Accounts</a:t>
            </a:r>
          </a:p>
        </p:txBody>
      </p:sp>
      <p:sp>
        <p:nvSpPr>
          <p:cNvPr id="5" name="Subtitle 4">
            <a:extLst>
              <a:ext uri="{FF2B5EF4-FFF2-40B4-BE49-F238E27FC236}">
                <a16:creationId xmlns:a16="http://schemas.microsoft.com/office/drawing/2014/main" id="{877ADBD5-A462-3C88-E843-86D806E32AF7}"/>
              </a:ext>
            </a:extLst>
          </p:cNvPr>
          <p:cNvSpPr>
            <a:spLocks noGrp="1"/>
          </p:cNvSpPr>
          <p:nvPr>
            <p:ph type="subTitle" idx="1"/>
          </p:nvPr>
        </p:nvSpPr>
        <p:spPr>
          <a:xfrm>
            <a:off x="774700" y="1691374"/>
            <a:ext cx="6210300" cy="3091542"/>
          </a:xfrm>
        </p:spPr>
        <p:txBody>
          <a:bodyPr>
            <a:noAutofit/>
          </a:bodyPr>
          <a:lstStyle/>
          <a:p>
            <a:pPr marL="342900" indent="-342900">
              <a:buFont typeface="Arial" panose="020B0604020202020204" pitchFamily="34" charset="0"/>
              <a:buChar char="•"/>
            </a:pPr>
            <a:r>
              <a:rPr lang="en-US" sz="1800" dirty="0"/>
              <a:t>Agri-Food &amp; Biosciences Institute 2022-23-failure of a financial system upgrade</a:t>
            </a:r>
          </a:p>
          <a:p>
            <a:pPr marL="342900" indent="-342900">
              <a:buFont typeface="Arial" panose="020B0604020202020204" pitchFamily="34" charset="0"/>
              <a:buChar char="•"/>
            </a:pPr>
            <a:r>
              <a:rPr lang="en-US" sz="1800" dirty="0"/>
              <a:t>Department of Economy- other significant matters</a:t>
            </a:r>
          </a:p>
          <a:p>
            <a:pPr marL="342900" indent="-342900">
              <a:buFont typeface="Arial" panose="020B0604020202020204" pitchFamily="34" charset="0"/>
              <a:buChar char="•"/>
            </a:pPr>
            <a:r>
              <a:rPr lang="en-US" sz="1800" dirty="0"/>
              <a:t>The Executive Office (TEO) 2022-23 and 2023-24- Expenditure incurred without appropriate </a:t>
            </a:r>
            <a:r>
              <a:rPr lang="en-US" sz="1800" dirty="0" err="1"/>
              <a:t>DoF</a:t>
            </a:r>
            <a:r>
              <a:rPr lang="en-US" sz="1800" dirty="0"/>
              <a:t> approval</a:t>
            </a:r>
          </a:p>
          <a:p>
            <a:pPr marL="342900" indent="-342900">
              <a:buFont typeface="Arial" panose="020B0604020202020204" pitchFamily="34" charset="0"/>
              <a:buChar char="•"/>
            </a:pPr>
            <a:r>
              <a:rPr lang="en-GB" sz="1800" dirty="0"/>
              <a:t>Northern Regional College 2022-23- Poor quality financial information</a:t>
            </a:r>
          </a:p>
          <a:p>
            <a:pPr marL="342900" indent="-342900">
              <a:buFont typeface="Arial" panose="020B0604020202020204" pitchFamily="34" charset="0"/>
              <a:buChar char="•"/>
            </a:pPr>
            <a:r>
              <a:rPr lang="en-GB" sz="1800" dirty="0"/>
              <a:t>Sport NI Exchequer 2022-23- Issues relating to governance </a:t>
            </a:r>
          </a:p>
          <a:p>
            <a:pPr marL="342900" indent="-342900">
              <a:buFont typeface="Arial" panose="020B0604020202020204" pitchFamily="34" charset="0"/>
              <a:buChar char="•"/>
            </a:pPr>
            <a:r>
              <a:rPr lang="en-GB" sz="1800" dirty="0"/>
              <a:t>Northern Ireland Judicial Appointments Commission 2020-21- Rewards and gifts made to staff and commissioners</a:t>
            </a:r>
          </a:p>
        </p:txBody>
      </p:sp>
    </p:spTree>
    <p:extLst>
      <p:ext uri="{BB962C8B-B14F-4D97-AF65-F5344CB8AC3E}">
        <p14:creationId xmlns:p14="http://schemas.microsoft.com/office/powerpoint/2010/main" val="369629911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C4F4E-A0A8-C4F9-9D7B-1A469B7F38E6}"/>
              </a:ext>
            </a:extLst>
          </p:cNvPr>
          <p:cNvSpPr>
            <a:spLocks noGrp="1"/>
          </p:cNvSpPr>
          <p:nvPr>
            <p:ph type="ctrTitle"/>
          </p:nvPr>
        </p:nvSpPr>
        <p:spPr>
          <a:xfrm>
            <a:off x="700314" y="-141515"/>
            <a:ext cx="4655457" cy="990600"/>
          </a:xfrm>
        </p:spPr>
        <p:txBody>
          <a:bodyPr>
            <a:normAutofit fontScale="90000"/>
          </a:bodyPr>
          <a:lstStyle/>
          <a:p>
            <a:pPr>
              <a:lnSpc>
                <a:spcPct val="107000"/>
              </a:lnSpc>
              <a:spcAft>
                <a:spcPts val="800"/>
              </a:spcAft>
            </a:pP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br>
              <a:rPr lang="en-GB" sz="2200" kern="100" dirty="0">
                <a:effectLst/>
                <a:latin typeface="Calibri" panose="020F0502020204030204" pitchFamily="34" charset="0"/>
                <a:ea typeface="Calibri" panose="020F0502020204030204" pitchFamily="34" charset="0"/>
                <a:cs typeface="Times New Roman" panose="02020603050405020304" pitchFamily="18" charset="0"/>
              </a:rPr>
            </a:br>
            <a:br>
              <a:rPr lang="en-GB" sz="2200" kern="100" dirty="0">
                <a:effectLst/>
                <a:latin typeface="Calibri" panose="020F0502020204030204" pitchFamily="34" charset="0"/>
                <a:ea typeface="Calibri" panose="020F0502020204030204" pitchFamily="34" charset="0"/>
                <a:cs typeface="Times New Roman" panose="02020603050405020304" pitchFamily="18" charset="0"/>
              </a:rPr>
            </a:br>
            <a:br>
              <a:rPr lang="en-GB" sz="2200" kern="100" dirty="0">
                <a:effectLst/>
                <a:latin typeface="Calibri" panose="020F0502020204030204" pitchFamily="34" charset="0"/>
                <a:ea typeface="Calibri" panose="020F0502020204030204" pitchFamily="34" charset="0"/>
                <a:cs typeface="Times New Roman" panose="02020603050405020304" pitchFamily="18" charset="0"/>
              </a:rPr>
            </a:br>
            <a:br>
              <a:rPr lang="en-GB" sz="2200" kern="100" dirty="0">
                <a:effectLst/>
                <a:latin typeface="Calibri" panose="020F0502020204030204" pitchFamily="34" charset="0"/>
                <a:ea typeface="Calibri" panose="020F0502020204030204" pitchFamily="34" charset="0"/>
                <a:cs typeface="Times New Roman" panose="02020603050405020304" pitchFamily="18" charset="0"/>
              </a:rPr>
            </a:br>
            <a:r>
              <a:rPr lang="en-GB" sz="2700" kern="100" dirty="0">
                <a:effectLst/>
                <a:cs typeface="Times New Roman" panose="02020603050405020304" pitchFamily="18" charset="0"/>
              </a:rPr>
              <a:t>Emphasis of Matter</a:t>
            </a:r>
            <a:br>
              <a:rPr lang="en-GB" sz="22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200" dirty="0"/>
          </a:p>
        </p:txBody>
      </p:sp>
      <p:sp>
        <p:nvSpPr>
          <p:cNvPr id="4" name="TextBox 3">
            <a:extLst>
              <a:ext uri="{FF2B5EF4-FFF2-40B4-BE49-F238E27FC236}">
                <a16:creationId xmlns:a16="http://schemas.microsoft.com/office/drawing/2014/main" id="{436C6DEF-E08E-72D1-C233-0C2A60BD3E61}"/>
              </a:ext>
            </a:extLst>
          </p:cNvPr>
          <p:cNvSpPr txBox="1"/>
          <p:nvPr/>
        </p:nvSpPr>
        <p:spPr>
          <a:xfrm>
            <a:off x="185058" y="898376"/>
            <a:ext cx="10958286" cy="5518498"/>
          </a:xfrm>
          <a:prstGeom prst="rect">
            <a:avLst/>
          </a:prstGeom>
          <a:noFill/>
        </p:spPr>
        <p:txBody>
          <a:bodyPr wrap="square">
            <a:spAutoFit/>
          </a:bodyPr>
          <a:lstStyle/>
          <a:p>
            <a:pPr marL="0" marR="0" lvl="0" indent="0" algn="l" defTabSz="914319" rtl="0" eaLnBrk="1" fontAlgn="auto" latinLnBrk="0" hangingPunct="1">
              <a:lnSpc>
                <a:spcPct val="115000"/>
              </a:lnSpc>
              <a:spcBef>
                <a:spcPts val="1200"/>
              </a:spcBef>
              <a:spcAft>
                <a:spcPts val="120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Calibri" panose="020F0502020204030204" pitchFamily="34" charset="0"/>
              </a:rPr>
              <a:t>During the year to 31 August 2024, I included the following emphasis of matter paragraphs in my audit certificates:</a:t>
            </a:r>
            <a:endParaRPr kumimoji="0" lang="en-GB" sz="1600" b="0" i="0" u="none" strike="noStrike" kern="1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gn="l" defTabSz="914319" rtl="0" eaLnBrk="1" fontAlgn="auto" latinLnBrk="0" hangingPunct="1">
              <a:lnSpc>
                <a:spcPct val="115000"/>
              </a:lnSpc>
              <a:spcBef>
                <a:spcPts val="1200"/>
              </a:spcBef>
              <a:spcAft>
                <a:spcPts val="1200"/>
              </a:spcAft>
              <a:buClrTx/>
              <a:buSzTx/>
              <a:buFont typeface="Calibri" panose="020F0502020204030204" pitchFamily="34" charset="0"/>
              <a:buChar char="•"/>
              <a:tabLst/>
              <a:defRPr/>
            </a:pPr>
            <a:r>
              <a:rPr kumimoji="0" lang="en-GB" sz="1600" b="1" i="0" u="none" strike="noStrike" kern="1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Calibri" panose="020F0502020204030204" pitchFamily="34" charset="0"/>
              </a:rPr>
              <a:t>NI Courts and Tribunals Service Trust Statement 2021-22</a:t>
            </a:r>
            <a:r>
              <a:rPr kumimoji="0" lang="en-GB" sz="1600" b="0" i="0" u="none" strike="noStrike" kern="1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Calibri" panose="020F0502020204030204" pitchFamily="34" charset="0"/>
              </a:rPr>
              <a:t> – to reflect the uncertainty over future fine collection rates and the subsequent carrying value of receivables in the financial statements.</a:t>
            </a:r>
            <a:endParaRPr kumimoji="0" lang="en-GB" sz="1600" b="0" i="0" u="none" strike="noStrike" kern="1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gn="l" defTabSz="914319" rtl="0" eaLnBrk="1" fontAlgn="auto" latinLnBrk="0" hangingPunct="1">
              <a:lnSpc>
                <a:spcPct val="107000"/>
              </a:lnSpc>
              <a:spcBef>
                <a:spcPts val="0"/>
              </a:spcBef>
              <a:spcAft>
                <a:spcPts val="800"/>
              </a:spcAft>
              <a:buClrTx/>
              <a:buSzTx/>
              <a:buFont typeface="Calibri" panose="020F0502020204030204" pitchFamily="34" charset="0"/>
              <a:buChar char="•"/>
              <a:tabLst/>
              <a:defRPr/>
            </a:pPr>
            <a:r>
              <a:rPr kumimoji="0" lang="en-GB" sz="1600" b="1" i="0" u="none" strike="noStrike" kern="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CIDFont+F2"/>
              </a:rPr>
              <a:t>Police Service Northern Ireland</a:t>
            </a:r>
            <a:r>
              <a:rPr kumimoji="0" lang="en-GB" sz="1600" b="0" i="0" u="none" strike="noStrike" kern="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CIDFont+F2"/>
              </a:rPr>
              <a:t> </a:t>
            </a:r>
            <a:r>
              <a:rPr kumimoji="0" lang="en-GB" sz="1600" b="1" i="0" u="none" strike="noStrike" kern="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CIDFont+F2"/>
              </a:rPr>
              <a:t>Annual Report and Accounts 2023-24 -</a:t>
            </a:r>
            <a:r>
              <a:rPr kumimoji="0" lang="en-GB" sz="1600" b="0" i="0" u="none" strike="noStrike" kern="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CIDFont+F2"/>
              </a:rPr>
              <a:t> to reflect the </a:t>
            </a:r>
            <a:r>
              <a:rPr kumimoji="0" lang="en-GB" sz="1600" b="0" i="0" u="none" strike="noStrike" kern="1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Calibri" panose="020F0502020204030204" pitchFamily="34" charset="0"/>
              </a:rPr>
              <a:t>material valuation uncertainty for the Data Loss Compensation Provision. </a:t>
            </a:r>
            <a:endParaRPr kumimoji="0" lang="en-GB" sz="1600" b="0" i="0" u="none" strike="noStrike" kern="1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319" rtl="0" eaLnBrk="1" fontAlgn="auto" latinLnBrk="0" hangingPunct="1">
              <a:lnSpc>
                <a:spcPct val="107000"/>
              </a:lnSpc>
              <a:spcBef>
                <a:spcPts val="0"/>
              </a:spcBef>
              <a:spcAft>
                <a:spcPts val="800"/>
              </a:spcAft>
              <a:buClrTx/>
              <a:buSzTx/>
              <a:buFontTx/>
              <a:buNone/>
              <a:tabLst/>
              <a:defRPr/>
            </a:pPr>
            <a:r>
              <a:rPr kumimoji="0" lang="en-GB" sz="1600" b="1" i="0" u="none" strike="noStrike" kern="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CIDFont+F2"/>
              </a:rPr>
              <a:t> </a:t>
            </a:r>
            <a:endParaRPr kumimoji="0" lang="en-GB" sz="1600" b="0" i="0" u="none" strike="noStrike" kern="1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gn="l" defTabSz="914319"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600" b="1" i="0" u="none" strike="noStrike" kern="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CIDFont+F2"/>
              </a:rPr>
              <a:t>Department for the Economy Annual Report and Accounts 2022-23 – to reflect</a:t>
            </a:r>
            <a:r>
              <a:rPr kumimoji="0" lang="en-GB" sz="1600" b="0" i="0" u="none" strike="noStrike" kern="1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Times New Roman" panose="02020603050405020304" pitchFamily="18" charset="0"/>
              </a:rPr>
              <a:t> </a:t>
            </a:r>
            <a:r>
              <a:rPr kumimoji="0" lang="en-GB" sz="1600" b="0" i="0" u="none" strike="noStrike" kern="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CIDFont+F2"/>
              </a:rPr>
              <a:t> uncertainties inherent in the valuation of student loans.</a:t>
            </a:r>
            <a:endParaRPr kumimoji="0" lang="en-GB" sz="1600" b="0" i="0" u="none" strike="noStrike" kern="1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685800" marR="0" lvl="0" indent="0" algn="l" defTabSz="914319" rtl="0" eaLnBrk="1" fontAlgn="auto" latinLnBrk="0" hangingPunct="1">
              <a:lnSpc>
                <a:spcPct val="107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CIDFont+F2"/>
              </a:rPr>
              <a:t> </a:t>
            </a:r>
            <a:endParaRPr kumimoji="0" lang="en-GB" sz="1600" b="0" i="0" u="none" strike="noStrike" kern="1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gn="l" defTabSz="914319" rtl="0" eaLnBrk="1" fontAlgn="auto" latinLnBrk="0" hangingPunct="1">
              <a:lnSpc>
                <a:spcPct val="107000"/>
              </a:lnSpc>
              <a:spcBef>
                <a:spcPts val="0"/>
              </a:spcBef>
              <a:spcAft>
                <a:spcPts val="800"/>
              </a:spcAft>
              <a:buClrTx/>
              <a:buSzTx/>
              <a:buFont typeface="Calibri" panose="020F0502020204030204" pitchFamily="34" charset="0"/>
              <a:buChar char="•"/>
              <a:tabLst/>
              <a:defRPr/>
            </a:pPr>
            <a:r>
              <a:rPr kumimoji="0" lang="en-GB" sz="1600" b="1" i="0" u="none" strike="noStrike" kern="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CIDFont+F2"/>
              </a:rPr>
              <a:t>Department of Justice Annual Report and Accounts 2023-24</a:t>
            </a:r>
            <a:r>
              <a:rPr kumimoji="0" lang="en-GB" sz="1600" b="0" i="0" u="none" strike="noStrike" kern="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CIDFont+F2"/>
              </a:rPr>
              <a:t> - to reflect the</a:t>
            </a:r>
            <a:r>
              <a:rPr kumimoji="0" lang="en-GB" sz="1600" b="0" i="0" u="none" strike="noStrike" kern="1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Calibri" panose="020F0502020204030204" pitchFamily="34" charset="0"/>
              </a:rPr>
              <a:t> material valuation uncertainty for Compensation Services Provisions within the Core Department and the Data Loss Compensation Provision within the PSNI.</a:t>
            </a:r>
            <a:endParaRPr kumimoji="0" lang="en-GB" sz="1600" b="0" i="0" u="none" strike="noStrike" kern="1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319" rtl="0" eaLnBrk="1" fontAlgn="auto" latinLnBrk="0" hangingPunct="1">
              <a:lnSpc>
                <a:spcPct val="107000"/>
              </a:lnSpc>
              <a:spcBef>
                <a:spcPts val="0"/>
              </a:spcBef>
              <a:spcAft>
                <a:spcPts val="800"/>
              </a:spcAft>
              <a:buClrTx/>
              <a:buSzTx/>
              <a:buFontTx/>
              <a:buNone/>
              <a:tabLst/>
              <a:defRPr/>
            </a:pPr>
            <a:r>
              <a:rPr kumimoji="0" lang="en-GB" sz="1600" b="0" i="0" u="none" strike="noStrike" kern="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CIDFont+F2"/>
              </a:rPr>
              <a:t> </a:t>
            </a:r>
            <a:endParaRPr kumimoji="0" lang="en-GB" sz="1600" b="0" i="0" u="none" strike="noStrike" kern="1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gn="l" defTabSz="914319" rtl="0" eaLnBrk="1" fontAlgn="auto" latinLnBrk="0" hangingPunct="1">
              <a:lnSpc>
                <a:spcPct val="107000"/>
              </a:lnSpc>
              <a:spcBef>
                <a:spcPts val="0"/>
              </a:spcBef>
              <a:spcAft>
                <a:spcPts val="800"/>
              </a:spcAft>
              <a:buClrTx/>
              <a:buSzTx/>
              <a:buFont typeface="Calibri" panose="020F0502020204030204" pitchFamily="34" charset="0"/>
              <a:buChar char="•"/>
              <a:tabLst/>
              <a:defRPr/>
            </a:pPr>
            <a:r>
              <a:rPr kumimoji="0" lang="en-GB" sz="1600" b="1" i="0" u="none" strike="noStrike" kern="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CIDFont+F2"/>
              </a:rPr>
              <a:t>Department of Finance Annual Report and Accounts 2023-24 - </a:t>
            </a:r>
            <a:r>
              <a:rPr kumimoji="0" lang="en-GB" sz="1600" b="0" i="0" u="none" strike="noStrike" kern="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CIDFont+F2"/>
              </a:rPr>
              <a:t>to reflect the uncertainties inherent in the outcome of a legal case taken by a contractor against the department.</a:t>
            </a:r>
            <a:endParaRPr kumimoji="0" lang="en-GB" sz="1600" b="0" i="0" u="none" strike="noStrike" kern="1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2603552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AE383-0898-264C-8B08-B4171D5163C5}"/>
              </a:ext>
            </a:extLst>
          </p:cNvPr>
          <p:cNvSpPr>
            <a:spLocks noGrp="1"/>
          </p:cNvSpPr>
          <p:nvPr>
            <p:ph type="ctrTitle"/>
          </p:nvPr>
        </p:nvSpPr>
        <p:spPr>
          <a:xfrm>
            <a:off x="700315" y="68943"/>
            <a:ext cx="6235700" cy="1244314"/>
          </a:xfrm>
        </p:spPr>
        <p:txBody>
          <a:bodyPr/>
          <a:lstStyle/>
          <a:p>
            <a:pPr algn="ctr"/>
            <a:r>
              <a:rPr lang="en-US" dirty="0"/>
              <a:t>Agenda</a:t>
            </a:r>
          </a:p>
        </p:txBody>
      </p:sp>
      <p:sp>
        <p:nvSpPr>
          <p:cNvPr id="3" name="Subtitle 2">
            <a:extLst>
              <a:ext uri="{FF2B5EF4-FFF2-40B4-BE49-F238E27FC236}">
                <a16:creationId xmlns:a16="http://schemas.microsoft.com/office/drawing/2014/main" id="{7334DAE9-097C-464F-A3F1-05B272DD39DD}"/>
              </a:ext>
            </a:extLst>
          </p:cNvPr>
          <p:cNvSpPr>
            <a:spLocks noGrp="1"/>
          </p:cNvSpPr>
          <p:nvPr>
            <p:ph type="subTitle" idx="1"/>
          </p:nvPr>
        </p:nvSpPr>
        <p:spPr>
          <a:xfrm>
            <a:off x="700315" y="2355452"/>
            <a:ext cx="6210300" cy="736600"/>
          </a:xfrm>
        </p:spPr>
        <p:txBody>
          <a:bodyPr>
            <a:noAutofit/>
          </a:bodyPr>
          <a:lstStyle/>
          <a:p>
            <a:pPr marL="342900" indent="-342900">
              <a:buFont typeface="Arial" panose="020B0604020202020204" pitchFamily="34" charset="0"/>
              <a:buChar char="•"/>
            </a:pPr>
            <a:r>
              <a:rPr lang="en-US" sz="2800" dirty="0"/>
              <a:t>Local Government Auditor Report 2024</a:t>
            </a:r>
          </a:p>
          <a:p>
            <a:pPr marL="342900" indent="-342900">
              <a:buFont typeface="Arial" panose="020B0604020202020204" pitchFamily="34" charset="0"/>
              <a:buChar char="•"/>
            </a:pPr>
            <a:r>
              <a:rPr lang="en-US" sz="2800" dirty="0"/>
              <a:t>Compendium Report- C&amp;AG’s Report on Financial Audit Findings 2023-2024- Central Government</a:t>
            </a:r>
          </a:p>
          <a:p>
            <a:pPr marL="342900" indent="-342900">
              <a:buFont typeface="Arial" panose="020B0604020202020204" pitchFamily="34" charset="0"/>
              <a:buChar char="•"/>
            </a:pPr>
            <a:r>
              <a:rPr lang="en-US" sz="2800" dirty="0"/>
              <a:t>PAC Reports</a:t>
            </a:r>
          </a:p>
        </p:txBody>
      </p:sp>
    </p:spTree>
    <p:extLst>
      <p:ext uri="{BB962C8B-B14F-4D97-AF65-F5344CB8AC3E}">
        <p14:creationId xmlns:p14="http://schemas.microsoft.com/office/powerpoint/2010/main" val="3397451524"/>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A35A88B-0EA5-DC48-BD2A-8B6F01A7EC91}"/>
              </a:ext>
            </a:extLst>
          </p:cNvPr>
          <p:cNvSpPr>
            <a:spLocks noGrp="1"/>
          </p:cNvSpPr>
          <p:nvPr>
            <p:ph type="subTitle" idx="1"/>
          </p:nvPr>
        </p:nvSpPr>
        <p:spPr>
          <a:xfrm>
            <a:off x="725715" y="665843"/>
            <a:ext cx="6210300" cy="736600"/>
          </a:xfrm>
        </p:spPr>
        <p:txBody>
          <a:bodyPr>
            <a:noAutofit/>
          </a:bodyPr>
          <a:lstStyle/>
          <a:p>
            <a:pPr>
              <a:lnSpc>
                <a:spcPct val="107000"/>
              </a:lnSpc>
              <a:spcAft>
                <a:spcPts val="800"/>
              </a:spcAft>
            </a:pPr>
            <a:r>
              <a:rPr lang="en-US" b="1" dirty="0"/>
              <a:t>Other Issues</a:t>
            </a:r>
          </a:p>
          <a:p>
            <a:pPr>
              <a:lnSpc>
                <a:spcPct val="107000"/>
              </a:lnSpc>
              <a:spcAft>
                <a:spcPts val="800"/>
              </a:spcAft>
            </a:pPr>
            <a:endParaRPr lang="en-US" dirty="0"/>
          </a:p>
          <a:p>
            <a:pPr>
              <a:lnSpc>
                <a:spcPct val="107000"/>
              </a:lnSpc>
              <a:spcAft>
                <a:spcPts val="800"/>
              </a:spcAft>
            </a:pPr>
            <a:endParaRPr lang="en-US" sz="2000" dirty="0"/>
          </a:p>
        </p:txBody>
      </p:sp>
      <p:sp>
        <p:nvSpPr>
          <p:cNvPr id="5" name="TextBox 4">
            <a:extLst>
              <a:ext uri="{FF2B5EF4-FFF2-40B4-BE49-F238E27FC236}">
                <a16:creationId xmlns:a16="http://schemas.microsoft.com/office/drawing/2014/main" id="{649D8617-DDA3-AF41-DE69-F5A79FD325ED}"/>
              </a:ext>
            </a:extLst>
          </p:cNvPr>
          <p:cNvSpPr txBox="1"/>
          <p:nvPr/>
        </p:nvSpPr>
        <p:spPr>
          <a:xfrm>
            <a:off x="996043" y="2001503"/>
            <a:ext cx="7761514" cy="3932936"/>
          </a:xfrm>
          <a:prstGeom prst="rect">
            <a:avLst/>
          </a:prstGeom>
          <a:noFill/>
        </p:spPr>
        <p:txBody>
          <a:bodyPr wrap="square">
            <a:spAutoFit/>
          </a:bodyPr>
          <a:lstStyle/>
          <a:p>
            <a:pPr marL="342900" marR="0" lvl="0" indent="-342900" algn="l" defTabSz="914319" rtl="0" eaLnBrk="1" fontAlgn="auto" latinLnBrk="0" hangingPunct="1">
              <a:lnSpc>
                <a:spcPct val="115000"/>
              </a:lnSpc>
              <a:spcBef>
                <a:spcPts val="1200"/>
              </a:spcBef>
              <a:spcAft>
                <a:spcPts val="1200"/>
              </a:spcAft>
              <a:buClrTx/>
              <a:buSzTx/>
              <a:buFont typeface="Symbol" panose="05050102010706020507" pitchFamily="18" charset="2"/>
              <a:buChar char=""/>
              <a:tabLst/>
              <a:defRPr/>
            </a:pPr>
            <a:r>
              <a:rPr kumimoji="0" lang="en-GB" sz="1800" b="0" i="0" u="none" strike="noStrike" kern="1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Calibri" panose="020F0502020204030204" pitchFamily="34" charset="0"/>
              </a:rPr>
              <a:t>Production of Annual Report and Accounts </a:t>
            </a:r>
            <a:endParaRPr kumimoji="0" lang="en-GB" sz="1800" b="0" i="0" u="none" strike="noStrike" kern="1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gn="l" defTabSz="914319" rtl="0" eaLnBrk="1" fontAlgn="auto" latinLnBrk="0" hangingPunct="1">
              <a:lnSpc>
                <a:spcPct val="115000"/>
              </a:lnSpc>
              <a:spcBef>
                <a:spcPts val="1200"/>
              </a:spcBef>
              <a:spcAft>
                <a:spcPts val="1200"/>
              </a:spcAft>
              <a:buClrTx/>
              <a:buSzTx/>
              <a:buFont typeface="Symbol" panose="05050102010706020507" pitchFamily="18" charset="2"/>
              <a:buChar char=""/>
              <a:tabLst/>
              <a:defRPr/>
            </a:pPr>
            <a:r>
              <a:rPr kumimoji="0" lang="en-GB" sz="1800" b="0" i="0" u="none" strike="noStrike" kern="1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Calibri" panose="020F0502020204030204" pitchFamily="34" charset="0"/>
              </a:rPr>
              <a:t>Approval to Incur Expenditure </a:t>
            </a:r>
            <a:endParaRPr kumimoji="0" lang="en-GB" sz="1800" b="0" i="0" u="none" strike="noStrike" kern="1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gn="l" defTabSz="914319" rtl="0" eaLnBrk="1" fontAlgn="auto" latinLnBrk="0" hangingPunct="1">
              <a:lnSpc>
                <a:spcPct val="115000"/>
              </a:lnSpc>
              <a:spcBef>
                <a:spcPts val="1200"/>
              </a:spcBef>
              <a:spcAft>
                <a:spcPts val="1200"/>
              </a:spcAft>
              <a:buClrTx/>
              <a:buSzTx/>
              <a:buFont typeface="Symbol" panose="05050102010706020507" pitchFamily="18" charset="2"/>
              <a:buChar char=""/>
              <a:tabLst/>
              <a:defRPr/>
            </a:pPr>
            <a:r>
              <a:rPr kumimoji="0" lang="en-GB" sz="1800" b="0" i="0" u="none" strike="noStrike" kern="1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Calibri" panose="020F0502020204030204" pitchFamily="34" charset="0"/>
              </a:rPr>
              <a:t>Control Issues</a:t>
            </a:r>
            <a:endParaRPr kumimoji="0" lang="en-GB" sz="1800" b="0" i="0" u="none" strike="noStrike" kern="1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gn="l" defTabSz="914319" rtl="0" eaLnBrk="1" fontAlgn="auto" latinLnBrk="0" hangingPunct="1">
              <a:lnSpc>
                <a:spcPct val="115000"/>
              </a:lnSpc>
              <a:spcBef>
                <a:spcPts val="1200"/>
              </a:spcBef>
              <a:spcAft>
                <a:spcPts val="1200"/>
              </a:spcAft>
              <a:buClrTx/>
              <a:buSzTx/>
              <a:buFont typeface="Symbol" panose="05050102010706020507" pitchFamily="18" charset="2"/>
              <a:buChar char=""/>
              <a:tabLst/>
              <a:defRPr/>
            </a:pPr>
            <a:r>
              <a:rPr kumimoji="0" lang="en-GB" sz="1800" b="0" i="0" u="none" strike="noStrike" kern="1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Calibri" panose="020F0502020204030204" pitchFamily="34" charset="0"/>
              </a:rPr>
              <a:t>Bank and Cash Management</a:t>
            </a:r>
            <a:endParaRPr kumimoji="0" lang="en-GB" sz="1800" b="0" i="0" u="none" strike="noStrike" kern="1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gn="l" defTabSz="914319" rtl="0" eaLnBrk="1" fontAlgn="auto" latinLnBrk="0" hangingPunct="1">
              <a:lnSpc>
                <a:spcPct val="115000"/>
              </a:lnSpc>
              <a:spcBef>
                <a:spcPts val="1200"/>
              </a:spcBef>
              <a:spcAft>
                <a:spcPts val="1200"/>
              </a:spcAft>
              <a:buClrTx/>
              <a:buSzTx/>
              <a:buFont typeface="Symbol" panose="05050102010706020507" pitchFamily="18" charset="2"/>
              <a:buChar char=""/>
              <a:tabLst/>
              <a:defRPr/>
            </a:pPr>
            <a:r>
              <a:rPr kumimoji="0" lang="en-GB" sz="1800" b="0" i="0" u="none" strike="noStrike" kern="1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Calibri" panose="020F0502020204030204" pitchFamily="34" charset="0"/>
              </a:rPr>
              <a:t>Contractor Payments</a:t>
            </a:r>
            <a:endParaRPr kumimoji="0" lang="en-GB" sz="1800" b="0" i="0" u="none" strike="noStrike" kern="1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gn="l" defTabSz="914319"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800" b="0" i="0" u="none" strike="noStrike" kern="1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Times New Roman" panose="02020603050405020304" pitchFamily="18" charset="0"/>
              </a:rPr>
              <a:t>NIHE Supporting People Funding</a:t>
            </a:r>
          </a:p>
          <a:p>
            <a:pPr marL="0" marR="0" lvl="0" indent="0" algn="l" defTabSz="914319" rtl="0" eaLnBrk="1" fontAlgn="auto" latinLnBrk="0" hangingPunct="1">
              <a:lnSpc>
                <a:spcPct val="107000"/>
              </a:lnSpc>
              <a:spcBef>
                <a:spcPts val="0"/>
              </a:spcBef>
              <a:spcAft>
                <a:spcPts val="0"/>
              </a:spcAft>
              <a:buClrTx/>
              <a:buSzTx/>
              <a:buFontTx/>
              <a:buNone/>
              <a:tabLst/>
              <a:defRPr/>
            </a:pPr>
            <a:endParaRPr kumimoji="0" lang="en-GB" sz="1800" b="0" i="0" u="none" strike="noStrike" kern="1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gn="l" defTabSz="914319"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GB" sz="1800" b="0" i="0" u="none" strike="noStrike" kern="1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Times New Roman" panose="02020603050405020304" pitchFamily="18" charset="0"/>
              </a:rPr>
              <a:t>Further Education Colleges Financial Challenges</a:t>
            </a:r>
          </a:p>
        </p:txBody>
      </p:sp>
    </p:spTree>
    <p:extLst>
      <p:ext uri="{BB962C8B-B14F-4D97-AF65-F5344CB8AC3E}">
        <p14:creationId xmlns:p14="http://schemas.microsoft.com/office/powerpoint/2010/main" val="798604339"/>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AE383-0898-264C-8B08-B4171D5163C5}"/>
              </a:ext>
            </a:extLst>
          </p:cNvPr>
          <p:cNvSpPr>
            <a:spLocks noGrp="1"/>
          </p:cNvSpPr>
          <p:nvPr>
            <p:ph type="ctrTitle"/>
          </p:nvPr>
        </p:nvSpPr>
        <p:spPr>
          <a:xfrm>
            <a:off x="602342" y="526142"/>
            <a:ext cx="8117115" cy="2804886"/>
          </a:xfrm>
        </p:spPr>
        <p:txBody>
          <a:bodyPr/>
          <a:lstStyle/>
          <a:p>
            <a:pPr algn="ctr"/>
            <a:r>
              <a:rPr lang="en-US" dirty="0"/>
              <a:t>Public Accounts Committee- NIAO Reports</a:t>
            </a:r>
          </a:p>
        </p:txBody>
      </p:sp>
    </p:spTree>
    <p:extLst>
      <p:ext uri="{BB962C8B-B14F-4D97-AF65-F5344CB8AC3E}">
        <p14:creationId xmlns:p14="http://schemas.microsoft.com/office/powerpoint/2010/main" val="3229933275"/>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2D5E6-9990-3694-170F-A40B2BE71239}"/>
              </a:ext>
            </a:extLst>
          </p:cNvPr>
          <p:cNvSpPr>
            <a:spLocks noGrp="1"/>
          </p:cNvSpPr>
          <p:nvPr>
            <p:ph type="ctrTitle"/>
          </p:nvPr>
        </p:nvSpPr>
        <p:spPr/>
        <p:txBody>
          <a:bodyPr/>
          <a:lstStyle/>
          <a:p>
            <a:r>
              <a:rPr lang="en-US" dirty="0"/>
              <a:t>Public Accounts Committee Inquiries</a:t>
            </a:r>
            <a:endParaRPr lang="en-GB" dirty="0"/>
          </a:p>
        </p:txBody>
      </p:sp>
      <p:sp>
        <p:nvSpPr>
          <p:cNvPr id="3" name="Text Placeholder 2">
            <a:extLst>
              <a:ext uri="{FF2B5EF4-FFF2-40B4-BE49-F238E27FC236}">
                <a16:creationId xmlns:a16="http://schemas.microsoft.com/office/drawing/2014/main" id="{B25A8DF2-8D9B-7CE6-E8F9-154E6BFF903D}"/>
              </a:ext>
            </a:extLst>
          </p:cNvPr>
          <p:cNvSpPr>
            <a:spLocks noGrp="1"/>
          </p:cNvSpPr>
          <p:nvPr>
            <p:ph type="body" sz="quarter" idx="11"/>
          </p:nvPr>
        </p:nvSpPr>
        <p:spPr>
          <a:xfrm>
            <a:off x="694556" y="2193765"/>
            <a:ext cx="5876089" cy="3295133"/>
          </a:xfrm>
        </p:spPr>
        <p:txBody>
          <a:bodyPr/>
          <a:lstStyle/>
          <a:p>
            <a:pPr marL="342900" indent="-342900">
              <a:buFont typeface="Arial" panose="020B0604020202020204" pitchFamily="34" charset="0"/>
              <a:buChar char="•"/>
            </a:pPr>
            <a:r>
              <a:rPr lang="en-US" sz="2400" dirty="0"/>
              <a:t>Mental Health Services in NI -</a:t>
            </a:r>
            <a:r>
              <a:rPr lang="en-US" sz="2400" b="1" dirty="0"/>
              <a:t>Published</a:t>
            </a:r>
          </a:p>
          <a:p>
            <a:pPr marL="342900" indent="-342900">
              <a:buFont typeface="Arial" panose="020B0604020202020204" pitchFamily="34" charset="0"/>
              <a:buChar char="•"/>
            </a:pPr>
            <a:r>
              <a:rPr lang="en-US" sz="2400" dirty="0"/>
              <a:t>Public Procurement in Northern Ireland- </a:t>
            </a:r>
            <a:r>
              <a:rPr lang="en-US" sz="2400" b="1" dirty="0"/>
              <a:t>Published</a:t>
            </a:r>
          </a:p>
          <a:p>
            <a:pPr marL="342900" indent="-342900">
              <a:buFont typeface="Arial" panose="020B0604020202020204" pitchFamily="34" charset="0"/>
              <a:buChar char="•"/>
            </a:pPr>
            <a:r>
              <a:rPr lang="en-US" sz="2400" dirty="0"/>
              <a:t>Child Poverty in Northern Ireland- </a:t>
            </a:r>
            <a:r>
              <a:rPr lang="en-US" sz="2400" b="1" dirty="0"/>
              <a:t>Published</a:t>
            </a:r>
          </a:p>
          <a:p>
            <a:pPr marL="342900" indent="-342900">
              <a:buFont typeface="Arial" panose="020B0604020202020204" pitchFamily="34" charset="0"/>
              <a:buChar char="•"/>
            </a:pPr>
            <a:r>
              <a:rPr lang="en-US" sz="2400" dirty="0"/>
              <a:t>Major Capital Projects: </a:t>
            </a:r>
            <a:r>
              <a:rPr lang="en-US" sz="2400" b="1" dirty="0"/>
              <a:t>Inquiry at Evidence Stage</a:t>
            </a:r>
          </a:p>
          <a:p>
            <a:pPr marL="342900" indent="-342900">
              <a:buFont typeface="Arial" panose="020B0604020202020204" pitchFamily="34" charset="0"/>
              <a:buChar char="•"/>
            </a:pPr>
            <a:r>
              <a:rPr lang="en-US" sz="2400" dirty="0"/>
              <a:t>Developing the Skills for Northern Ireland’s Future- </a:t>
            </a:r>
            <a:r>
              <a:rPr lang="en-US" sz="2400" b="1" dirty="0"/>
              <a:t>Inquiry at Draft Reporting Stage</a:t>
            </a:r>
            <a:endParaRPr lang="en-GB" sz="2400" b="1" dirty="0"/>
          </a:p>
        </p:txBody>
      </p:sp>
      <p:pic>
        <p:nvPicPr>
          <p:cNvPr id="5" name="Picture 4" descr="A yellow building with columns and a black background&#10;&#10;Description automatically generated">
            <a:extLst>
              <a:ext uri="{FF2B5EF4-FFF2-40B4-BE49-F238E27FC236}">
                <a16:creationId xmlns:a16="http://schemas.microsoft.com/office/drawing/2014/main" id="{B1BC9FA8-94B2-8FF9-792F-B945D9F808C5}"/>
              </a:ext>
            </a:extLst>
          </p:cNvPr>
          <p:cNvPicPr>
            <a:picLocks noChangeAspect="1"/>
          </p:cNvPicPr>
          <p:nvPr/>
        </p:nvPicPr>
        <p:blipFill>
          <a:blip r:embed="rId3"/>
          <a:stretch>
            <a:fillRect/>
          </a:stretch>
        </p:blipFill>
        <p:spPr>
          <a:xfrm>
            <a:off x="5830051" y="409055"/>
            <a:ext cx="6361949" cy="6361949"/>
          </a:xfrm>
          <a:prstGeom prst="rect">
            <a:avLst/>
          </a:prstGeom>
        </p:spPr>
      </p:pic>
    </p:spTree>
    <p:extLst>
      <p:ext uri="{BB962C8B-B14F-4D97-AF65-F5344CB8AC3E}">
        <p14:creationId xmlns:p14="http://schemas.microsoft.com/office/powerpoint/2010/main" val="13243212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A35A88B-0EA5-DC48-BD2A-8B6F01A7EC91}"/>
              </a:ext>
            </a:extLst>
          </p:cNvPr>
          <p:cNvSpPr>
            <a:spLocks noGrp="1"/>
          </p:cNvSpPr>
          <p:nvPr>
            <p:ph type="subTitle" idx="1"/>
          </p:nvPr>
        </p:nvSpPr>
        <p:spPr>
          <a:xfrm>
            <a:off x="794657" y="1948544"/>
            <a:ext cx="6531429" cy="1698172"/>
          </a:xfrm>
        </p:spPr>
        <p:txBody>
          <a:bodyPr>
            <a:noAutofit/>
          </a:bodyPr>
          <a:lstStyle/>
          <a:p>
            <a:pPr marL="342900" indent="-342900">
              <a:lnSpc>
                <a:spcPct val="107000"/>
              </a:lnSpc>
              <a:spcAft>
                <a:spcPts val="800"/>
              </a:spcAft>
              <a:buFont typeface="Arial" panose="020B0604020202020204" pitchFamily="34" charset="0"/>
              <a:buChar char="•"/>
            </a:pPr>
            <a:r>
              <a:rPr lang="en-GB" sz="1800" b="1" kern="100" dirty="0">
                <a:cs typeface="Times New Roman" panose="02020603050405020304" pitchFamily="18" charset="0"/>
              </a:rPr>
              <a:t>Two ‘</a:t>
            </a:r>
            <a:r>
              <a:rPr lang="en-GB" sz="1800" kern="100" dirty="0">
                <a:cs typeface="Times New Roman" panose="02020603050405020304" pitchFamily="18" charset="0"/>
              </a:rPr>
              <a:t>Excess Votes’</a:t>
            </a:r>
            <a:r>
              <a:rPr lang="en-GB" sz="1800" kern="100" dirty="0">
                <a:effectLst/>
                <a:cs typeface="Times New Roman" panose="02020603050405020304" pitchFamily="18" charset="0"/>
              </a:rPr>
              <a:t>	reports 2022-23 and 2023-24- </a:t>
            </a:r>
            <a:r>
              <a:rPr lang="en-GB" sz="1800" b="1" kern="100" dirty="0">
                <a:effectLst/>
                <a:cs typeface="Times New Roman" panose="02020603050405020304" pitchFamily="18" charset="0"/>
              </a:rPr>
              <a:t>Published</a:t>
            </a:r>
          </a:p>
          <a:p>
            <a:pPr marL="342900" indent="-342900">
              <a:lnSpc>
                <a:spcPct val="107000"/>
              </a:lnSpc>
              <a:spcAft>
                <a:spcPts val="800"/>
              </a:spcAft>
              <a:buFont typeface="Arial" panose="020B0604020202020204" pitchFamily="34" charset="0"/>
              <a:buChar char="•"/>
            </a:pPr>
            <a:r>
              <a:rPr lang="en-GB" sz="1800" kern="100" dirty="0">
                <a:cs typeface="Times New Roman" panose="02020603050405020304" pitchFamily="18" charset="0"/>
              </a:rPr>
              <a:t>Briefing provided on </a:t>
            </a:r>
            <a:r>
              <a:rPr lang="en-GB" sz="1800" b="1" kern="100" dirty="0">
                <a:cs typeface="Times New Roman" panose="02020603050405020304" pitchFamily="18" charset="0"/>
              </a:rPr>
              <a:t>thirteen</a:t>
            </a:r>
            <a:r>
              <a:rPr lang="en-GB" sz="1800" kern="100" dirty="0">
                <a:cs typeface="Times New Roman" panose="02020603050405020304" pitchFamily="18" charset="0"/>
              </a:rPr>
              <a:t> Ministerial Directions- </a:t>
            </a:r>
            <a:r>
              <a:rPr lang="en-GB" sz="1800" b="1" kern="100" dirty="0">
                <a:cs typeface="Times New Roman" panose="02020603050405020304" pitchFamily="18" charset="0"/>
              </a:rPr>
              <a:t>Completed</a:t>
            </a:r>
            <a:r>
              <a:rPr lang="en-GB" sz="1800" b="1" kern="100" dirty="0">
                <a:effectLst/>
                <a:cs typeface="Times New Roman" panose="02020603050405020304" pitchFamily="18" charset="0"/>
              </a:rPr>
              <a:t>	</a:t>
            </a:r>
          </a:p>
          <a:p>
            <a:pPr marL="342900" indent="-342900">
              <a:lnSpc>
                <a:spcPct val="107000"/>
              </a:lnSpc>
              <a:spcAft>
                <a:spcPts val="800"/>
              </a:spcAft>
              <a:buFont typeface="Arial" panose="020B0604020202020204" pitchFamily="34" charset="0"/>
              <a:buChar char="•"/>
            </a:pPr>
            <a:r>
              <a:rPr lang="en-GB" sz="1800" kern="100" dirty="0">
                <a:effectLst/>
                <a:cs typeface="Times New Roman" panose="02020603050405020304" pitchFamily="18" charset="0"/>
              </a:rPr>
              <a:t>Briefing on </a:t>
            </a:r>
            <a:r>
              <a:rPr lang="en-GB" sz="1800" b="1" kern="100" dirty="0">
                <a:effectLst/>
                <a:cs typeface="Times New Roman" panose="02020603050405020304" pitchFamily="18" charset="0"/>
              </a:rPr>
              <a:t>all</a:t>
            </a:r>
            <a:r>
              <a:rPr lang="en-GB" sz="1800" kern="100" dirty="0">
                <a:effectLst/>
                <a:cs typeface="Times New Roman" panose="02020603050405020304" pitchFamily="18" charset="0"/>
              </a:rPr>
              <a:t> NIAO public reports published </a:t>
            </a:r>
            <a:r>
              <a:rPr lang="en-GB" sz="1800" kern="100" dirty="0">
                <a:cs typeface="Times New Roman" panose="02020603050405020304" pitchFamily="18" charset="0"/>
              </a:rPr>
              <a:t>since March 20220 – </a:t>
            </a:r>
            <a:r>
              <a:rPr lang="en-GB" sz="1800" b="1" kern="100" dirty="0">
                <a:cs typeface="Times New Roman" panose="02020603050405020304" pitchFamily="18" charset="0"/>
              </a:rPr>
              <a:t>ongoing</a:t>
            </a:r>
          </a:p>
          <a:p>
            <a:pPr marL="342900" indent="-342900">
              <a:lnSpc>
                <a:spcPct val="107000"/>
              </a:lnSpc>
              <a:spcAft>
                <a:spcPts val="800"/>
              </a:spcAft>
              <a:buFont typeface="Arial" panose="020B0604020202020204" pitchFamily="34" charset="0"/>
              <a:buChar char="•"/>
            </a:pPr>
            <a:r>
              <a:rPr lang="en-GB" sz="1800" kern="100" dirty="0">
                <a:cs typeface="Times New Roman" panose="02020603050405020304" pitchFamily="18" charset="0"/>
              </a:rPr>
              <a:t>Briefing on five Memorandum of Reply from the previous mandate</a:t>
            </a:r>
            <a:r>
              <a:rPr lang="en-GB" sz="1800" kern="100" dirty="0">
                <a:effectLst/>
                <a:cs typeface="Times New Roman" panose="02020603050405020304" pitchFamily="18" charset="0"/>
              </a:rPr>
              <a:t>	</a:t>
            </a:r>
          </a:p>
          <a:p>
            <a:pPr>
              <a:lnSpc>
                <a:spcPct val="107000"/>
              </a:lnSpc>
              <a:spcAft>
                <a:spcPts val="800"/>
              </a:spcAft>
            </a:pPr>
            <a:r>
              <a:rPr lang="en-GB" sz="2000" kern="100" dirty="0">
                <a:effectLst/>
                <a:cs typeface="Times New Roman" panose="02020603050405020304" pitchFamily="18" charset="0"/>
              </a:rPr>
              <a:t>			                             	</a:t>
            </a:r>
          </a:p>
        </p:txBody>
      </p:sp>
    </p:spTree>
    <p:extLst>
      <p:ext uri="{BB962C8B-B14F-4D97-AF65-F5344CB8AC3E}">
        <p14:creationId xmlns:p14="http://schemas.microsoft.com/office/powerpoint/2010/main" val="243408432"/>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DD3AF7-BAD0-22B7-8F15-04CA3A303F88}"/>
              </a:ext>
            </a:extLst>
          </p:cNvPr>
          <p:cNvPicPr>
            <a:picLocks noChangeAspect="1"/>
          </p:cNvPicPr>
          <p:nvPr/>
        </p:nvPicPr>
        <p:blipFill rotWithShape="1">
          <a:blip r:embed="rId2"/>
          <a:srcRect t="7568" r="4721"/>
          <a:stretch/>
        </p:blipFill>
        <p:spPr>
          <a:xfrm>
            <a:off x="3442657" y="749947"/>
            <a:ext cx="6335548" cy="6236390"/>
          </a:xfrm>
          <a:prstGeom prst="rect">
            <a:avLst/>
          </a:prstGeom>
        </p:spPr>
      </p:pic>
      <p:sp>
        <p:nvSpPr>
          <p:cNvPr id="2" name="Title 1">
            <a:extLst>
              <a:ext uri="{FF2B5EF4-FFF2-40B4-BE49-F238E27FC236}">
                <a16:creationId xmlns:a16="http://schemas.microsoft.com/office/drawing/2014/main" id="{06E9ED6A-E132-8D45-B86C-54DCFC10461A}"/>
              </a:ext>
            </a:extLst>
          </p:cNvPr>
          <p:cNvSpPr>
            <a:spLocks noGrp="1"/>
          </p:cNvSpPr>
          <p:nvPr>
            <p:ph type="ctrTitle"/>
          </p:nvPr>
        </p:nvSpPr>
        <p:spPr>
          <a:xfrm>
            <a:off x="749300" y="0"/>
            <a:ext cx="7439661" cy="918445"/>
          </a:xfrm>
        </p:spPr>
        <p:txBody>
          <a:bodyPr/>
          <a:lstStyle/>
          <a:p>
            <a:r>
              <a:rPr lang="en-US" dirty="0"/>
              <a:t>Public Reporting Themes</a:t>
            </a:r>
          </a:p>
        </p:txBody>
      </p:sp>
    </p:spTree>
    <p:extLst>
      <p:ext uri="{BB962C8B-B14F-4D97-AF65-F5344CB8AC3E}">
        <p14:creationId xmlns:p14="http://schemas.microsoft.com/office/powerpoint/2010/main" val="3153802587"/>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descr="A blue and white poster with text and icons">
            <a:extLst>
              <a:ext uri="{FF2B5EF4-FFF2-40B4-BE49-F238E27FC236}">
                <a16:creationId xmlns:a16="http://schemas.microsoft.com/office/drawing/2014/main" id="{2D84F219-4E27-941E-F096-88CD694E9927}"/>
              </a:ext>
            </a:extLst>
          </p:cNvPr>
          <p:cNvPicPr preferRelativeResize="0">
            <a:picLocks/>
          </p:cNvPicPr>
          <p:nvPr/>
        </p:nvPicPr>
        <p:blipFill>
          <a:blip r:embed="rId2"/>
          <a:stretch>
            <a:fillRect/>
          </a:stretch>
        </p:blipFill>
        <p:spPr>
          <a:xfrm>
            <a:off x="2609385" y="0"/>
            <a:ext cx="6980664" cy="6857999"/>
          </a:xfrm>
          <a:prstGeom prst="rect">
            <a:avLst/>
          </a:prstGeom>
        </p:spPr>
      </p:pic>
    </p:spTree>
    <p:extLst>
      <p:ext uri="{BB962C8B-B14F-4D97-AF65-F5344CB8AC3E}">
        <p14:creationId xmlns:p14="http://schemas.microsoft.com/office/powerpoint/2010/main" val="2453578132"/>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56536-9509-F442-A9B9-D413DFB93F5E}"/>
              </a:ext>
            </a:extLst>
          </p:cNvPr>
          <p:cNvSpPr>
            <a:spLocks noGrp="1"/>
          </p:cNvSpPr>
          <p:nvPr>
            <p:ph type="ctrTitle"/>
          </p:nvPr>
        </p:nvSpPr>
        <p:spPr>
          <a:xfrm>
            <a:off x="1028700" y="1967266"/>
            <a:ext cx="2628900" cy="2547257"/>
          </a:xfrm>
          <a:noFill/>
        </p:spPr>
        <p:txBody>
          <a:bodyPr vert="horz" lIns="91440" tIns="45720" rIns="91440" bIns="45720" rtlCol="0" anchor="ctr">
            <a:normAutofit/>
          </a:bodyPr>
          <a:lstStyle/>
          <a:p>
            <a:pPr algn="ctr" defTabSz="914400"/>
            <a:r>
              <a:rPr lang="en-US" sz="3300" kern="1200" dirty="0">
                <a:solidFill>
                  <a:srgbClr val="FFFFFF"/>
                </a:solidFill>
                <a:latin typeface="+mj-lt"/>
                <a:ea typeface="+mj-ea"/>
                <a:cs typeface="+mj-cs"/>
              </a:rPr>
              <a:t>Questions?</a:t>
            </a:r>
          </a:p>
        </p:txBody>
      </p:sp>
      <p:pic>
        <p:nvPicPr>
          <p:cNvPr id="6" name="Graphic 5" descr="Handshake">
            <a:extLst>
              <a:ext uri="{FF2B5EF4-FFF2-40B4-BE49-F238E27FC236}">
                <a16:creationId xmlns:a16="http://schemas.microsoft.com/office/drawing/2014/main" id="{3A60F750-9248-9331-6F33-099703484B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83296" y="643466"/>
            <a:ext cx="5568739" cy="5568739"/>
          </a:xfrm>
          <a:prstGeom prst="rect">
            <a:avLst/>
          </a:prstGeom>
        </p:spPr>
      </p:pic>
    </p:spTree>
    <p:extLst>
      <p:ext uri="{BB962C8B-B14F-4D97-AF65-F5344CB8AC3E}">
        <p14:creationId xmlns:p14="http://schemas.microsoft.com/office/powerpoint/2010/main" val="2579380828"/>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680948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AE383-0898-264C-8B08-B4171D5163C5}"/>
              </a:ext>
            </a:extLst>
          </p:cNvPr>
          <p:cNvSpPr>
            <a:spLocks noGrp="1"/>
          </p:cNvSpPr>
          <p:nvPr>
            <p:ph type="ctrTitle"/>
          </p:nvPr>
        </p:nvSpPr>
        <p:spPr>
          <a:xfrm>
            <a:off x="809172" y="1201058"/>
            <a:ext cx="6235700" cy="1244314"/>
          </a:xfrm>
        </p:spPr>
        <p:txBody>
          <a:bodyPr/>
          <a:lstStyle/>
          <a:p>
            <a:pPr algn="ctr"/>
            <a:r>
              <a:rPr lang="en-US" dirty="0"/>
              <a:t>Local Government Auditor Report 2024</a:t>
            </a:r>
          </a:p>
        </p:txBody>
      </p:sp>
      <p:sp>
        <p:nvSpPr>
          <p:cNvPr id="3" name="Subtitle 2">
            <a:extLst>
              <a:ext uri="{FF2B5EF4-FFF2-40B4-BE49-F238E27FC236}">
                <a16:creationId xmlns:a16="http://schemas.microsoft.com/office/drawing/2014/main" id="{7334DAE9-097C-464F-A3F1-05B272DD39DD}"/>
              </a:ext>
            </a:extLst>
          </p:cNvPr>
          <p:cNvSpPr>
            <a:spLocks noGrp="1"/>
          </p:cNvSpPr>
          <p:nvPr>
            <p:ph type="subTitle" idx="1"/>
          </p:nvPr>
        </p:nvSpPr>
        <p:spPr>
          <a:xfrm>
            <a:off x="464457" y="3814137"/>
            <a:ext cx="6210300" cy="736600"/>
          </a:xfrm>
        </p:spPr>
        <p:txBody>
          <a:bodyPr>
            <a:noAutofit/>
          </a:bodyPr>
          <a:lstStyle/>
          <a:p>
            <a:pPr marL="342900" indent="-342900">
              <a:buFont typeface="Arial" panose="020B0604020202020204" pitchFamily="34" charset="0"/>
              <a:buChar char="•"/>
            </a:pPr>
            <a:r>
              <a:rPr lang="en-US" sz="2800" dirty="0"/>
              <a:t>Published 25 October 24</a:t>
            </a:r>
          </a:p>
        </p:txBody>
      </p:sp>
    </p:spTree>
    <p:extLst>
      <p:ext uri="{BB962C8B-B14F-4D97-AF65-F5344CB8AC3E}">
        <p14:creationId xmlns:p14="http://schemas.microsoft.com/office/powerpoint/2010/main" val="284586771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AE383-0898-264C-8B08-B4171D5163C5}"/>
              </a:ext>
            </a:extLst>
          </p:cNvPr>
          <p:cNvSpPr>
            <a:spLocks noGrp="1"/>
          </p:cNvSpPr>
          <p:nvPr>
            <p:ph type="ctrTitle"/>
          </p:nvPr>
        </p:nvSpPr>
        <p:spPr>
          <a:xfrm>
            <a:off x="0" y="0"/>
            <a:ext cx="5270501" cy="1244314"/>
          </a:xfrm>
        </p:spPr>
        <p:txBody>
          <a:bodyPr>
            <a:normAutofit/>
          </a:bodyPr>
          <a:lstStyle/>
          <a:p>
            <a:pPr algn="ctr"/>
            <a:r>
              <a:rPr lang="en-US" sz="2800" dirty="0"/>
              <a:t>Part 1 </a:t>
            </a:r>
            <a:br>
              <a:rPr lang="en-US" sz="2800" dirty="0"/>
            </a:br>
            <a:r>
              <a:rPr lang="en-US" sz="2000" dirty="0"/>
              <a:t>Financial Performance </a:t>
            </a:r>
          </a:p>
        </p:txBody>
      </p:sp>
      <p:pic>
        <p:nvPicPr>
          <p:cNvPr id="5" name="Picture 4">
            <a:extLst>
              <a:ext uri="{FF2B5EF4-FFF2-40B4-BE49-F238E27FC236}">
                <a16:creationId xmlns:a16="http://schemas.microsoft.com/office/drawing/2014/main" id="{14DCC828-D141-04C1-A4B2-4E93C12A56FA}"/>
              </a:ext>
            </a:extLst>
          </p:cNvPr>
          <p:cNvPicPr>
            <a:picLocks noChangeAspect="1"/>
          </p:cNvPicPr>
          <p:nvPr/>
        </p:nvPicPr>
        <p:blipFill>
          <a:blip r:embed="rId3"/>
          <a:stretch>
            <a:fillRect/>
          </a:stretch>
        </p:blipFill>
        <p:spPr>
          <a:xfrm>
            <a:off x="936172" y="1807029"/>
            <a:ext cx="7826828" cy="4920341"/>
          </a:xfrm>
          <a:prstGeom prst="rect">
            <a:avLst/>
          </a:prstGeom>
        </p:spPr>
      </p:pic>
    </p:spTree>
    <p:extLst>
      <p:ext uri="{BB962C8B-B14F-4D97-AF65-F5344CB8AC3E}">
        <p14:creationId xmlns:p14="http://schemas.microsoft.com/office/powerpoint/2010/main" val="110844353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A35A88B-0EA5-DC48-BD2A-8B6F01A7EC91}"/>
              </a:ext>
            </a:extLst>
          </p:cNvPr>
          <p:cNvSpPr>
            <a:spLocks noGrp="1"/>
          </p:cNvSpPr>
          <p:nvPr>
            <p:ph type="subTitle" idx="1"/>
          </p:nvPr>
        </p:nvSpPr>
        <p:spPr>
          <a:xfrm>
            <a:off x="725715" y="665843"/>
            <a:ext cx="6210300" cy="736600"/>
          </a:xfrm>
        </p:spPr>
        <p:txBody>
          <a:bodyPr>
            <a:noAutofit/>
          </a:bodyPr>
          <a:lstStyle/>
          <a:p>
            <a:pPr>
              <a:lnSpc>
                <a:spcPct val="107000"/>
              </a:lnSpc>
              <a:spcAft>
                <a:spcPts val="800"/>
              </a:spcAft>
            </a:pPr>
            <a:r>
              <a:rPr lang="en-US" sz="2800" b="1" dirty="0"/>
              <a:t>Staff Costs</a:t>
            </a:r>
          </a:p>
          <a:p>
            <a:pPr>
              <a:lnSpc>
                <a:spcPct val="107000"/>
              </a:lnSpc>
              <a:spcAft>
                <a:spcPts val="800"/>
              </a:spcAft>
            </a:pPr>
            <a:endParaRPr lang="en-US" sz="1800" dirty="0"/>
          </a:p>
          <a:p>
            <a:pPr>
              <a:lnSpc>
                <a:spcPct val="107000"/>
              </a:lnSpc>
              <a:spcAft>
                <a:spcPts val="800"/>
              </a:spcAft>
            </a:pPr>
            <a:r>
              <a:rPr lang="en-US" dirty="0"/>
              <a:t>During 2022-23, staff costs across councils amounted to </a:t>
            </a:r>
            <a:r>
              <a:rPr lang="en-US" dirty="0">
                <a:solidFill>
                  <a:srgbClr val="FF0000"/>
                </a:solidFill>
              </a:rPr>
              <a:t>£436.2 million</a:t>
            </a:r>
            <a:r>
              <a:rPr lang="en-US" dirty="0"/>
              <a:t>. These costs represented around 39 per cent of councils’ operational expenditure in 2022-23, which is consistent with the proportion of operational expenditure consumed by staff costs in previous years. In addition, councils spent a further </a:t>
            </a:r>
            <a:r>
              <a:rPr lang="en-US" dirty="0">
                <a:solidFill>
                  <a:srgbClr val="FF0000"/>
                </a:solidFill>
              </a:rPr>
              <a:t>£37.6 million </a:t>
            </a:r>
            <a:r>
              <a:rPr lang="en-US" dirty="0"/>
              <a:t>on agency staff during 2022-23.</a:t>
            </a:r>
          </a:p>
        </p:txBody>
      </p:sp>
    </p:spTree>
    <p:extLst>
      <p:ext uri="{BB962C8B-B14F-4D97-AF65-F5344CB8AC3E}">
        <p14:creationId xmlns:p14="http://schemas.microsoft.com/office/powerpoint/2010/main" val="280019429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773A-A7B6-B047-B4D0-1ADE37E1DDE3}"/>
              </a:ext>
            </a:extLst>
          </p:cNvPr>
          <p:cNvSpPr>
            <a:spLocks noGrp="1"/>
          </p:cNvSpPr>
          <p:nvPr>
            <p:ph type="ctrTitle"/>
          </p:nvPr>
        </p:nvSpPr>
        <p:spPr>
          <a:xfrm>
            <a:off x="749300" y="165667"/>
            <a:ext cx="7439661" cy="918445"/>
          </a:xfrm>
        </p:spPr>
        <p:txBody>
          <a:bodyPr/>
          <a:lstStyle/>
          <a:p>
            <a:r>
              <a:rPr lang="en-US" dirty="0"/>
              <a:t>Reserves</a:t>
            </a:r>
          </a:p>
        </p:txBody>
      </p:sp>
      <p:pic>
        <p:nvPicPr>
          <p:cNvPr id="5" name="Picture 4">
            <a:extLst>
              <a:ext uri="{FF2B5EF4-FFF2-40B4-BE49-F238E27FC236}">
                <a16:creationId xmlns:a16="http://schemas.microsoft.com/office/drawing/2014/main" id="{D64E313F-C2DC-02E6-6ECE-4A5CC8A8BFA9}"/>
              </a:ext>
            </a:extLst>
          </p:cNvPr>
          <p:cNvPicPr>
            <a:picLocks noChangeAspect="1"/>
          </p:cNvPicPr>
          <p:nvPr/>
        </p:nvPicPr>
        <p:blipFill>
          <a:blip r:embed="rId3"/>
          <a:stretch>
            <a:fillRect/>
          </a:stretch>
        </p:blipFill>
        <p:spPr>
          <a:xfrm>
            <a:off x="1763485" y="1612825"/>
            <a:ext cx="7717972" cy="4983918"/>
          </a:xfrm>
          <a:prstGeom prst="rect">
            <a:avLst/>
          </a:prstGeom>
        </p:spPr>
      </p:pic>
    </p:spTree>
    <p:extLst>
      <p:ext uri="{BB962C8B-B14F-4D97-AF65-F5344CB8AC3E}">
        <p14:creationId xmlns:p14="http://schemas.microsoft.com/office/powerpoint/2010/main" val="3177526537"/>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E4BCA-1061-DB43-82F7-BEA7634867E1}"/>
              </a:ext>
            </a:extLst>
          </p:cNvPr>
          <p:cNvSpPr>
            <a:spLocks noGrp="1"/>
          </p:cNvSpPr>
          <p:nvPr>
            <p:ph type="ctrTitle"/>
          </p:nvPr>
        </p:nvSpPr>
        <p:spPr/>
        <p:txBody>
          <a:bodyPr/>
          <a:lstStyle/>
          <a:p>
            <a:r>
              <a:rPr lang="en-US" sz="2000" dirty="0"/>
              <a:t>Part 2 </a:t>
            </a:r>
            <a:br>
              <a:rPr lang="en-US" sz="2800" dirty="0"/>
            </a:br>
            <a:r>
              <a:rPr lang="en-US" sz="2000" dirty="0"/>
              <a:t>Governance Issues</a:t>
            </a:r>
          </a:p>
        </p:txBody>
      </p:sp>
      <p:sp>
        <p:nvSpPr>
          <p:cNvPr id="6" name="Text Placeholder 3">
            <a:extLst>
              <a:ext uri="{FF2B5EF4-FFF2-40B4-BE49-F238E27FC236}">
                <a16:creationId xmlns:a16="http://schemas.microsoft.com/office/drawing/2014/main" id="{447AC8FF-08F2-C832-C6A4-7D0963D48AB0}"/>
              </a:ext>
            </a:extLst>
          </p:cNvPr>
          <p:cNvSpPr>
            <a:spLocks noGrp="1"/>
          </p:cNvSpPr>
          <p:nvPr>
            <p:ph type="body" sz="quarter" idx="11"/>
          </p:nvPr>
        </p:nvSpPr>
        <p:spPr>
          <a:xfrm>
            <a:off x="749300" y="1863045"/>
            <a:ext cx="9777413" cy="3295650"/>
          </a:xfrm>
        </p:spPr>
        <p:txBody>
          <a:bodyPr/>
          <a:lstStyle/>
          <a:p>
            <a:r>
              <a:rPr lang="en-US" dirty="0"/>
              <a:t>Annual Audit Activity </a:t>
            </a:r>
          </a:p>
          <a:p>
            <a:r>
              <a:rPr lang="en-US" dirty="0"/>
              <a:t>Review of Annual Governance Statements </a:t>
            </a:r>
          </a:p>
          <a:p>
            <a:r>
              <a:rPr lang="en-US" dirty="0"/>
              <a:t>Review of Financial Statements </a:t>
            </a:r>
          </a:p>
          <a:p>
            <a:r>
              <a:rPr lang="en-US" dirty="0"/>
              <a:t>Performance Improvement </a:t>
            </a:r>
          </a:p>
          <a:p>
            <a:r>
              <a:rPr lang="en-US" dirty="0"/>
              <a:t>Reform of Local Government Performance Improvement Legislation Arrangements </a:t>
            </a:r>
          </a:p>
          <a:p>
            <a:r>
              <a:rPr lang="en-US" dirty="0"/>
              <a:t>Fraud Notifications</a:t>
            </a:r>
          </a:p>
          <a:p>
            <a:r>
              <a:rPr lang="en-US" dirty="0"/>
              <a:t>Managing Sickness Absence </a:t>
            </a:r>
          </a:p>
          <a:p>
            <a:r>
              <a:rPr lang="en-US" dirty="0"/>
              <a:t>Review of Council Restructuring </a:t>
            </a:r>
          </a:p>
          <a:p>
            <a:r>
              <a:rPr lang="en-US" dirty="0"/>
              <a:t>Rates Support Grant </a:t>
            </a:r>
          </a:p>
          <a:p>
            <a:r>
              <a:rPr lang="en-US" dirty="0"/>
              <a:t>Performance of Local Councils in Processing Planning Applications</a:t>
            </a:r>
            <a:endParaRPr lang="en-GB" dirty="0"/>
          </a:p>
        </p:txBody>
      </p:sp>
    </p:spTree>
    <p:extLst>
      <p:ext uri="{BB962C8B-B14F-4D97-AF65-F5344CB8AC3E}">
        <p14:creationId xmlns:p14="http://schemas.microsoft.com/office/powerpoint/2010/main" val="1850175659"/>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A35A88B-0EA5-DC48-BD2A-8B6F01A7EC91}"/>
              </a:ext>
            </a:extLst>
          </p:cNvPr>
          <p:cNvSpPr>
            <a:spLocks noGrp="1"/>
          </p:cNvSpPr>
          <p:nvPr>
            <p:ph type="subTitle" idx="1"/>
          </p:nvPr>
        </p:nvSpPr>
        <p:spPr>
          <a:xfrm>
            <a:off x="725715" y="665843"/>
            <a:ext cx="6210300" cy="604607"/>
          </a:xfrm>
        </p:spPr>
        <p:txBody>
          <a:bodyPr>
            <a:noAutofit/>
          </a:bodyPr>
          <a:lstStyle/>
          <a:p>
            <a:pPr>
              <a:lnSpc>
                <a:spcPct val="107000"/>
              </a:lnSpc>
              <a:spcAft>
                <a:spcPts val="800"/>
              </a:spcAft>
            </a:pPr>
            <a:r>
              <a:rPr lang="en-US" sz="2800" b="1" dirty="0"/>
              <a:t>Key findings</a:t>
            </a:r>
          </a:p>
          <a:p>
            <a:pPr>
              <a:lnSpc>
                <a:spcPct val="107000"/>
              </a:lnSpc>
              <a:spcAft>
                <a:spcPts val="800"/>
              </a:spcAft>
            </a:pPr>
            <a:endParaRPr lang="en-US" sz="1800" dirty="0"/>
          </a:p>
        </p:txBody>
      </p:sp>
      <p:sp>
        <p:nvSpPr>
          <p:cNvPr id="4" name="TextBox 3">
            <a:extLst>
              <a:ext uri="{FF2B5EF4-FFF2-40B4-BE49-F238E27FC236}">
                <a16:creationId xmlns:a16="http://schemas.microsoft.com/office/drawing/2014/main" id="{C1C407FC-A945-46AA-7C3C-FA328C8583D6}"/>
              </a:ext>
            </a:extLst>
          </p:cNvPr>
          <p:cNvSpPr txBox="1"/>
          <p:nvPr/>
        </p:nvSpPr>
        <p:spPr>
          <a:xfrm>
            <a:off x="725714" y="1872343"/>
            <a:ext cx="8265885" cy="4893647"/>
          </a:xfrm>
          <a:prstGeom prst="rect">
            <a:avLst/>
          </a:prstGeom>
          <a:noFill/>
        </p:spPr>
        <p:txBody>
          <a:bodyPr wrap="square">
            <a:spAutoFit/>
          </a:bodyPr>
          <a:lstStyle/>
          <a:p>
            <a:pPr marL="342900" indent="-342900">
              <a:buFont typeface="Arial" panose="020B0604020202020204" pitchFamily="34" charset="0"/>
              <a:buChar char="•"/>
            </a:pPr>
            <a:r>
              <a:rPr lang="en-US" sz="2400" dirty="0" err="1">
                <a:latin typeface="Verdana" panose="020B0604030504040204" pitchFamily="34" charset="0"/>
                <a:ea typeface="Verdana" panose="020B0604030504040204" pitchFamily="34" charset="0"/>
              </a:rPr>
              <a:t>Policies:absence</a:t>
            </a:r>
            <a:r>
              <a:rPr lang="en-US" sz="2400" dirty="0">
                <a:latin typeface="Verdana" panose="020B0604030504040204" pitchFamily="34" charset="0"/>
                <a:ea typeface="Verdana" panose="020B0604030504040204" pitchFamily="34" charset="0"/>
              </a:rPr>
              <a:t> of policies, policies that were dated and overdue for review, or policies that were only in draft format covering various areas including.</a:t>
            </a:r>
          </a:p>
          <a:p>
            <a:endParaRPr lang="en-US" sz="24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rPr>
              <a:t>Weaknesses in procurement and contract management</a:t>
            </a:r>
          </a:p>
          <a:p>
            <a:pPr marL="342900" indent="-342900">
              <a:buFont typeface="Arial" panose="020B0604020202020204" pitchFamily="34" charset="0"/>
              <a:buChar char="•"/>
            </a:pPr>
            <a:endParaRPr lang="en-US" sz="24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rPr>
              <a:t>Management of land and buildings</a:t>
            </a:r>
          </a:p>
          <a:p>
            <a:endParaRPr lang="en-US" sz="24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rPr>
              <a:t>Limited assurances in internal audit reports</a:t>
            </a:r>
          </a:p>
          <a:p>
            <a:endParaRPr lang="en-US" sz="24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rPr>
              <a:t>Weaknesses in financial management processes. </a:t>
            </a:r>
            <a:endParaRPr lang="en-GB"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84795519"/>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C4F4E-A0A8-C4F9-9D7B-1A469B7F38E6}"/>
              </a:ext>
            </a:extLst>
          </p:cNvPr>
          <p:cNvSpPr>
            <a:spLocks noGrp="1"/>
          </p:cNvSpPr>
          <p:nvPr>
            <p:ph type="ctrTitle"/>
          </p:nvPr>
        </p:nvSpPr>
        <p:spPr>
          <a:xfrm>
            <a:off x="852714" y="903514"/>
            <a:ext cx="5515429" cy="990600"/>
          </a:xfrm>
        </p:spPr>
        <p:txBody>
          <a:bodyPr>
            <a:normAutofit fontScale="90000"/>
          </a:bodyPr>
          <a:lstStyle/>
          <a:p>
            <a:pPr>
              <a:lnSpc>
                <a:spcPct val="107000"/>
              </a:lnSpc>
              <a:spcAft>
                <a:spcPts val="800"/>
              </a:spcAft>
            </a:pP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br>
              <a:rPr lang="en-GB" sz="2200" kern="100" dirty="0">
                <a:effectLst/>
                <a:latin typeface="Calibri" panose="020F0502020204030204" pitchFamily="34" charset="0"/>
                <a:ea typeface="Calibri" panose="020F0502020204030204" pitchFamily="34" charset="0"/>
                <a:cs typeface="Times New Roman" panose="02020603050405020304" pitchFamily="18" charset="0"/>
              </a:rPr>
            </a:br>
            <a:br>
              <a:rPr lang="en-GB" sz="2200" kern="100" dirty="0">
                <a:effectLst/>
                <a:latin typeface="Calibri" panose="020F0502020204030204" pitchFamily="34" charset="0"/>
                <a:ea typeface="Calibri" panose="020F0502020204030204" pitchFamily="34" charset="0"/>
                <a:cs typeface="Times New Roman" panose="02020603050405020304" pitchFamily="18" charset="0"/>
              </a:rPr>
            </a:br>
            <a:br>
              <a:rPr lang="en-GB" sz="3100" kern="100" dirty="0">
                <a:effectLst/>
                <a:latin typeface="Calibri" panose="020F0502020204030204" pitchFamily="34" charset="0"/>
                <a:ea typeface="Calibri" panose="020F0502020204030204" pitchFamily="34" charset="0"/>
                <a:cs typeface="Times New Roman" panose="02020603050405020304" pitchFamily="18" charset="0"/>
              </a:rPr>
            </a:br>
            <a:r>
              <a:rPr lang="en-GB" sz="2700" kern="100" dirty="0">
                <a:cs typeface="Times New Roman" panose="02020603050405020304" pitchFamily="18" charset="0"/>
              </a:rPr>
              <a:t>Part Three: Key Challenges</a:t>
            </a:r>
            <a:br>
              <a:rPr lang="en-GB" sz="22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200" dirty="0"/>
          </a:p>
        </p:txBody>
      </p:sp>
      <p:sp>
        <p:nvSpPr>
          <p:cNvPr id="4" name="TextBox 3">
            <a:extLst>
              <a:ext uri="{FF2B5EF4-FFF2-40B4-BE49-F238E27FC236}">
                <a16:creationId xmlns:a16="http://schemas.microsoft.com/office/drawing/2014/main" id="{436C6DEF-E08E-72D1-C233-0C2A60BD3E61}"/>
              </a:ext>
            </a:extLst>
          </p:cNvPr>
          <p:cNvSpPr txBox="1"/>
          <p:nvPr/>
        </p:nvSpPr>
        <p:spPr>
          <a:xfrm>
            <a:off x="852714" y="1809755"/>
            <a:ext cx="8738507" cy="2677656"/>
          </a:xfrm>
          <a:prstGeom prst="rect">
            <a:avLst/>
          </a:prstGeom>
          <a:noFill/>
        </p:spPr>
        <p:txBody>
          <a:bodyPr wrap="square">
            <a:spAutoFit/>
          </a:bodyPr>
          <a:lstStyle/>
          <a:p>
            <a:pPr algn="ctr"/>
            <a:r>
              <a:rPr lang="en-US" sz="2400" b="1" dirty="0">
                <a:latin typeface="Verdana" panose="020B0604030504040204" pitchFamily="34" charset="0"/>
                <a:ea typeface="Verdana" panose="020B0604030504040204" pitchFamily="34" charset="0"/>
              </a:rPr>
              <a:t>Financial Resilience </a:t>
            </a:r>
          </a:p>
          <a:p>
            <a:pPr algn="ctr"/>
            <a:endParaRPr lang="en-US" sz="2400" b="1" dirty="0">
              <a:latin typeface="Verdana" panose="020B0604030504040204" pitchFamily="34" charset="0"/>
              <a:ea typeface="Verdana" panose="020B0604030504040204" pitchFamily="34" charset="0"/>
            </a:endParaRPr>
          </a:p>
          <a:p>
            <a:r>
              <a:rPr lang="en-US" sz="2400" i="1" dirty="0">
                <a:latin typeface="Verdana" panose="020B0604030504040204" pitchFamily="34" charset="0"/>
                <a:ea typeface="Verdana" panose="020B0604030504040204" pitchFamily="34" charset="0"/>
              </a:rPr>
              <a:t>…responses indicate a welcome degree of compliance with good practice around financial management. Despite this overall positive assessment, it is clear that there are opportunities for strengthening procedures in a number of councils…</a:t>
            </a:r>
          </a:p>
        </p:txBody>
      </p:sp>
    </p:spTree>
    <p:extLst>
      <p:ext uri="{BB962C8B-B14F-4D97-AF65-F5344CB8AC3E}">
        <p14:creationId xmlns:p14="http://schemas.microsoft.com/office/powerpoint/2010/main" val="3643444115"/>
      </p:ext>
    </p:extLst>
  </p:cSld>
  <p:clrMapOvr>
    <a:masterClrMapping/>
  </p:clrMapOvr>
  <p:transition spd="slow">
    <p:fade/>
  </p:transition>
</p:sld>
</file>

<file path=ppt/theme/theme1.xml><?xml version="1.0" encoding="utf-8"?>
<a:theme xmlns:a="http://schemas.openxmlformats.org/drawingml/2006/main" name="Office Theme">
  <a:themeElements>
    <a:clrScheme name="NIAO">
      <a:dk1>
        <a:srgbClr val="333332"/>
      </a:dk1>
      <a:lt1>
        <a:srgbClr val="FFFFFF"/>
      </a:lt1>
      <a:dk2>
        <a:srgbClr val="00263E"/>
      </a:dk2>
      <a:lt2>
        <a:srgbClr val="FFFFFF"/>
      </a:lt2>
      <a:accent1>
        <a:srgbClr val="00263E"/>
      </a:accent1>
      <a:accent2>
        <a:srgbClr val="EC7700"/>
      </a:accent2>
      <a:accent3>
        <a:srgbClr val="9FCFCB"/>
      </a:accent3>
      <a:accent4>
        <a:srgbClr val="FED16D"/>
      </a:accent4>
      <a:accent5>
        <a:srgbClr val="FFFFFF"/>
      </a:accent5>
      <a:accent6>
        <a:srgbClr val="FFFFFF"/>
      </a:accent6>
      <a:hlink>
        <a:srgbClr val="EC7700"/>
      </a:hlink>
      <a:folHlink>
        <a:srgbClr val="9FCFCB"/>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9E01A897864D4DBAADF61D98DF1378" ma:contentTypeVersion="5" ma:contentTypeDescription="Create a new document." ma:contentTypeScope="" ma:versionID="d70787654e2c403828fc7252beee825d">
  <xsd:schema xmlns:xsd="http://www.w3.org/2001/XMLSchema" xmlns:xs="http://www.w3.org/2001/XMLSchema" xmlns:p="http://schemas.microsoft.com/office/2006/metadata/properties" xmlns:ns3="944d7f74-1ad3-42b0-b37d-eecd66eb7a37" targetNamespace="http://schemas.microsoft.com/office/2006/metadata/properties" ma:root="true" ma:fieldsID="62152386f766b63fb94b1c90b1e9a216" ns3:_="">
    <xsd:import namespace="944d7f74-1ad3-42b0-b37d-eecd66eb7a37"/>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4d7f74-1ad3-42b0-b37d-eecd66eb7a37"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907C32-4496-408E-975D-68624B5EC4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4d7f74-1ad3-42b0-b37d-eecd66eb7a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2DB649-F36F-4019-8956-472251168A63}">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944d7f74-1ad3-42b0-b37d-eecd66eb7a37"/>
    <ds:schemaRef ds:uri="http://www.w3.org/XML/1998/namespace"/>
  </ds:schemaRefs>
</ds:datastoreItem>
</file>

<file path=customXml/itemProps3.xml><?xml version="1.0" encoding="utf-8"?>
<ds:datastoreItem xmlns:ds="http://schemas.openxmlformats.org/officeDocument/2006/customXml" ds:itemID="{DE268AAE-73A7-431C-9B49-7A0D25BB8B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16110</TotalTime>
  <Words>1575</Words>
  <Application>Microsoft Office PowerPoint</Application>
  <PresentationFormat>Widescreen</PresentationFormat>
  <Paragraphs>170</Paragraphs>
  <Slides>27</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Aptos</vt:lpstr>
      <vt:lpstr>Arial</vt:lpstr>
      <vt:lpstr>Calibri</vt:lpstr>
      <vt:lpstr>Calibri Light</vt:lpstr>
      <vt:lpstr>Symbol</vt:lpstr>
      <vt:lpstr>Times New Roman</vt:lpstr>
      <vt:lpstr>Verdana</vt:lpstr>
      <vt:lpstr>Office Theme</vt:lpstr>
      <vt:lpstr>CIPFA Northern Ireland Region &amp; The MCS Group Lunchtime Event</vt:lpstr>
      <vt:lpstr>Agenda</vt:lpstr>
      <vt:lpstr>Local Government Auditor Report 2024</vt:lpstr>
      <vt:lpstr>Part 1  Financial Performance </vt:lpstr>
      <vt:lpstr>PowerPoint Presentation</vt:lpstr>
      <vt:lpstr>Reserves</vt:lpstr>
      <vt:lpstr>Part 2  Governance Issues</vt:lpstr>
      <vt:lpstr>PowerPoint Presentation</vt:lpstr>
      <vt:lpstr>    Part Three: Key Challenges </vt:lpstr>
      <vt:lpstr>Part Three: Key Challenges</vt:lpstr>
      <vt:lpstr>Reports completed of interest to Local Government </vt:lpstr>
      <vt:lpstr>Reports planned of interest to Local Government </vt:lpstr>
      <vt:lpstr>  C&amp;AG’s Report on Financial Audit Findings 2023-2024   Central Government </vt:lpstr>
      <vt:lpstr>In the 2023-24 year I certified 131 central government accounts (i.e. central government departments and their arms-length bodies). This included 20 accounts which were delayed from earlier years. In the year to 31 August 2024, I issued qualified audit opinions on the accounts of 18 central government departments and their arm-length bodies.  </vt:lpstr>
      <vt:lpstr>Table 2 List of Accounts Qualified in 2023-24 </vt:lpstr>
      <vt:lpstr>PowerPoint Presentation</vt:lpstr>
      <vt:lpstr>  Common Themes   1) -Irregular expenditure including:    -excess votes;    -levels of fraud and error; and    -incurring expenditure not covered by the authorities which govern these organisations, such as their primary legislation.   2) The estimation of the value of provisions; and   3) A lack of evidence to support accounting judgements and assumptions made or approvals given to incur expenditure. </vt:lpstr>
      <vt:lpstr>Public Interest Reports On Unqualified Accounts</vt:lpstr>
      <vt:lpstr>     Emphasis of Matter </vt:lpstr>
      <vt:lpstr>PowerPoint Presentation</vt:lpstr>
      <vt:lpstr>Public Accounts Committee- NIAO Reports</vt:lpstr>
      <vt:lpstr>Public Accounts Committee Inquiries</vt:lpstr>
      <vt:lpstr>PowerPoint Presentation</vt:lpstr>
      <vt:lpstr>Public Reporting Themes</vt:lpstr>
      <vt:lpstr>PowerPoint Presentation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Corey Watson</dc:creator>
  <cp:lastModifiedBy>Stephen Mungavin</cp:lastModifiedBy>
  <cp:revision>31</cp:revision>
  <dcterms:created xsi:type="dcterms:W3CDTF">2022-04-12T11:58:07Z</dcterms:created>
  <dcterms:modified xsi:type="dcterms:W3CDTF">2024-12-08T13:49:23Z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0x010100E79E01A897864D4DBAADF61D98DF1378</vt:lpwstr>
  </property>
</Properties>
</file>