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omments/modernComment_103_35597F84.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12_AC6759AA.xml" ContentType="application/vnd.ms-powerpoint.comments+xml"/>
  <Override PartName="/ppt/notesSlides/notesSlide3.xml" ContentType="application/vnd.openxmlformats-officedocument.presentationml.notesSlide+xml"/>
  <Override PartName="/ppt/comments/modernComment_122_21E68BD6.xml" ContentType="application/vnd.ms-powerpoint.comments+xml"/>
  <Override PartName="/ppt/notesSlides/notesSlide4.xml" ContentType="application/vnd.openxmlformats-officedocument.presentationml.notesSlide+xml"/>
  <Override PartName="/ppt/comments/modernComment_11C_D8C9F518.xml" ContentType="application/vnd.ms-powerpoint.comments+xml"/>
  <Override PartName="/ppt/notesSlides/notesSlide5.xml" ContentType="application/vnd.openxmlformats-officedocument.presentationml.notesSlide+xml"/>
  <Override PartName="/ppt/comments/modernComment_124_50A6C7D3.xml" ContentType="application/vnd.ms-powerpoint.comments+xml"/>
  <Override PartName="/ppt/notesSlides/notesSlide6.xml" ContentType="application/vnd.openxmlformats-officedocument.presentationml.notesSlide+xml"/>
  <Override PartName="/ppt/comments/modernComment_127_3F17E205.xml" ContentType="application/vnd.ms-powerpoint.comment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2F_A99A849C.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9"/>
  </p:notesMasterIdLst>
  <p:sldIdLst>
    <p:sldId id="257" r:id="rId5"/>
    <p:sldId id="259" r:id="rId6"/>
    <p:sldId id="285" r:id="rId7"/>
    <p:sldId id="274" r:id="rId8"/>
    <p:sldId id="294" r:id="rId9"/>
    <p:sldId id="290" r:id="rId10"/>
    <p:sldId id="284" r:id="rId11"/>
    <p:sldId id="292" r:id="rId12"/>
    <p:sldId id="295" r:id="rId13"/>
    <p:sldId id="296" r:id="rId14"/>
    <p:sldId id="280" r:id="rId15"/>
    <p:sldId id="302" r:id="rId16"/>
    <p:sldId id="298" r:id="rId17"/>
    <p:sldId id="297" r:id="rId18"/>
    <p:sldId id="263" r:id="rId19"/>
    <p:sldId id="299" r:id="rId20"/>
    <p:sldId id="303" r:id="rId21"/>
    <p:sldId id="288" r:id="rId22"/>
    <p:sldId id="301" r:id="rId23"/>
    <p:sldId id="293" r:id="rId24"/>
    <p:sldId id="287" r:id="rId25"/>
    <p:sldId id="305" r:id="rId26"/>
    <p:sldId id="261" r:id="rId27"/>
    <p:sldId id="30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F5438D-1298-E734-2B3A-F99E669E2502}" name="Howard, Anna" initials="HA" userId="S::anna.howard@cipfa.org::ac9a674d-2e1d-4dd6-8fd5-e696abaf83d7" providerId="AD"/>
  <p188:author id="{7FFF919E-FFB2-524A-9DDA-BCB5579F538F}" name="Reeves, Heather" initials="RH" userId="S::heather.reeves@cipfa.org::3ef8ee84-029d-414c-a91c-d504eeee31d8" providerId="AD"/>
  <p188:author id="{5072D3E3-973C-24A4-9217-F4D3E40162A9}" name="Pritchard, Sophie" initials="PS" userId="S::sophie.pritchard@cipfa.org::5de9c4ef-d856-4994-8dca-874b5ccb279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A60CA7-DE4F-FA3B-E5D5-69F44E1D5954}" v="16" dt="2024-12-08T21:12:58.641"/>
    <p1510:client id="{DBCD4EB9-F39B-7082-AC7F-4B356F9E1C00}" v="81" dt="2024-12-10T13:35:05.956"/>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comments/modernComment_103_35597F84.xml><?xml version="1.0" encoding="utf-8"?>
<p188:cmLst xmlns:a="http://schemas.openxmlformats.org/drawingml/2006/main" xmlns:r="http://schemas.openxmlformats.org/officeDocument/2006/relationships" xmlns:p188="http://schemas.microsoft.com/office/powerpoint/2018/8/main">
  <p188:cm id="{650F3958-5B9B-4A7B-A960-A979473BB401}" authorId="{5AF5438D-1298-E734-2B3A-F99E669E2502}" status="resolved" created="2024-11-19T14:51:06.803" complete="100000">
    <pc:sldMkLst xmlns:pc="http://schemas.microsoft.com/office/powerpoint/2013/main/command">
      <pc:docMk/>
      <pc:sldMk cId="895057796" sldId="259"/>
    </pc:sldMkLst>
    <p188:txBody>
      <a:bodyPr/>
      <a:lstStyle/>
      <a:p>
        <a:r>
          <a:rPr lang="en-US"/>
          <a:t>Need to come back to this </a:t>
        </a:r>
      </a:p>
    </p188:txBody>
  </p188:cm>
</p188:cmLst>
</file>

<file path=ppt/comments/modernComment_112_AC6759AA.xml><?xml version="1.0" encoding="utf-8"?>
<p188:cmLst xmlns:a="http://schemas.openxmlformats.org/drawingml/2006/main" xmlns:r="http://schemas.openxmlformats.org/officeDocument/2006/relationships" xmlns:p188="http://schemas.microsoft.com/office/powerpoint/2018/8/main">
  <p188:cm id="{032CE365-59AB-4CA1-A90A-85CED006B0EF}" authorId="{5AF5438D-1298-E734-2B3A-F99E669E2502}" status="resolved" created="2024-11-19T13:37:32.395" complete="100000">
    <pc:sldMkLst xmlns:pc="http://schemas.microsoft.com/office/powerpoint/2013/main/command">
      <pc:docMk/>
      <pc:sldMk cId="2892454314" sldId="274"/>
    </pc:sldMkLst>
    <p188:txBody>
      <a:bodyPr/>
      <a:lstStyle/>
      <a:p>
        <a:r>
          <a:rPr lang="en-US"/>
          <a:t>the link takes you to a form called Student PEP Entry Form, but we are calling it Student Portfolio Submission below. Could we be consistent? and change the Student PEP Entry Form to Student Portfolio Submission. </a:t>
        </a:r>
      </a:p>
    </p188:txBody>
  </p188:cm>
  <p188:cm id="{5229F604-2CA3-4EDE-BD81-AA0C58164558}" authorId="{5AF5438D-1298-E734-2B3A-F99E669E2502}" status="resolved" created="2024-11-19T14:56:13.127" complete="100000">
    <pc:sldMkLst xmlns:pc="http://schemas.microsoft.com/office/powerpoint/2013/main/command">
      <pc:docMk/>
      <pc:sldMk cId="2892454314" sldId="274"/>
    </pc:sldMkLst>
    <p188:txBody>
      <a:bodyPr/>
      <a:lstStyle/>
      <a:p>
        <a:r>
          <a:rPr lang="en-US"/>
          <a:t>Need new QR code and link please</a:t>
        </a:r>
      </a:p>
    </p188:txBody>
  </p188:cm>
</p188:cmLst>
</file>

<file path=ppt/comments/modernComment_11C_D8C9F518.xml><?xml version="1.0" encoding="utf-8"?>
<p188:cmLst xmlns:a="http://schemas.openxmlformats.org/drawingml/2006/main" xmlns:r="http://schemas.openxmlformats.org/officeDocument/2006/relationships" xmlns:p188="http://schemas.microsoft.com/office/powerpoint/2018/8/main">
  <p188:cm id="{225880B2-3D9E-4994-8E48-CCA5C7C053AE}" authorId="{5AF5438D-1298-E734-2B3A-F99E669E2502}" status="resolved" created="2024-11-19T13:44:46.657" complete="100000">
    <ac:deMkLst xmlns:ac="http://schemas.microsoft.com/office/drawing/2013/main/command">
      <pc:docMk xmlns:pc="http://schemas.microsoft.com/office/powerpoint/2013/main/command"/>
      <pc:sldMk xmlns:pc="http://schemas.microsoft.com/office/powerpoint/2013/main/command" cId="3637114136" sldId="284"/>
      <ac:spMk id="18" creationId="{BC66CA08-8E00-2DCB-F073-DBF396FD4E1A}"/>
    </ac:deMkLst>
    <p188:txBody>
      <a:bodyPr/>
      <a:lstStyle/>
      <a:p>
        <a:r>
          <a:rPr lang="en-US"/>
          <a:t>Activity or when completing the form? </a:t>
        </a:r>
      </a:p>
    </p188:txBody>
  </p188:cm>
  <p188:cm id="{332CA2F6-80FF-4F9B-AA5E-2E419A8F87AF}" authorId="{5AF5438D-1298-E734-2B3A-F99E669E2502}" status="resolved" created="2024-11-19T15:31:24.625" complete="100000">
    <pc:sldMkLst xmlns:pc="http://schemas.microsoft.com/office/powerpoint/2013/main/command">
      <pc:docMk/>
      <pc:sldMk cId="3637114136" sldId="284"/>
    </pc:sldMkLst>
    <p188:txBody>
      <a:bodyPr/>
      <a:lstStyle/>
      <a:p>
        <a:r>
          <a:rPr lang="en-US"/>
          <a:t>Consistency with employer and organisation etc etc </a:t>
        </a:r>
      </a:p>
    </p188:txBody>
  </p188:cm>
</p188:cmLst>
</file>

<file path=ppt/comments/modernComment_122_21E68BD6.xml><?xml version="1.0" encoding="utf-8"?>
<p188:cmLst xmlns:a="http://schemas.openxmlformats.org/drawingml/2006/main" xmlns:r="http://schemas.openxmlformats.org/officeDocument/2006/relationships" xmlns:p188="http://schemas.microsoft.com/office/powerpoint/2018/8/main">
  <p188:cm id="{911CAD78-985F-43AF-BF51-69935D864F51}" authorId="{5AF5438D-1298-E734-2B3A-F99E669E2502}" status="resolved" created="2024-11-19T13:39:27.976" complete="100000">
    <pc:sldMkLst xmlns:pc="http://schemas.microsoft.com/office/powerpoint/2013/main/command">
      <pc:docMk/>
      <pc:sldMk cId="568757206" sldId="290"/>
    </pc:sldMkLst>
    <p188:txBody>
      <a:bodyPr/>
      <a:lstStyle/>
      <a:p>
        <a:r>
          <a:rPr lang="en-US"/>
          <a:t>What part of this form has to stay the same for the duration? Whats the unique identifier?  Do they need to make sure the Student number is correct as thats what links the forms together?  how do they imput the stdueunt number does it need -CIP each time. Does their e mail need to match CRM? what happens if they change their e mail?</a:t>
        </a:r>
      </a:p>
    </p188:txBody>
  </p188:cm>
  <p188:cm id="{20F320FA-771E-4277-B4BF-9BCBA4C32E22}" authorId="{5AF5438D-1298-E734-2B3A-F99E669E2502}" status="resolved" created="2024-11-19T15:26:17.661" complete="100000">
    <ac:deMkLst xmlns:ac="http://schemas.microsoft.com/office/drawing/2013/main/command">
      <pc:docMk xmlns:pc="http://schemas.microsoft.com/office/powerpoint/2013/main/command"/>
      <pc:sldMk xmlns:pc="http://schemas.microsoft.com/office/powerpoint/2013/main/command" cId="568757206" sldId="290"/>
      <ac:picMk id="7" creationId="{C4588022-5B87-3CCA-766C-CEBAFE7D5623}"/>
    </ac:deMkLst>
    <p188:replyLst>
      <p188:reply id="{029E3E50-2EB1-4486-BE6D-513A28681884}" authorId="{5AF5438D-1298-E734-2B3A-F99E669E2502}" created="2024-11-19T15:28:20.822">
        <p188:txBody>
          <a:bodyPr/>
          <a:lstStyle/>
          <a:p>
            <a:r>
              <a:rPr lang="en-US"/>
              <a:t>Pic one also needs to change - SOZ</a:t>
            </a:r>
          </a:p>
        </p188:txBody>
      </p188:reply>
    </p188:replyLst>
    <p188:txBody>
      <a:bodyPr/>
      <a:lstStyle/>
      <a:p>
        <a:r>
          <a:rPr lang="en-US"/>
          <a:t>Can we get a better picture please? </a:t>
        </a:r>
      </a:p>
    </p188:txBody>
  </p188:cm>
  <p188:cm id="{6FBAF825-2DAC-4D4C-ADE6-8A54A1DFD340}" authorId="{5AF5438D-1298-E734-2B3A-F99E669E2502}" status="resolved" created="2024-11-19T15:26:37.130" complete="100000">
    <ac:deMkLst xmlns:ac="http://schemas.microsoft.com/office/drawing/2013/main/command">
      <pc:docMk xmlns:pc="http://schemas.microsoft.com/office/powerpoint/2013/main/command"/>
      <pc:sldMk xmlns:pc="http://schemas.microsoft.com/office/powerpoint/2013/main/command" cId="568757206" sldId="290"/>
      <ac:picMk id="7" creationId="{C4588022-5B87-3CCA-766C-CEBAFE7D5623}"/>
    </ac:deMkLst>
    <p188:replyLst>
      <p188:reply id="{08471E20-2366-48E3-9E3B-9250D8583766}" authorId="{5AF5438D-1298-E734-2B3A-F99E669E2502}" created="2024-11-19T15:27:43.930">
        <p188:txBody>
          <a:bodyPr/>
          <a:lstStyle/>
          <a:p>
            <a:r>
              <a:rPr lang="en-US"/>
              <a:t>Plagiarism involves presenting someone else’s work or ideas as your own without proper attribution and is a breach of academic integrity. Any work presented in the portfolio must be your own work.
Any unauthorised materials, use of Artificial Intelligence or collusion with other individuals is strictly prohibited. It is your responsibility to read and be familiar with CIPFA’s Assessment Offences and Generative Artificial Intelligence policies.
Any breach of academic regulations or misconduct during this examination will be managed through CIPFA's Assessment Offences process. Cases may be referred to the Disciplinary scheme.  </a:t>
            </a:r>
          </a:p>
        </p188:txBody>
      </p188:reply>
    </p188:replyLst>
    <p188:txBody>
      <a:bodyPr/>
      <a:lstStyle/>
      <a:p>
        <a:r>
          <a:rPr lang="en-US"/>
          <a:t>Change declaration </a:t>
        </a:r>
      </a:p>
    </p188:txBody>
  </p188:cm>
</p188:cmLst>
</file>

<file path=ppt/comments/modernComment_124_50A6C7D3.xml><?xml version="1.0" encoding="utf-8"?>
<p188:cmLst xmlns:a="http://schemas.openxmlformats.org/drawingml/2006/main" xmlns:r="http://schemas.openxmlformats.org/officeDocument/2006/relationships" xmlns:p188="http://schemas.microsoft.com/office/powerpoint/2018/8/main">
  <p188:cm id="{AEADA261-E264-4AF7-9D9F-268B318B1A61}" authorId="{5AF5438D-1298-E734-2B3A-F99E669E2502}" status="resolved" created="2024-11-19T13:52:12.295" complete="100000">
    <pc:sldMkLst xmlns:pc="http://schemas.microsoft.com/office/powerpoint/2013/main/command">
      <pc:docMk/>
      <pc:sldMk cId="1353107411" sldId="292"/>
    </pc:sldMkLst>
    <p188:replyLst>
      <p188:reply id="{D7974F59-E9FC-4CEC-93BF-5AD50C4BAF3F}" authorId="{5AF5438D-1298-E734-2B3A-F99E669E2502}" created="2024-11-19T14:35:38.176">
        <p188:txBody>
          <a:bodyPr/>
          <a:lstStyle/>
          <a:p>
            <a:r>
              <a:rPr lang="en-US"/>
              <a:t>Do we want Line Manager?</a:t>
            </a:r>
          </a:p>
        </p188:txBody>
      </p188:reply>
      <p188:reply id="{756E3C22-44BF-45A2-BA2D-457046DA875A}" authorId="{5AF5438D-1298-E734-2B3A-F99E669E2502}" created="2024-11-19T15:09:43.859">
        <p188:txBody>
          <a:bodyPr/>
          <a:lstStyle/>
          <a:p>
            <a:r>
              <a:rPr lang="en-US"/>
              <a:t>please change to line manager and please move Q23 and Q24 to supervisor details section</a:t>
            </a:r>
          </a:p>
        </p188:txBody>
      </p188:reply>
    </p188:replyLst>
    <p188:txBody>
      <a:bodyPr/>
      <a:lstStyle/>
      <a:p>
        <a:r>
          <a:rPr lang="en-US"/>
          <a:t>I have changed this to supervisor as thats what the question says. </a:t>
        </a:r>
      </a:p>
    </p188:txBody>
  </p188:cm>
</p188:cmLst>
</file>

<file path=ppt/comments/modernComment_127_3F17E205.xml><?xml version="1.0" encoding="utf-8"?>
<p188:cmLst xmlns:a="http://schemas.openxmlformats.org/drawingml/2006/main" xmlns:r="http://schemas.openxmlformats.org/officeDocument/2006/relationships" xmlns:p188="http://schemas.microsoft.com/office/powerpoint/2018/8/main">
  <p188:cm id="{A94A0C96-72E2-4CB6-A1A9-C0D940687BD7}" authorId="{5AF5438D-1298-E734-2B3A-F99E669E2502}" status="resolved" created="2024-11-19T13:58:06.199" complete="100000">
    <ac:deMkLst xmlns:ac="http://schemas.microsoft.com/office/drawing/2013/main/command">
      <pc:docMk xmlns:pc="http://schemas.microsoft.com/office/powerpoint/2013/main/command"/>
      <pc:sldMk xmlns:pc="http://schemas.microsoft.com/office/powerpoint/2013/main/command" cId="1058529797" sldId="295"/>
      <ac:spMk id="9" creationId="{70BD8892-744D-9762-0253-F753A8AAAA81}"/>
    </ac:deMkLst>
    <p188:replyLst>
      <p188:reply id="{A7309F09-B143-4151-9915-BEF1DA0B35F3}" authorId="{5AF5438D-1298-E734-2B3A-F99E669E2502}" created="2024-11-19T14:41:15.188">
        <p188:txBody>
          <a:bodyPr/>
          <a:lstStyle/>
          <a:p>
            <a:r>
              <a:rPr lang="en-US"/>
              <a:t>19 Briefly describe the situation in which you demonstrated the required skill or behaviour and ADDITIONALLY identify which of the following technical areas (1. Planning, forecasting and budgeting. 2. Financial Management. 3. Financial, management, sustainability and performance reporting. 4. Audit, governance and internal control. 5. Transformation, risk and project management) this task covered.</a:t>
            </a:r>
          </a:p>
        </p188:txBody>
      </p188:reply>
    </p188:replyLst>
    <p188:txBody>
      <a:bodyPr/>
      <a:lstStyle/>
      <a:p>
        <a:r>
          <a:rPr lang="en-US"/>
          <a:t>we will send you a new Q19</a:t>
        </a:r>
      </a:p>
    </p188:txBody>
  </p188:cm>
  <p188:cm id="{3285C829-4F82-471D-8838-17AD5DECFE9C}" authorId="{5AF5438D-1298-E734-2B3A-F99E669E2502}" status="resolved" created="2024-11-19T13:58:26.653" complete="100000">
    <ac:deMkLst xmlns:ac="http://schemas.microsoft.com/office/drawing/2013/main/command">
      <pc:docMk xmlns:pc="http://schemas.microsoft.com/office/powerpoint/2013/main/command"/>
      <pc:sldMk xmlns:pc="http://schemas.microsoft.com/office/powerpoint/2013/main/command" cId="1058529797" sldId="295"/>
      <ac:spMk id="9" creationId="{70BD8892-744D-9762-0253-F753A8AAAA81}"/>
    </ac:deMkLst>
    <p188:txBody>
      <a:bodyPr/>
      <a:lstStyle/>
      <a:p>
        <a:r>
          <a:rPr lang="en-US"/>
          <a:t>You can select multiple do you want it to be like this</a:t>
        </a:r>
      </a:p>
    </p188:txBody>
  </p188:cm>
  <p188:cm id="{3436E8AA-5BEA-4792-A008-91620FE1FB31}" authorId="{5AF5438D-1298-E734-2B3A-F99E669E2502}" status="resolved" created="2024-11-19T14:40:10.889" complete="100000">
    <pc:sldMkLst xmlns:pc="http://schemas.microsoft.com/office/powerpoint/2013/main/command">
      <pc:docMk/>
      <pc:sldMk cId="1058529797" sldId="295"/>
    </pc:sldMkLst>
    <p188:txBody>
      <a:bodyPr/>
      <a:lstStyle/>
      <a:p>
        <a:r>
          <a:rPr lang="en-US"/>
          <a:t>Q23 and Q24 are missing, whats the difference between this supervisor and the other supervisor? </a:t>
        </a:r>
      </a:p>
    </p188:txBody>
  </p188:cm>
  <p188:cm id="{6BEF0844-950D-4BA1-B58B-C32FF4FAD5A0}" authorId="{5AF5438D-1298-E734-2B3A-F99E669E2502}" status="resolved" created="2024-11-19T14:40:49.062" complete="100000">
    <pc:sldMkLst xmlns:pc="http://schemas.microsoft.com/office/powerpoint/2013/main/command">
      <pc:docMk/>
      <pc:sldMk cId="1058529797" sldId="295"/>
    </pc:sldMkLst>
    <p188:replyLst>
      <p188:reply id="{CC9177A7-D21B-4CB9-94C0-9B8AF8396588}" authorId="{5AF5438D-1298-E734-2B3A-F99E669E2502}" created="2024-11-19T14:42:47.332">
        <p188:txBody>
          <a:bodyPr/>
          <a:lstStyle/>
          <a:p>
            <a:r>
              <a:rPr lang="en-US"/>
              <a:t>there is another submission step, add in here submission doesnt mean submission to line manager/supervisor? </a:t>
            </a:r>
          </a:p>
        </p188:txBody>
      </p188:reply>
    </p188:replyLst>
    <p188:txBody>
      <a:bodyPr/>
      <a:lstStyle/>
      <a:p>
        <a:r>
          <a:rPr lang="en-US"/>
          <a:t>Can you save and come back or does it have to be submitted? </a:t>
        </a:r>
      </a:p>
    </p188:txBody>
  </p188:cm>
  <p188:cm id="{D6855BC5-8C14-4465-AC73-EEBC5A2B49C0}" authorId="{5AF5438D-1298-E734-2B3A-F99E669E2502}" status="resolved" created="2024-11-19T14:48:49.095" complete="100000">
    <pc:sldMkLst xmlns:pc="http://schemas.microsoft.com/office/powerpoint/2013/main/command">
      <pc:docMk/>
      <pc:sldMk cId="1058529797" sldId="295"/>
    </pc:sldMkLst>
    <p188:txBody>
      <a:bodyPr/>
      <a:lstStyle/>
      <a:p>
        <a:r>
          <a:rPr lang="en-US"/>
          <a:t>Do we need to say it takes XXXX for e mail to come though or is this first time. </a:t>
        </a:r>
      </a:p>
    </p188:txBody>
  </p188:cm>
</p188:cmLst>
</file>

<file path=ppt/comments/modernComment_12F_A99A849C.xml><?xml version="1.0" encoding="utf-8"?>
<p188:cmLst xmlns:a="http://schemas.openxmlformats.org/drawingml/2006/main" xmlns:r="http://schemas.openxmlformats.org/officeDocument/2006/relationships" xmlns:p188="http://schemas.microsoft.com/office/powerpoint/2018/8/main">
  <p188:cm id="{F031E113-06B7-4405-A810-3233A535B51A}" authorId="{7FFF919E-FFB2-524A-9DDA-BCB5579F538F}" status="resolved" created="2024-11-19T21:42:52.368" complete="100000">
    <pc:sldMkLst xmlns:pc="http://schemas.microsoft.com/office/powerpoint/2013/main/command">
      <pc:docMk/>
      <pc:sldMk cId="2845475996" sldId="303"/>
    </pc:sldMkLst>
    <p188:txBody>
      <a:bodyPr/>
      <a:lstStyle/>
      <a:p>
        <a:r>
          <a:rPr lang="en-US"/>
          <a:t>Update images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69498C-8126-46F6-8EA9-E3B0B02B8C5C}"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D2303B09-4A31-47C0-BA08-CE455B9DB37F}">
      <dgm:prSet phldrT="[Text]" phldr="0"/>
      <dgm:spPr/>
      <dgm:t>
        <a:bodyPr/>
        <a:lstStyle/>
        <a:p>
          <a:pPr rtl="0"/>
          <a:r>
            <a:rPr lang="en-US">
              <a:latin typeface="Georgia"/>
            </a:rPr>
            <a:t>S</a:t>
          </a:r>
          <a:endParaRPr lang="en-US"/>
        </a:p>
      </dgm:t>
    </dgm:pt>
    <dgm:pt modelId="{AAA8B43F-E053-40C9-9802-D2527C864FC3}" type="parTrans" cxnId="{D923CF2F-A3A2-48F3-8C17-5C2452654E4A}">
      <dgm:prSet/>
      <dgm:spPr/>
      <dgm:t>
        <a:bodyPr/>
        <a:lstStyle/>
        <a:p>
          <a:endParaRPr lang="en-US"/>
        </a:p>
      </dgm:t>
    </dgm:pt>
    <dgm:pt modelId="{CB71C73D-AD7E-4472-8FCB-6AB609F28AE8}" type="sibTrans" cxnId="{D923CF2F-A3A2-48F3-8C17-5C2452654E4A}">
      <dgm:prSet/>
      <dgm:spPr/>
      <dgm:t>
        <a:bodyPr/>
        <a:lstStyle/>
        <a:p>
          <a:endParaRPr lang="en-US"/>
        </a:p>
      </dgm:t>
    </dgm:pt>
    <dgm:pt modelId="{22E6976C-B89C-49B1-9A39-4BBCDB73D811}">
      <dgm:prSet phldrT="[Text]" phldr="0"/>
      <dgm:spPr/>
      <dgm:t>
        <a:bodyPr/>
        <a:lstStyle/>
        <a:p>
          <a:pPr rtl="0"/>
          <a:r>
            <a:rPr lang="en-US">
              <a:latin typeface="Georgia"/>
            </a:rPr>
            <a:t>Situation </a:t>
          </a:r>
          <a:endParaRPr lang="en-US"/>
        </a:p>
      </dgm:t>
    </dgm:pt>
    <dgm:pt modelId="{BE6972AB-3AC6-4F42-B086-F3138770FA09}" type="parTrans" cxnId="{33CE2C23-079D-4CB3-9023-53E1697BF050}">
      <dgm:prSet/>
      <dgm:spPr/>
      <dgm:t>
        <a:bodyPr/>
        <a:lstStyle/>
        <a:p>
          <a:endParaRPr lang="en-US"/>
        </a:p>
      </dgm:t>
    </dgm:pt>
    <dgm:pt modelId="{0C38222E-EA02-48A4-9164-4127376613B9}" type="sibTrans" cxnId="{33CE2C23-079D-4CB3-9023-53E1697BF050}">
      <dgm:prSet/>
      <dgm:spPr/>
      <dgm:t>
        <a:bodyPr/>
        <a:lstStyle/>
        <a:p>
          <a:endParaRPr lang="en-US"/>
        </a:p>
      </dgm:t>
    </dgm:pt>
    <dgm:pt modelId="{3B28466A-13FB-4B13-958B-BB5F4E9D4821}">
      <dgm:prSet phldrT="[Text]" phldr="0"/>
      <dgm:spPr/>
      <dgm:t>
        <a:bodyPr/>
        <a:lstStyle/>
        <a:p>
          <a:pPr rtl="0"/>
          <a:r>
            <a:rPr lang="en-US">
              <a:latin typeface="Georgia"/>
            </a:rPr>
            <a:t>Describe the context and background, embedding your technical competency</a:t>
          </a:r>
          <a:endParaRPr lang="en-US"/>
        </a:p>
      </dgm:t>
    </dgm:pt>
    <dgm:pt modelId="{C5B0B2B3-97DF-4B91-9E80-D018D103C65F}" type="parTrans" cxnId="{C59D22F8-E1D3-4D09-AB8C-FDC2CC9A2A6A}">
      <dgm:prSet/>
      <dgm:spPr/>
      <dgm:t>
        <a:bodyPr/>
        <a:lstStyle/>
        <a:p>
          <a:endParaRPr lang="en-US"/>
        </a:p>
      </dgm:t>
    </dgm:pt>
    <dgm:pt modelId="{372F39D0-C62B-4587-8AC5-9855E2D3409F}" type="sibTrans" cxnId="{C59D22F8-E1D3-4D09-AB8C-FDC2CC9A2A6A}">
      <dgm:prSet/>
      <dgm:spPr/>
      <dgm:t>
        <a:bodyPr/>
        <a:lstStyle/>
        <a:p>
          <a:endParaRPr lang="en-US"/>
        </a:p>
      </dgm:t>
    </dgm:pt>
    <dgm:pt modelId="{626E7570-0FC7-4DB4-B71F-142DE6AEF85A}">
      <dgm:prSet phldrT="[Text]" phldr="0"/>
      <dgm:spPr/>
      <dgm:t>
        <a:bodyPr/>
        <a:lstStyle/>
        <a:p>
          <a:r>
            <a:rPr lang="en-US">
              <a:latin typeface="Georgia"/>
            </a:rPr>
            <a:t>T</a:t>
          </a:r>
          <a:endParaRPr lang="en-US"/>
        </a:p>
      </dgm:t>
    </dgm:pt>
    <dgm:pt modelId="{D45533FE-85B7-4339-9BB3-67E747BEFEB0}" type="parTrans" cxnId="{DDFDC991-18AD-4672-8B16-2CE3ADF306FA}">
      <dgm:prSet/>
      <dgm:spPr/>
      <dgm:t>
        <a:bodyPr/>
        <a:lstStyle/>
        <a:p>
          <a:endParaRPr lang="en-US"/>
        </a:p>
      </dgm:t>
    </dgm:pt>
    <dgm:pt modelId="{F47BE046-D7FC-462B-B2AB-681570376955}" type="sibTrans" cxnId="{DDFDC991-18AD-4672-8B16-2CE3ADF306FA}">
      <dgm:prSet/>
      <dgm:spPr/>
      <dgm:t>
        <a:bodyPr/>
        <a:lstStyle/>
        <a:p>
          <a:endParaRPr lang="en-US"/>
        </a:p>
      </dgm:t>
    </dgm:pt>
    <dgm:pt modelId="{1B228708-29BD-40B7-906E-F06BABE55A4E}">
      <dgm:prSet phldrT="[Text]" phldr="0"/>
      <dgm:spPr/>
      <dgm:t>
        <a:bodyPr/>
        <a:lstStyle/>
        <a:p>
          <a:r>
            <a:rPr lang="en-US">
              <a:latin typeface="Georgia"/>
            </a:rPr>
            <a:t>Task</a:t>
          </a:r>
          <a:endParaRPr lang="en-US"/>
        </a:p>
      </dgm:t>
    </dgm:pt>
    <dgm:pt modelId="{94BABE1D-1600-447E-A208-8085EDF5CAB0}" type="parTrans" cxnId="{0610BAE1-991A-431D-8D68-1A147681C02D}">
      <dgm:prSet/>
      <dgm:spPr/>
      <dgm:t>
        <a:bodyPr/>
        <a:lstStyle/>
        <a:p>
          <a:endParaRPr lang="en-US"/>
        </a:p>
      </dgm:t>
    </dgm:pt>
    <dgm:pt modelId="{E184322A-E904-43FF-BEA9-57679D517064}" type="sibTrans" cxnId="{0610BAE1-991A-431D-8D68-1A147681C02D}">
      <dgm:prSet/>
      <dgm:spPr/>
      <dgm:t>
        <a:bodyPr/>
        <a:lstStyle/>
        <a:p>
          <a:endParaRPr lang="en-US"/>
        </a:p>
      </dgm:t>
    </dgm:pt>
    <dgm:pt modelId="{3B25774B-2BAC-4F2C-BB21-AA4E3D1F1E71}">
      <dgm:prSet phldrT="[Text]" phldr="0"/>
      <dgm:spPr/>
      <dgm:t>
        <a:bodyPr/>
        <a:lstStyle/>
        <a:p>
          <a:pPr rtl="0"/>
          <a:r>
            <a:rPr lang="en-US">
              <a:latin typeface="Georgia"/>
            </a:rPr>
            <a:t>What was the specific challenge or Objective?</a:t>
          </a:r>
          <a:endParaRPr lang="en-US"/>
        </a:p>
      </dgm:t>
    </dgm:pt>
    <dgm:pt modelId="{22B9DE9C-1E43-4444-919C-644EBFAD3FDB}" type="parTrans" cxnId="{8907715C-B0F1-4A7F-9EC0-9C963C56BFB1}">
      <dgm:prSet/>
      <dgm:spPr/>
      <dgm:t>
        <a:bodyPr/>
        <a:lstStyle/>
        <a:p>
          <a:endParaRPr lang="en-US"/>
        </a:p>
      </dgm:t>
    </dgm:pt>
    <dgm:pt modelId="{D5FDC81D-6561-4B6F-B5D5-F9B1EF5DCF8F}" type="sibTrans" cxnId="{8907715C-B0F1-4A7F-9EC0-9C963C56BFB1}">
      <dgm:prSet/>
      <dgm:spPr/>
      <dgm:t>
        <a:bodyPr/>
        <a:lstStyle/>
        <a:p>
          <a:endParaRPr lang="en-US"/>
        </a:p>
      </dgm:t>
    </dgm:pt>
    <dgm:pt modelId="{8EA1D795-8C2B-427E-8F99-DF627A8EFB79}">
      <dgm:prSet phldr="0"/>
      <dgm:spPr/>
      <dgm:t>
        <a:bodyPr/>
        <a:lstStyle/>
        <a:p>
          <a:pPr rtl="0"/>
          <a:r>
            <a:rPr lang="en-US">
              <a:latin typeface="Georgia"/>
            </a:rPr>
            <a:t>A</a:t>
          </a:r>
        </a:p>
      </dgm:t>
    </dgm:pt>
    <dgm:pt modelId="{08B269E0-CEC7-4874-81BA-9A3113F696D4}" type="parTrans" cxnId="{B38FD22A-1B31-4710-841C-956CF550BEF9}">
      <dgm:prSet/>
      <dgm:spPr/>
    </dgm:pt>
    <dgm:pt modelId="{D4F2675C-43E6-48D4-A73D-CBD868E2E56A}" type="sibTrans" cxnId="{B38FD22A-1B31-4710-841C-956CF550BEF9}">
      <dgm:prSet/>
      <dgm:spPr/>
      <dgm:t>
        <a:bodyPr/>
        <a:lstStyle/>
        <a:p>
          <a:endParaRPr lang="en-US"/>
        </a:p>
      </dgm:t>
    </dgm:pt>
    <dgm:pt modelId="{33750DB2-DF2B-4662-9EAA-6638F6851B5D}">
      <dgm:prSet phldr="0"/>
      <dgm:spPr/>
      <dgm:t>
        <a:bodyPr/>
        <a:lstStyle/>
        <a:p>
          <a:pPr rtl="0"/>
          <a:r>
            <a:rPr lang="en-US">
              <a:latin typeface="Georgia"/>
            </a:rPr>
            <a:t>Action </a:t>
          </a:r>
        </a:p>
      </dgm:t>
    </dgm:pt>
    <dgm:pt modelId="{9050F565-7E0D-42FB-B17A-F44FE7203C14}" type="parTrans" cxnId="{04EB837B-6410-4E16-8E75-43B84F4CD88B}">
      <dgm:prSet/>
      <dgm:spPr/>
    </dgm:pt>
    <dgm:pt modelId="{505D6001-EAE2-499B-BF6F-FA430AC771DC}" type="sibTrans" cxnId="{04EB837B-6410-4E16-8E75-43B84F4CD88B}">
      <dgm:prSet/>
      <dgm:spPr/>
    </dgm:pt>
    <dgm:pt modelId="{859105B0-34D1-489E-BF8A-2AD084701E6A}">
      <dgm:prSet phldr="0"/>
      <dgm:spPr/>
      <dgm:t>
        <a:bodyPr/>
        <a:lstStyle/>
        <a:p>
          <a:pPr rtl="0"/>
          <a:r>
            <a:rPr lang="en-US">
              <a:latin typeface="Georgia"/>
            </a:rPr>
            <a:t>Result </a:t>
          </a:r>
        </a:p>
      </dgm:t>
    </dgm:pt>
    <dgm:pt modelId="{1CDDE6B1-1229-46AA-B0F0-7C69C822F56E}" type="parTrans" cxnId="{90026B61-42F2-4960-B310-5F83D4EEB4FA}">
      <dgm:prSet/>
      <dgm:spPr/>
    </dgm:pt>
    <dgm:pt modelId="{10759A06-1742-4C2D-8A60-D96361C55EA7}" type="sibTrans" cxnId="{90026B61-42F2-4960-B310-5F83D4EEB4FA}">
      <dgm:prSet/>
      <dgm:spPr/>
    </dgm:pt>
    <dgm:pt modelId="{CCEB2CCE-537F-4F3F-8540-6B096E0F999D}">
      <dgm:prSet phldr="0"/>
      <dgm:spPr/>
      <dgm:t>
        <a:bodyPr/>
        <a:lstStyle/>
        <a:p>
          <a:pPr rtl="0"/>
          <a:r>
            <a:rPr lang="en-US">
              <a:latin typeface="Georgia"/>
            </a:rPr>
            <a:t>What steps did you take to address it? </a:t>
          </a:r>
        </a:p>
      </dgm:t>
    </dgm:pt>
    <dgm:pt modelId="{007C3ABB-4877-45D3-8D35-B196A91956E1}" type="parTrans" cxnId="{B919E9BD-C1F1-46EE-8F1D-DBC084E63067}">
      <dgm:prSet/>
      <dgm:spPr/>
    </dgm:pt>
    <dgm:pt modelId="{A0C1E27B-0173-4CDD-95BE-0C2B938276B2}" type="sibTrans" cxnId="{B919E9BD-C1F1-46EE-8F1D-DBC084E63067}">
      <dgm:prSet/>
      <dgm:spPr/>
    </dgm:pt>
    <dgm:pt modelId="{336DD96F-391C-425B-892C-529B6F6FA996}">
      <dgm:prSet phldr="0"/>
      <dgm:spPr/>
      <dgm:t>
        <a:bodyPr/>
        <a:lstStyle/>
        <a:p>
          <a:r>
            <a:rPr lang="en-US">
              <a:latin typeface="Georgia"/>
            </a:rPr>
            <a:t>R</a:t>
          </a:r>
          <a:endParaRPr lang="en-US"/>
        </a:p>
      </dgm:t>
    </dgm:pt>
    <dgm:pt modelId="{DC29FD7F-2220-4B74-82B6-0BF4B4160AA2}" type="parTrans" cxnId="{313E7FDD-BCE9-423D-A145-BCD86D2E4C1F}">
      <dgm:prSet/>
      <dgm:spPr/>
    </dgm:pt>
    <dgm:pt modelId="{C10B5406-B038-454E-A34D-441FAA825907}" type="sibTrans" cxnId="{313E7FDD-BCE9-423D-A145-BCD86D2E4C1F}">
      <dgm:prSet/>
      <dgm:spPr/>
    </dgm:pt>
    <dgm:pt modelId="{85B1EF89-98DC-448B-8393-56466F0EC217}">
      <dgm:prSet phldr="0"/>
      <dgm:spPr/>
      <dgm:t>
        <a:bodyPr/>
        <a:lstStyle/>
        <a:p>
          <a:pPr rtl="0"/>
          <a:r>
            <a:rPr lang="en-US">
              <a:latin typeface="Georgia"/>
            </a:rPr>
            <a:t>What was the outcome of your action?</a:t>
          </a:r>
        </a:p>
      </dgm:t>
    </dgm:pt>
    <dgm:pt modelId="{1441AD56-74D9-43A2-AFEA-8F6674F4798C}" type="parTrans" cxnId="{1333304A-C646-4F7E-996B-F5D21FA631DD}">
      <dgm:prSet/>
      <dgm:spPr/>
    </dgm:pt>
    <dgm:pt modelId="{1A7629BF-1537-43F3-B267-9CA2E01047DF}" type="sibTrans" cxnId="{1333304A-C646-4F7E-996B-F5D21FA631DD}">
      <dgm:prSet/>
      <dgm:spPr/>
    </dgm:pt>
    <dgm:pt modelId="{6A850D37-0E09-43E5-936D-ACC530727A52}">
      <dgm:prSet phldr="0"/>
      <dgm:spPr/>
      <dgm:t>
        <a:bodyPr/>
        <a:lstStyle/>
        <a:p>
          <a:pPr rtl="0"/>
          <a:endParaRPr lang="en-US">
            <a:latin typeface="Georgia"/>
          </a:endParaRPr>
        </a:p>
      </dgm:t>
    </dgm:pt>
    <dgm:pt modelId="{5AEC3070-0268-47F2-8B46-6FE7F8A2F995}" type="parTrans" cxnId="{D057EA90-3E24-4EE5-8F47-22015D67852D}">
      <dgm:prSet/>
      <dgm:spPr/>
    </dgm:pt>
    <dgm:pt modelId="{041745AA-077C-49CD-9258-8F9E242ED4F5}" type="sibTrans" cxnId="{D057EA90-3E24-4EE5-8F47-22015D67852D}">
      <dgm:prSet/>
      <dgm:spPr/>
    </dgm:pt>
    <dgm:pt modelId="{6F54EDAD-223E-4BFD-8465-858CDCB28919}" type="pres">
      <dgm:prSet presAssocID="{F369498C-8126-46F6-8EA9-E3B0B02B8C5C}" presName="linearFlow" presStyleCnt="0">
        <dgm:presLayoutVars>
          <dgm:dir/>
          <dgm:animLvl val="lvl"/>
          <dgm:resizeHandles val="exact"/>
        </dgm:presLayoutVars>
      </dgm:prSet>
      <dgm:spPr/>
    </dgm:pt>
    <dgm:pt modelId="{B8DD3583-E9B5-4678-BBA9-CEDDFBA29EC1}" type="pres">
      <dgm:prSet presAssocID="{D2303B09-4A31-47C0-BA08-CE455B9DB37F}" presName="composite" presStyleCnt="0"/>
      <dgm:spPr/>
    </dgm:pt>
    <dgm:pt modelId="{238F11E4-FC18-4658-AF1E-D80D50433427}" type="pres">
      <dgm:prSet presAssocID="{D2303B09-4A31-47C0-BA08-CE455B9DB37F}" presName="parTx" presStyleLbl="node1" presStyleIdx="0" presStyleCnt="4">
        <dgm:presLayoutVars>
          <dgm:chMax val="0"/>
          <dgm:chPref val="0"/>
          <dgm:bulletEnabled val="1"/>
        </dgm:presLayoutVars>
      </dgm:prSet>
      <dgm:spPr/>
    </dgm:pt>
    <dgm:pt modelId="{2C8BB477-BBE2-42D5-94FE-65890EF51DD7}" type="pres">
      <dgm:prSet presAssocID="{D2303B09-4A31-47C0-BA08-CE455B9DB37F}" presName="parSh" presStyleLbl="node1" presStyleIdx="0" presStyleCnt="4"/>
      <dgm:spPr/>
    </dgm:pt>
    <dgm:pt modelId="{6616F676-FCA5-41D0-991E-168851D72144}" type="pres">
      <dgm:prSet presAssocID="{D2303B09-4A31-47C0-BA08-CE455B9DB37F}" presName="desTx" presStyleLbl="fgAcc1" presStyleIdx="0" presStyleCnt="4">
        <dgm:presLayoutVars>
          <dgm:bulletEnabled val="1"/>
        </dgm:presLayoutVars>
      </dgm:prSet>
      <dgm:spPr/>
    </dgm:pt>
    <dgm:pt modelId="{81686272-0978-4D5D-B368-972961A60B02}" type="pres">
      <dgm:prSet presAssocID="{CB71C73D-AD7E-4472-8FCB-6AB609F28AE8}" presName="sibTrans" presStyleLbl="sibTrans2D1" presStyleIdx="0" presStyleCnt="3"/>
      <dgm:spPr/>
    </dgm:pt>
    <dgm:pt modelId="{E89D90C1-99C7-4689-B5AA-7A83F9AAE999}" type="pres">
      <dgm:prSet presAssocID="{CB71C73D-AD7E-4472-8FCB-6AB609F28AE8}" presName="connTx" presStyleLbl="sibTrans2D1" presStyleIdx="0" presStyleCnt="3"/>
      <dgm:spPr/>
    </dgm:pt>
    <dgm:pt modelId="{6BB8932C-BCBB-4314-A7B5-9D00EE4FA56A}" type="pres">
      <dgm:prSet presAssocID="{626E7570-0FC7-4DB4-B71F-142DE6AEF85A}" presName="composite" presStyleCnt="0"/>
      <dgm:spPr/>
    </dgm:pt>
    <dgm:pt modelId="{9CC4D4E9-482F-4B8F-AF93-4E01E3066219}" type="pres">
      <dgm:prSet presAssocID="{626E7570-0FC7-4DB4-B71F-142DE6AEF85A}" presName="parTx" presStyleLbl="node1" presStyleIdx="0" presStyleCnt="4">
        <dgm:presLayoutVars>
          <dgm:chMax val="0"/>
          <dgm:chPref val="0"/>
          <dgm:bulletEnabled val="1"/>
        </dgm:presLayoutVars>
      </dgm:prSet>
      <dgm:spPr/>
    </dgm:pt>
    <dgm:pt modelId="{7BAF987D-8A22-430D-ADD4-DDF86C6743E1}" type="pres">
      <dgm:prSet presAssocID="{626E7570-0FC7-4DB4-B71F-142DE6AEF85A}" presName="parSh" presStyleLbl="node1" presStyleIdx="1" presStyleCnt="4"/>
      <dgm:spPr/>
    </dgm:pt>
    <dgm:pt modelId="{7431A5EE-731A-4C5C-A251-83F3930A8773}" type="pres">
      <dgm:prSet presAssocID="{626E7570-0FC7-4DB4-B71F-142DE6AEF85A}" presName="desTx" presStyleLbl="fgAcc1" presStyleIdx="1" presStyleCnt="4">
        <dgm:presLayoutVars>
          <dgm:bulletEnabled val="1"/>
        </dgm:presLayoutVars>
      </dgm:prSet>
      <dgm:spPr/>
    </dgm:pt>
    <dgm:pt modelId="{89D954F5-BA85-4FD2-9278-B88B58D70433}" type="pres">
      <dgm:prSet presAssocID="{F47BE046-D7FC-462B-B2AB-681570376955}" presName="sibTrans" presStyleLbl="sibTrans2D1" presStyleIdx="1" presStyleCnt="3"/>
      <dgm:spPr/>
    </dgm:pt>
    <dgm:pt modelId="{C083D1AD-FD1F-42D2-B354-E5D6A333F0C0}" type="pres">
      <dgm:prSet presAssocID="{F47BE046-D7FC-462B-B2AB-681570376955}" presName="connTx" presStyleLbl="sibTrans2D1" presStyleIdx="1" presStyleCnt="3"/>
      <dgm:spPr/>
    </dgm:pt>
    <dgm:pt modelId="{833D3F5C-E3A2-4930-A110-2658C1834385}" type="pres">
      <dgm:prSet presAssocID="{8EA1D795-8C2B-427E-8F99-DF627A8EFB79}" presName="composite" presStyleCnt="0"/>
      <dgm:spPr/>
    </dgm:pt>
    <dgm:pt modelId="{8E4CDAF5-3A35-4020-85EE-4B0C692A6DDC}" type="pres">
      <dgm:prSet presAssocID="{8EA1D795-8C2B-427E-8F99-DF627A8EFB79}" presName="parTx" presStyleLbl="node1" presStyleIdx="1" presStyleCnt="4">
        <dgm:presLayoutVars>
          <dgm:chMax val="0"/>
          <dgm:chPref val="0"/>
          <dgm:bulletEnabled val="1"/>
        </dgm:presLayoutVars>
      </dgm:prSet>
      <dgm:spPr/>
    </dgm:pt>
    <dgm:pt modelId="{FCC8787B-E29A-42C4-A61B-40A0537948F5}" type="pres">
      <dgm:prSet presAssocID="{8EA1D795-8C2B-427E-8F99-DF627A8EFB79}" presName="parSh" presStyleLbl="node1" presStyleIdx="2" presStyleCnt="4"/>
      <dgm:spPr/>
    </dgm:pt>
    <dgm:pt modelId="{78A69EA6-AFEE-4A79-96E4-58C420D8BAC7}" type="pres">
      <dgm:prSet presAssocID="{8EA1D795-8C2B-427E-8F99-DF627A8EFB79}" presName="desTx" presStyleLbl="fgAcc1" presStyleIdx="2" presStyleCnt="4">
        <dgm:presLayoutVars>
          <dgm:bulletEnabled val="1"/>
        </dgm:presLayoutVars>
      </dgm:prSet>
      <dgm:spPr/>
    </dgm:pt>
    <dgm:pt modelId="{A512B24D-72A1-4AAB-8861-8CE58930F7DB}" type="pres">
      <dgm:prSet presAssocID="{D4F2675C-43E6-48D4-A73D-CBD868E2E56A}" presName="sibTrans" presStyleLbl="sibTrans2D1" presStyleIdx="2" presStyleCnt="3"/>
      <dgm:spPr/>
    </dgm:pt>
    <dgm:pt modelId="{32CA0C52-46E7-4DBE-8731-98A9C24D01DD}" type="pres">
      <dgm:prSet presAssocID="{D4F2675C-43E6-48D4-A73D-CBD868E2E56A}" presName="connTx" presStyleLbl="sibTrans2D1" presStyleIdx="2" presStyleCnt="3"/>
      <dgm:spPr/>
    </dgm:pt>
    <dgm:pt modelId="{3897687B-83C6-4B84-A36F-2D7B7F772EBA}" type="pres">
      <dgm:prSet presAssocID="{336DD96F-391C-425B-892C-529B6F6FA996}" presName="composite" presStyleCnt="0"/>
      <dgm:spPr/>
    </dgm:pt>
    <dgm:pt modelId="{24F3C35E-DCA3-4127-BF70-A1F921A92B98}" type="pres">
      <dgm:prSet presAssocID="{336DD96F-391C-425B-892C-529B6F6FA996}" presName="parTx" presStyleLbl="node1" presStyleIdx="2" presStyleCnt="4">
        <dgm:presLayoutVars>
          <dgm:chMax val="0"/>
          <dgm:chPref val="0"/>
          <dgm:bulletEnabled val="1"/>
        </dgm:presLayoutVars>
      </dgm:prSet>
      <dgm:spPr/>
    </dgm:pt>
    <dgm:pt modelId="{28AA46A2-F76A-4DB7-A08E-A301409B8FA6}" type="pres">
      <dgm:prSet presAssocID="{336DD96F-391C-425B-892C-529B6F6FA996}" presName="parSh" presStyleLbl="node1" presStyleIdx="3" presStyleCnt="4"/>
      <dgm:spPr/>
    </dgm:pt>
    <dgm:pt modelId="{EB944F1D-BB7D-413E-B568-F0850B162A7F}" type="pres">
      <dgm:prSet presAssocID="{336DD96F-391C-425B-892C-529B6F6FA996}" presName="desTx" presStyleLbl="fgAcc1" presStyleIdx="3" presStyleCnt="4">
        <dgm:presLayoutVars>
          <dgm:bulletEnabled val="1"/>
        </dgm:presLayoutVars>
      </dgm:prSet>
      <dgm:spPr/>
    </dgm:pt>
  </dgm:ptLst>
  <dgm:cxnLst>
    <dgm:cxn modelId="{15B15404-BB78-4983-BE44-3D3B6CEAB9C3}" type="presOf" srcId="{626E7570-0FC7-4DB4-B71F-142DE6AEF85A}" destId="{7BAF987D-8A22-430D-ADD4-DDF86C6743E1}" srcOrd="1" destOrd="0" presId="urn:microsoft.com/office/officeart/2005/8/layout/process3"/>
    <dgm:cxn modelId="{C4F0AA06-1398-4651-8C7A-033DCBC59E8B}" type="presOf" srcId="{D4F2675C-43E6-48D4-A73D-CBD868E2E56A}" destId="{32CA0C52-46E7-4DBE-8731-98A9C24D01DD}" srcOrd="1" destOrd="0" presId="urn:microsoft.com/office/officeart/2005/8/layout/process3"/>
    <dgm:cxn modelId="{4D6E7C07-E5D6-4218-AED3-1A73E8E38D19}" type="presOf" srcId="{8EA1D795-8C2B-427E-8F99-DF627A8EFB79}" destId="{FCC8787B-E29A-42C4-A61B-40A0537948F5}" srcOrd="1" destOrd="0" presId="urn:microsoft.com/office/officeart/2005/8/layout/process3"/>
    <dgm:cxn modelId="{E7F7710E-E011-4BCB-88C1-722A4272841B}" type="presOf" srcId="{D4F2675C-43E6-48D4-A73D-CBD868E2E56A}" destId="{A512B24D-72A1-4AAB-8861-8CE58930F7DB}" srcOrd="0" destOrd="0" presId="urn:microsoft.com/office/officeart/2005/8/layout/process3"/>
    <dgm:cxn modelId="{F5DAF61D-C1CF-42E1-85BA-230FBCDEB009}" type="presOf" srcId="{336DD96F-391C-425B-892C-529B6F6FA996}" destId="{28AA46A2-F76A-4DB7-A08E-A301409B8FA6}" srcOrd="1" destOrd="0" presId="urn:microsoft.com/office/officeart/2005/8/layout/process3"/>
    <dgm:cxn modelId="{33CE2C23-079D-4CB3-9023-53E1697BF050}" srcId="{D2303B09-4A31-47C0-BA08-CE455B9DB37F}" destId="{22E6976C-B89C-49B1-9A39-4BBCDB73D811}" srcOrd="0" destOrd="0" parTransId="{BE6972AB-3AC6-4F42-B086-F3138770FA09}" sibTransId="{0C38222E-EA02-48A4-9164-4127376613B9}"/>
    <dgm:cxn modelId="{B38FD22A-1B31-4710-841C-956CF550BEF9}" srcId="{F369498C-8126-46F6-8EA9-E3B0B02B8C5C}" destId="{8EA1D795-8C2B-427E-8F99-DF627A8EFB79}" srcOrd="2" destOrd="0" parTransId="{08B269E0-CEC7-4874-81BA-9A3113F696D4}" sibTransId="{D4F2675C-43E6-48D4-A73D-CBD868E2E56A}"/>
    <dgm:cxn modelId="{BF2C042E-8DD8-4CBB-810F-C042EAEFD236}" type="presOf" srcId="{33750DB2-DF2B-4662-9EAA-6638F6851B5D}" destId="{78A69EA6-AFEE-4A79-96E4-58C420D8BAC7}" srcOrd="0" destOrd="0" presId="urn:microsoft.com/office/officeart/2005/8/layout/process3"/>
    <dgm:cxn modelId="{D923CF2F-A3A2-48F3-8C17-5C2452654E4A}" srcId="{F369498C-8126-46F6-8EA9-E3B0B02B8C5C}" destId="{D2303B09-4A31-47C0-BA08-CE455B9DB37F}" srcOrd="0" destOrd="0" parTransId="{AAA8B43F-E053-40C9-9802-D2527C864FC3}" sibTransId="{CB71C73D-AD7E-4472-8FCB-6AB609F28AE8}"/>
    <dgm:cxn modelId="{8907715C-B0F1-4A7F-9EC0-9C963C56BFB1}" srcId="{1B228708-29BD-40B7-906E-F06BABE55A4E}" destId="{3B25774B-2BAC-4F2C-BB21-AA4E3D1F1E71}" srcOrd="0" destOrd="0" parTransId="{22B9DE9C-1E43-4444-919C-644EBFAD3FDB}" sibTransId="{D5FDC81D-6561-4B6F-B5D5-F9B1EF5DCF8F}"/>
    <dgm:cxn modelId="{90026B61-42F2-4960-B310-5F83D4EEB4FA}" srcId="{336DD96F-391C-425B-892C-529B6F6FA996}" destId="{859105B0-34D1-489E-BF8A-2AD084701E6A}" srcOrd="0" destOrd="0" parTransId="{1CDDE6B1-1229-46AA-B0F0-7C69C822F56E}" sibTransId="{10759A06-1742-4C2D-8A60-D96361C55EA7}"/>
    <dgm:cxn modelId="{365FB141-A644-4644-A6B9-994B7783A9C7}" type="presOf" srcId="{6A850D37-0E09-43E5-936D-ACC530727A52}" destId="{EB944F1D-BB7D-413E-B568-F0850B162A7F}" srcOrd="0" destOrd="2" presId="urn:microsoft.com/office/officeart/2005/8/layout/process3"/>
    <dgm:cxn modelId="{25737063-F7A8-409C-A8B9-0AA49D361C12}" type="presOf" srcId="{CB71C73D-AD7E-4472-8FCB-6AB609F28AE8}" destId="{81686272-0978-4D5D-B368-972961A60B02}" srcOrd="0" destOrd="0" presId="urn:microsoft.com/office/officeart/2005/8/layout/process3"/>
    <dgm:cxn modelId="{522C1C67-6D17-4C50-BA45-E24F982DBFB9}" type="presOf" srcId="{336DD96F-391C-425B-892C-529B6F6FA996}" destId="{24F3C35E-DCA3-4127-BF70-A1F921A92B98}" srcOrd="0" destOrd="0" presId="urn:microsoft.com/office/officeart/2005/8/layout/process3"/>
    <dgm:cxn modelId="{1333304A-C646-4F7E-996B-F5D21FA631DD}" srcId="{859105B0-34D1-489E-BF8A-2AD084701E6A}" destId="{85B1EF89-98DC-448B-8393-56466F0EC217}" srcOrd="0" destOrd="0" parTransId="{1441AD56-74D9-43A2-AFEA-8F6674F4798C}" sibTransId="{1A7629BF-1537-43F3-B267-9CA2E01047DF}"/>
    <dgm:cxn modelId="{3FA9686D-EE56-4C57-A35A-4B4BC3524ACB}" type="presOf" srcId="{3B28466A-13FB-4B13-958B-BB5F4E9D4821}" destId="{6616F676-FCA5-41D0-991E-168851D72144}" srcOrd="0" destOrd="1" presId="urn:microsoft.com/office/officeart/2005/8/layout/process3"/>
    <dgm:cxn modelId="{4FC5276F-1F47-4374-A0DC-CA0B49CE2E5E}" type="presOf" srcId="{CB71C73D-AD7E-4472-8FCB-6AB609F28AE8}" destId="{E89D90C1-99C7-4689-B5AA-7A83F9AAE999}" srcOrd="1" destOrd="0" presId="urn:microsoft.com/office/officeart/2005/8/layout/process3"/>
    <dgm:cxn modelId="{678A2A75-9F3C-470C-819A-DB109811B30B}" type="presOf" srcId="{8EA1D795-8C2B-427E-8F99-DF627A8EFB79}" destId="{8E4CDAF5-3A35-4020-85EE-4B0C692A6DDC}" srcOrd="0" destOrd="0" presId="urn:microsoft.com/office/officeart/2005/8/layout/process3"/>
    <dgm:cxn modelId="{04EB837B-6410-4E16-8E75-43B84F4CD88B}" srcId="{8EA1D795-8C2B-427E-8F99-DF627A8EFB79}" destId="{33750DB2-DF2B-4662-9EAA-6638F6851B5D}" srcOrd="0" destOrd="0" parTransId="{9050F565-7E0D-42FB-B17A-F44FE7203C14}" sibTransId="{505D6001-EAE2-499B-BF6F-FA430AC771DC}"/>
    <dgm:cxn modelId="{D057EA90-3E24-4EE5-8F47-22015D67852D}" srcId="{336DD96F-391C-425B-892C-529B6F6FA996}" destId="{6A850D37-0E09-43E5-936D-ACC530727A52}" srcOrd="1" destOrd="0" parTransId="{5AEC3070-0268-47F2-8B46-6FE7F8A2F995}" sibTransId="{041745AA-077C-49CD-9258-8F9E242ED4F5}"/>
    <dgm:cxn modelId="{DDFDC991-18AD-4672-8B16-2CE3ADF306FA}" srcId="{F369498C-8126-46F6-8EA9-E3B0B02B8C5C}" destId="{626E7570-0FC7-4DB4-B71F-142DE6AEF85A}" srcOrd="1" destOrd="0" parTransId="{D45533FE-85B7-4339-9BB3-67E747BEFEB0}" sibTransId="{F47BE046-D7FC-462B-B2AB-681570376955}"/>
    <dgm:cxn modelId="{C87F3993-6D4A-41D9-951D-CE93061567F1}" type="presOf" srcId="{3B25774B-2BAC-4F2C-BB21-AA4E3D1F1E71}" destId="{7431A5EE-731A-4C5C-A251-83F3930A8773}" srcOrd="0" destOrd="1" presId="urn:microsoft.com/office/officeart/2005/8/layout/process3"/>
    <dgm:cxn modelId="{B654D093-6675-4F0F-84A9-70431A7DF51C}" type="presOf" srcId="{CCEB2CCE-537F-4F3F-8540-6B096E0F999D}" destId="{78A69EA6-AFEE-4A79-96E4-58C420D8BAC7}" srcOrd="0" destOrd="1" presId="urn:microsoft.com/office/officeart/2005/8/layout/process3"/>
    <dgm:cxn modelId="{DBDB5BA0-2B85-4640-B2A2-890E659432DD}" type="presOf" srcId="{859105B0-34D1-489E-BF8A-2AD084701E6A}" destId="{EB944F1D-BB7D-413E-B568-F0850B162A7F}" srcOrd="0" destOrd="0" presId="urn:microsoft.com/office/officeart/2005/8/layout/process3"/>
    <dgm:cxn modelId="{048E98A7-9A61-42F3-B176-BB8F13A79D3E}" type="presOf" srcId="{D2303B09-4A31-47C0-BA08-CE455B9DB37F}" destId="{2C8BB477-BBE2-42D5-94FE-65890EF51DD7}" srcOrd="1" destOrd="0" presId="urn:microsoft.com/office/officeart/2005/8/layout/process3"/>
    <dgm:cxn modelId="{985630AB-D2E2-44FC-AD7F-600CB0D0CF65}" type="presOf" srcId="{F369498C-8126-46F6-8EA9-E3B0B02B8C5C}" destId="{6F54EDAD-223E-4BFD-8465-858CDCB28919}" srcOrd="0" destOrd="0" presId="urn:microsoft.com/office/officeart/2005/8/layout/process3"/>
    <dgm:cxn modelId="{219F5AB1-FF03-4B10-A137-AEBC73E5C785}" type="presOf" srcId="{F47BE046-D7FC-462B-B2AB-681570376955}" destId="{C083D1AD-FD1F-42D2-B354-E5D6A333F0C0}" srcOrd="1" destOrd="0" presId="urn:microsoft.com/office/officeart/2005/8/layout/process3"/>
    <dgm:cxn modelId="{B919E9BD-C1F1-46EE-8F1D-DBC084E63067}" srcId="{33750DB2-DF2B-4662-9EAA-6638F6851B5D}" destId="{CCEB2CCE-537F-4F3F-8540-6B096E0F999D}" srcOrd="0" destOrd="0" parTransId="{007C3ABB-4877-45D3-8D35-B196A91956E1}" sibTransId="{A0C1E27B-0173-4CDD-95BE-0C2B938276B2}"/>
    <dgm:cxn modelId="{1106E1C1-9050-457D-BAF3-B596C87E636A}" type="presOf" srcId="{1B228708-29BD-40B7-906E-F06BABE55A4E}" destId="{7431A5EE-731A-4C5C-A251-83F3930A8773}" srcOrd="0" destOrd="0" presId="urn:microsoft.com/office/officeart/2005/8/layout/process3"/>
    <dgm:cxn modelId="{C83607C4-AD12-4EB4-9D7E-2AACCC078960}" type="presOf" srcId="{22E6976C-B89C-49B1-9A39-4BBCDB73D811}" destId="{6616F676-FCA5-41D0-991E-168851D72144}" srcOrd="0" destOrd="0" presId="urn:microsoft.com/office/officeart/2005/8/layout/process3"/>
    <dgm:cxn modelId="{B47D30CA-36D5-48E3-89CB-F61A6655CE12}" type="presOf" srcId="{D2303B09-4A31-47C0-BA08-CE455B9DB37F}" destId="{238F11E4-FC18-4658-AF1E-D80D50433427}" srcOrd="0" destOrd="0" presId="urn:microsoft.com/office/officeart/2005/8/layout/process3"/>
    <dgm:cxn modelId="{1A7D1BD0-B4F6-412B-8580-346F76124B76}" type="presOf" srcId="{85B1EF89-98DC-448B-8393-56466F0EC217}" destId="{EB944F1D-BB7D-413E-B568-F0850B162A7F}" srcOrd="0" destOrd="1" presId="urn:microsoft.com/office/officeart/2005/8/layout/process3"/>
    <dgm:cxn modelId="{F225EFD0-5249-46E0-A995-5F908F1C2116}" type="presOf" srcId="{626E7570-0FC7-4DB4-B71F-142DE6AEF85A}" destId="{9CC4D4E9-482F-4B8F-AF93-4E01E3066219}" srcOrd="0" destOrd="0" presId="urn:microsoft.com/office/officeart/2005/8/layout/process3"/>
    <dgm:cxn modelId="{353AAED8-CA27-4780-B574-06BD8BA26D12}" type="presOf" srcId="{F47BE046-D7FC-462B-B2AB-681570376955}" destId="{89D954F5-BA85-4FD2-9278-B88B58D70433}" srcOrd="0" destOrd="0" presId="urn:microsoft.com/office/officeart/2005/8/layout/process3"/>
    <dgm:cxn modelId="{313E7FDD-BCE9-423D-A145-BCD86D2E4C1F}" srcId="{F369498C-8126-46F6-8EA9-E3B0B02B8C5C}" destId="{336DD96F-391C-425B-892C-529B6F6FA996}" srcOrd="3" destOrd="0" parTransId="{DC29FD7F-2220-4B74-82B6-0BF4B4160AA2}" sibTransId="{C10B5406-B038-454E-A34D-441FAA825907}"/>
    <dgm:cxn modelId="{0610BAE1-991A-431D-8D68-1A147681C02D}" srcId="{626E7570-0FC7-4DB4-B71F-142DE6AEF85A}" destId="{1B228708-29BD-40B7-906E-F06BABE55A4E}" srcOrd="0" destOrd="0" parTransId="{94BABE1D-1600-447E-A208-8085EDF5CAB0}" sibTransId="{E184322A-E904-43FF-BEA9-57679D517064}"/>
    <dgm:cxn modelId="{C59D22F8-E1D3-4D09-AB8C-FDC2CC9A2A6A}" srcId="{22E6976C-B89C-49B1-9A39-4BBCDB73D811}" destId="{3B28466A-13FB-4B13-958B-BB5F4E9D4821}" srcOrd="0" destOrd="0" parTransId="{C5B0B2B3-97DF-4B91-9E80-D018D103C65F}" sibTransId="{372F39D0-C62B-4587-8AC5-9855E2D3409F}"/>
    <dgm:cxn modelId="{A3D2BD54-CF58-4C4E-A3A8-F04933D79EE8}" type="presParOf" srcId="{6F54EDAD-223E-4BFD-8465-858CDCB28919}" destId="{B8DD3583-E9B5-4678-BBA9-CEDDFBA29EC1}" srcOrd="0" destOrd="0" presId="urn:microsoft.com/office/officeart/2005/8/layout/process3"/>
    <dgm:cxn modelId="{D45D4AEA-465D-46ED-A6C8-17FFB2CD38B1}" type="presParOf" srcId="{B8DD3583-E9B5-4678-BBA9-CEDDFBA29EC1}" destId="{238F11E4-FC18-4658-AF1E-D80D50433427}" srcOrd="0" destOrd="0" presId="urn:microsoft.com/office/officeart/2005/8/layout/process3"/>
    <dgm:cxn modelId="{FDF5FF0A-86D6-47A4-8452-D7A7477BBB12}" type="presParOf" srcId="{B8DD3583-E9B5-4678-BBA9-CEDDFBA29EC1}" destId="{2C8BB477-BBE2-42D5-94FE-65890EF51DD7}" srcOrd="1" destOrd="0" presId="urn:microsoft.com/office/officeart/2005/8/layout/process3"/>
    <dgm:cxn modelId="{507A9245-C1D2-4AA2-A037-4F4FEF8833D8}" type="presParOf" srcId="{B8DD3583-E9B5-4678-BBA9-CEDDFBA29EC1}" destId="{6616F676-FCA5-41D0-991E-168851D72144}" srcOrd="2" destOrd="0" presId="urn:microsoft.com/office/officeart/2005/8/layout/process3"/>
    <dgm:cxn modelId="{AEA789D5-4E58-44C1-9B97-DD348D5CBC60}" type="presParOf" srcId="{6F54EDAD-223E-4BFD-8465-858CDCB28919}" destId="{81686272-0978-4D5D-B368-972961A60B02}" srcOrd="1" destOrd="0" presId="urn:microsoft.com/office/officeart/2005/8/layout/process3"/>
    <dgm:cxn modelId="{9ABFE6E9-C18F-4A09-B2A8-B36D0EEB3907}" type="presParOf" srcId="{81686272-0978-4D5D-B368-972961A60B02}" destId="{E89D90C1-99C7-4689-B5AA-7A83F9AAE999}" srcOrd="0" destOrd="0" presId="urn:microsoft.com/office/officeart/2005/8/layout/process3"/>
    <dgm:cxn modelId="{3FB90F54-B594-45C6-9176-93F4FADD3FAC}" type="presParOf" srcId="{6F54EDAD-223E-4BFD-8465-858CDCB28919}" destId="{6BB8932C-BCBB-4314-A7B5-9D00EE4FA56A}" srcOrd="2" destOrd="0" presId="urn:microsoft.com/office/officeart/2005/8/layout/process3"/>
    <dgm:cxn modelId="{432B801F-C008-4C25-B8D9-729DED920894}" type="presParOf" srcId="{6BB8932C-BCBB-4314-A7B5-9D00EE4FA56A}" destId="{9CC4D4E9-482F-4B8F-AF93-4E01E3066219}" srcOrd="0" destOrd="0" presId="urn:microsoft.com/office/officeart/2005/8/layout/process3"/>
    <dgm:cxn modelId="{BB7B56FC-4656-41FF-B985-B91E4B4982A4}" type="presParOf" srcId="{6BB8932C-BCBB-4314-A7B5-9D00EE4FA56A}" destId="{7BAF987D-8A22-430D-ADD4-DDF86C6743E1}" srcOrd="1" destOrd="0" presId="urn:microsoft.com/office/officeart/2005/8/layout/process3"/>
    <dgm:cxn modelId="{E2288B9C-2552-48C3-9CC6-56D1AD2BA9AD}" type="presParOf" srcId="{6BB8932C-BCBB-4314-A7B5-9D00EE4FA56A}" destId="{7431A5EE-731A-4C5C-A251-83F3930A8773}" srcOrd="2" destOrd="0" presId="urn:microsoft.com/office/officeart/2005/8/layout/process3"/>
    <dgm:cxn modelId="{A0F9B285-4263-40BD-8D8D-0402D3D5CE42}" type="presParOf" srcId="{6F54EDAD-223E-4BFD-8465-858CDCB28919}" destId="{89D954F5-BA85-4FD2-9278-B88B58D70433}" srcOrd="3" destOrd="0" presId="urn:microsoft.com/office/officeart/2005/8/layout/process3"/>
    <dgm:cxn modelId="{0CF474A9-19EA-42A2-88D6-803A2B7A2D2C}" type="presParOf" srcId="{89D954F5-BA85-4FD2-9278-B88B58D70433}" destId="{C083D1AD-FD1F-42D2-B354-E5D6A333F0C0}" srcOrd="0" destOrd="0" presId="urn:microsoft.com/office/officeart/2005/8/layout/process3"/>
    <dgm:cxn modelId="{29918B94-90AE-48E2-A986-5B83BD77B6A1}" type="presParOf" srcId="{6F54EDAD-223E-4BFD-8465-858CDCB28919}" destId="{833D3F5C-E3A2-4930-A110-2658C1834385}" srcOrd="4" destOrd="0" presId="urn:microsoft.com/office/officeart/2005/8/layout/process3"/>
    <dgm:cxn modelId="{0A75FAAF-9A60-4769-B0FB-B43AB3522883}" type="presParOf" srcId="{833D3F5C-E3A2-4930-A110-2658C1834385}" destId="{8E4CDAF5-3A35-4020-85EE-4B0C692A6DDC}" srcOrd="0" destOrd="0" presId="urn:microsoft.com/office/officeart/2005/8/layout/process3"/>
    <dgm:cxn modelId="{40DD6A87-838F-4050-8651-15B02CC80EE3}" type="presParOf" srcId="{833D3F5C-E3A2-4930-A110-2658C1834385}" destId="{FCC8787B-E29A-42C4-A61B-40A0537948F5}" srcOrd="1" destOrd="0" presId="urn:microsoft.com/office/officeart/2005/8/layout/process3"/>
    <dgm:cxn modelId="{AC4C826C-3667-47DF-8755-6706416E3E89}" type="presParOf" srcId="{833D3F5C-E3A2-4930-A110-2658C1834385}" destId="{78A69EA6-AFEE-4A79-96E4-58C420D8BAC7}" srcOrd="2" destOrd="0" presId="urn:microsoft.com/office/officeart/2005/8/layout/process3"/>
    <dgm:cxn modelId="{9B36365B-9B29-4BF3-99EC-26EA939CD95D}" type="presParOf" srcId="{6F54EDAD-223E-4BFD-8465-858CDCB28919}" destId="{A512B24D-72A1-4AAB-8861-8CE58930F7DB}" srcOrd="5" destOrd="0" presId="urn:microsoft.com/office/officeart/2005/8/layout/process3"/>
    <dgm:cxn modelId="{731EFE4B-1898-4FC8-AA8A-CE2DC5257502}" type="presParOf" srcId="{A512B24D-72A1-4AAB-8861-8CE58930F7DB}" destId="{32CA0C52-46E7-4DBE-8731-98A9C24D01DD}" srcOrd="0" destOrd="0" presId="urn:microsoft.com/office/officeart/2005/8/layout/process3"/>
    <dgm:cxn modelId="{AF03B6E5-6682-4784-84A6-B9F626209CCB}" type="presParOf" srcId="{6F54EDAD-223E-4BFD-8465-858CDCB28919}" destId="{3897687B-83C6-4B84-A36F-2D7B7F772EBA}" srcOrd="6" destOrd="0" presId="urn:microsoft.com/office/officeart/2005/8/layout/process3"/>
    <dgm:cxn modelId="{CFAAA652-0D57-47C4-85B8-074BC593E718}" type="presParOf" srcId="{3897687B-83C6-4B84-A36F-2D7B7F772EBA}" destId="{24F3C35E-DCA3-4127-BF70-A1F921A92B98}" srcOrd="0" destOrd="0" presId="urn:microsoft.com/office/officeart/2005/8/layout/process3"/>
    <dgm:cxn modelId="{77932729-97F1-4ACD-97DA-4DEA2399495E}" type="presParOf" srcId="{3897687B-83C6-4B84-A36F-2D7B7F772EBA}" destId="{28AA46A2-F76A-4DB7-A08E-A301409B8FA6}" srcOrd="1" destOrd="0" presId="urn:microsoft.com/office/officeart/2005/8/layout/process3"/>
    <dgm:cxn modelId="{462BE548-D927-4A4B-BF0C-A31715AA680F}" type="presParOf" srcId="{3897687B-83C6-4B84-A36F-2D7B7F772EBA}" destId="{EB944F1D-BB7D-413E-B568-F0850B162A7F}"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604475-8DF4-4636-821F-D2F625CD91B2}"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93819AEA-3314-4331-B160-FE42D236B35C}">
      <dgm:prSet phldrT="[Text]"/>
      <dgm:spPr/>
      <dgm:t>
        <a:bodyPr/>
        <a:lstStyle/>
        <a:p>
          <a:r>
            <a:rPr lang="en-GB" dirty="0">
              <a:solidFill>
                <a:schemeClr val="tx1"/>
              </a:solidFill>
            </a:rPr>
            <a:t>Planning, Forecasting, budgeting</a:t>
          </a:r>
        </a:p>
      </dgm:t>
    </dgm:pt>
    <dgm:pt modelId="{58C4C6A9-E11F-460B-9B56-EDB9B563BB7A}" type="parTrans" cxnId="{60037D17-29C8-4799-BBA7-E4934DE5E684}">
      <dgm:prSet/>
      <dgm:spPr/>
      <dgm:t>
        <a:bodyPr/>
        <a:lstStyle/>
        <a:p>
          <a:endParaRPr lang="en-GB"/>
        </a:p>
      </dgm:t>
    </dgm:pt>
    <dgm:pt modelId="{7DF4EA5B-84D1-4987-836C-481B300AD40D}" type="sibTrans" cxnId="{60037D17-29C8-4799-BBA7-E4934DE5E684}">
      <dgm:prSet/>
      <dgm:spPr/>
      <dgm:t>
        <a:bodyPr/>
        <a:lstStyle/>
        <a:p>
          <a:endParaRPr lang="en-GB"/>
        </a:p>
      </dgm:t>
    </dgm:pt>
    <dgm:pt modelId="{6CD7CA36-BF1F-4803-8049-E28E36432586}">
      <dgm:prSet phldrT="[Text]"/>
      <dgm:spPr/>
      <dgm:t>
        <a:bodyPr/>
        <a:lstStyle/>
        <a:p>
          <a:pPr>
            <a:buFont typeface="+mj-lt"/>
            <a:buAutoNum type="arabicPeriod" startAt="6"/>
          </a:pPr>
          <a:r>
            <a:rPr lang="en-GB" b="0" i="0" dirty="0"/>
            <a:t>Contribute to the generation of options for organisational or departmental strategy</a:t>
          </a:r>
          <a:endParaRPr lang="en-GB" dirty="0"/>
        </a:p>
      </dgm:t>
    </dgm:pt>
    <dgm:pt modelId="{4F317486-374F-472D-8B7F-663BA1702040}" type="parTrans" cxnId="{646A467E-D101-4C38-997F-C8FE4AC6E84C}">
      <dgm:prSet/>
      <dgm:spPr/>
      <dgm:t>
        <a:bodyPr/>
        <a:lstStyle/>
        <a:p>
          <a:endParaRPr lang="en-GB"/>
        </a:p>
      </dgm:t>
    </dgm:pt>
    <dgm:pt modelId="{731D820B-4A51-403C-91DA-19A9C863248F}" type="sibTrans" cxnId="{646A467E-D101-4C38-997F-C8FE4AC6E84C}">
      <dgm:prSet/>
      <dgm:spPr/>
      <dgm:t>
        <a:bodyPr/>
        <a:lstStyle/>
        <a:p>
          <a:endParaRPr lang="en-GB"/>
        </a:p>
      </dgm:t>
    </dgm:pt>
    <dgm:pt modelId="{EBCEBA0F-D5CF-4B70-B0A6-B1DBA4D908FD}">
      <dgm:prSet phldrT="[Text]"/>
      <dgm:spPr/>
      <dgm:t>
        <a:bodyPr/>
        <a:lstStyle/>
        <a:p>
          <a:pPr>
            <a:buFont typeface="+mj-lt"/>
            <a:buAutoNum type="arabicPeriod" startAt="6"/>
          </a:pPr>
          <a:r>
            <a:rPr lang="en-GB" b="0" i="0" dirty="0"/>
            <a:t>Assess the feasibility of the identified options, using financial and non-financial </a:t>
          </a:r>
          <a:endParaRPr lang="en-GB" dirty="0"/>
        </a:p>
      </dgm:t>
    </dgm:pt>
    <dgm:pt modelId="{B80B9E53-CC88-4288-8CCE-5EA579FAF6BA}" type="parTrans" cxnId="{6015B868-BA6E-4380-9B92-3D6D276C96DC}">
      <dgm:prSet/>
      <dgm:spPr/>
      <dgm:t>
        <a:bodyPr/>
        <a:lstStyle/>
        <a:p>
          <a:endParaRPr lang="en-GB"/>
        </a:p>
      </dgm:t>
    </dgm:pt>
    <dgm:pt modelId="{A461DF52-7FAD-47C7-8C65-EACA3BE616D1}" type="sibTrans" cxnId="{6015B868-BA6E-4380-9B92-3D6D276C96DC}">
      <dgm:prSet/>
      <dgm:spPr/>
      <dgm:t>
        <a:bodyPr/>
        <a:lstStyle/>
        <a:p>
          <a:endParaRPr lang="en-GB"/>
        </a:p>
      </dgm:t>
    </dgm:pt>
    <dgm:pt modelId="{E9AA1A55-1F72-4031-92BD-FB556671FA00}">
      <dgm:prSet phldrT="[Text]"/>
      <dgm:spPr/>
      <dgm:t>
        <a:bodyPr/>
        <a:lstStyle/>
        <a:p>
          <a:r>
            <a:rPr lang="en-GB" dirty="0">
              <a:solidFill>
                <a:schemeClr val="tx1"/>
              </a:solidFill>
            </a:rPr>
            <a:t>Strategic financial management</a:t>
          </a:r>
        </a:p>
      </dgm:t>
    </dgm:pt>
    <dgm:pt modelId="{ECD82E4E-8208-47FD-805E-154F649F8B6D}" type="parTrans" cxnId="{74D8F07E-23B0-47FB-A164-4E06BC67D8B9}">
      <dgm:prSet/>
      <dgm:spPr/>
      <dgm:t>
        <a:bodyPr/>
        <a:lstStyle/>
        <a:p>
          <a:endParaRPr lang="en-GB"/>
        </a:p>
      </dgm:t>
    </dgm:pt>
    <dgm:pt modelId="{63F18187-F55C-432A-96C1-03B17EE726F5}" type="sibTrans" cxnId="{74D8F07E-23B0-47FB-A164-4E06BC67D8B9}">
      <dgm:prSet/>
      <dgm:spPr/>
      <dgm:t>
        <a:bodyPr/>
        <a:lstStyle/>
        <a:p>
          <a:endParaRPr lang="en-GB"/>
        </a:p>
      </dgm:t>
    </dgm:pt>
    <dgm:pt modelId="{9518EA21-BE20-4F66-B5AD-50F150FE7ADD}">
      <dgm:prSet phldrT="[Text]"/>
      <dgm:spPr/>
      <dgm:t>
        <a:bodyPr/>
        <a:lstStyle/>
        <a:p>
          <a:pPr>
            <a:buFont typeface="+mj-lt"/>
            <a:buAutoNum type="arabicPeriod" startAt="9"/>
          </a:pPr>
          <a:r>
            <a:rPr lang="en-GB" b="0" i="0" dirty="0"/>
            <a:t>Prepare a trial balance</a:t>
          </a:r>
          <a:endParaRPr lang="en-GB" dirty="0"/>
        </a:p>
      </dgm:t>
    </dgm:pt>
    <dgm:pt modelId="{F0FD56E7-169B-48C6-9D77-9ED637A70E50}" type="parTrans" cxnId="{D08DEFC9-3A0A-4896-9D3D-FDED9B0918FE}">
      <dgm:prSet/>
      <dgm:spPr/>
      <dgm:t>
        <a:bodyPr/>
        <a:lstStyle/>
        <a:p>
          <a:endParaRPr lang="en-GB"/>
        </a:p>
      </dgm:t>
    </dgm:pt>
    <dgm:pt modelId="{D770BA27-C19E-49F3-9549-4F41364FED12}" type="sibTrans" cxnId="{D08DEFC9-3A0A-4896-9D3D-FDED9B0918FE}">
      <dgm:prSet/>
      <dgm:spPr/>
      <dgm:t>
        <a:bodyPr/>
        <a:lstStyle/>
        <a:p>
          <a:endParaRPr lang="en-GB"/>
        </a:p>
      </dgm:t>
    </dgm:pt>
    <dgm:pt modelId="{84131EBA-E113-47F4-87EE-884A404B0090}">
      <dgm:prSet phldrT="[Text]"/>
      <dgm:spPr/>
      <dgm:t>
        <a:bodyPr/>
        <a:lstStyle/>
        <a:p>
          <a:pPr>
            <a:buFont typeface="+mj-lt"/>
            <a:buAutoNum type="arabicPeriod" startAt="9"/>
          </a:pPr>
          <a:r>
            <a:rPr lang="en-GB" b="0" i="0" dirty="0"/>
            <a:t>Prepare a selection of external financial statements for an organisation</a:t>
          </a:r>
          <a:endParaRPr lang="en-GB" dirty="0"/>
        </a:p>
      </dgm:t>
    </dgm:pt>
    <dgm:pt modelId="{BA603FC5-2835-43EF-BCFD-585160BCFCE3}" type="parTrans" cxnId="{04982F36-D3F0-472C-AA5A-9B36373F42A9}">
      <dgm:prSet/>
      <dgm:spPr/>
      <dgm:t>
        <a:bodyPr/>
        <a:lstStyle/>
        <a:p>
          <a:endParaRPr lang="en-GB"/>
        </a:p>
      </dgm:t>
    </dgm:pt>
    <dgm:pt modelId="{43AB971B-5A2E-4244-853C-C050D940334E}" type="sibTrans" cxnId="{04982F36-D3F0-472C-AA5A-9B36373F42A9}">
      <dgm:prSet/>
      <dgm:spPr/>
      <dgm:t>
        <a:bodyPr/>
        <a:lstStyle/>
        <a:p>
          <a:endParaRPr lang="en-GB"/>
        </a:p>
      </dgm:t>
    </dgm:pt>
    <dgm:pt modelId="{E76CE15C-D8B9-4A38-894C-5BF4C3328342}">
      <dgm:prSet phldrT="[Text]"/>
      <dgm:spPr/>
      <dgm:t>
        <a:bodyPr/>
        <a:lstStyle/>
        <a:p>
          <a:r>
            <a:rPr lang="en-GB" dirty="0">
              <a:solidFill>
                <a:schemeClr val="tx1"/>
              </a:solidFill>
            </a:rPr>
            <a:t>Financial, management, sustainability and performance reporting</a:t>
          </a:r>
        </a:p>
      </dgm:t>
    </dgm:pt>
    <dgm:pt modelId="{CC307FA7-0F8C-43C2-86BE-8EBCF6D2E777}" type="parTrans" cxnId="{6D314A51-A885-4F39-8DA4-C32B93B0015A}">
      <dgm:prSet/>
      <dgm:spPr/>
      <dgm:t>
        <a:bodyPr/>
        <a:lstStyle/>
        <a:p>
          <a:endParaRPr lang="en-GB"/>
        </a:p>
      </dgm:t>
    </dgm:pt>
    <dgm:pt modelId="{BABFE924-63C8-48BE-A61F-3D24D6C88806}" type="sibTrans" cxnId="{6D314A51-A885-4F39-8DA4-C32B93B0015A}">
      <dgm:prSet/>
      <dgm:spPr/>
      <dgm:t>
        <a:bodyPr/>
        <a:lstStyle/>
        <a:p>
          <a:endParaRPr lang="en-GB"/>
        </a:p>
      </dgm:t>
    </dgm:pt>
    <dgm:pt modelId="{4CD809E5-F6DD-4B10-AF90-E92B51FD817C}">
      <dgm:prSet phldrT="[Text]"/>
      <dgm:spPr/>
      <dgm:t>
        <a:bodyPr/>
        <a:lstStyle/>
        <a:p>
          <a:pPr rtl="0"/>
          <a:r>
            <a:rPr lang="en-GB" dirty="0">
              <a:solidFill>
                <a:schemeClr val="tx1"/>
              </a:solidFill>
            </a:rPr>
            <a:t>Audit</a:t>
          </a:r>
          <a:r>
            <a:rPr lang="en-GB" dirty="0">
              <a:solidFill>
                <a:schemeClr val="tx1"/>
              </a:solidFill>
              <a:latin typeface="Georgia"/>
            </a:rPr>
            <a:t>,</a:t>
          </a:r>
          <a:r>
            <a:rPr lang="en-GB" dirty="0">
              <a:solidFill>
                <a:schemeClr val="tx1"/>
              </a:solidFill>
            </a:rPr>
            <a:t> </a:t>
          </a:r>
          <a:r>
            <a:rPr lang="en-GB" dirty="0">
              <a:solidFill>
                <a:schemeClr val="tx1"/>
              </a:solidFill>
              <a:latin typeface="Georgia"/>
            </a:rPr>
            <a:t>Governance </a:t>
          </a:r>
          <a:r>
            <a:rPr lang="en-GB" dirty="0">
              <a:solidFill>
                <a:schemeClr val="tx1"/>
              </a:solidFill>
            </a:rPr>
            <a:t>and internal control</a:t>
          </a:r>
        </a:p>
      </dgm:t>
    </dgm:pt>
    <dgm:pt modelId="{6E31827C-238B-402F-8B46-E117D3401A07}" type="parTrans" cxnId="{48608A20-4B13-4852-B410-A73DD72A5B2A}">
      <dgm:prSet/>
      <dgm:spPr/>
      <dgm:t>
        <a:bodyPr/>
        <a:lstStyle/>
        <a:p>
          <a:endParaRPr lang="en-GB"/>
        </a:p>
      </dgm:t>
    </dgm:pt>
    <dgm:pt modelId="{2C3599A3-BB35-4454-A09C-B854A7BAB1C8}" type="sibTrans" cxnId="{48608A20-4B13-4852-B410-A73DD72A5B2A}">
      <dgm:prSet/>
      <dgm:spPr/>
      <dgm:t>
        <a:bodyPr/>
        <a:lstStyle/>
        <a:p>
          <a:endParaRPr lang="en-GB"/>
        </a:p>
      </dgm:t>
    </dgm:pt>
    <dgm:pt modelId="{870205AE-5EC1-4422-AE44-E10AAB421A3E}">
      <dgm:prSet phldrT="[Text]"/>
      <dgm:spPr/>
      <dgm:t>
        <a:bodyPr/>
        <a:lstStyle/>
        <a:p>
          <a:r>
            <a:rPr lang="en-GB" dirty="0">
              <a:solidFill>
                <a:schemeClr val="tx1"/>
              </a:solidFill>
            </a:rPr>
            <a:t>Transformation, risk, and project management</a:t>
          </a:r>
        </a:p>
      </dgm:t>
    </dgm:pt>
    <dgm:pt modelId="{52DC176A-8867-4829-8EFA-11E2FF51DA6A}" type="parTrans" cxnId="{1B5BDF40-EDE6-4FF9-BDA3-351C00D06B3C}">
      <dgm:prSet/>
      <dgm:spPr/>
      <dgm:t>
        <a:bodyPr/>
        <a:lstStyle/>
        <a:p>
          <a:endParaRPr lang="en-GB"/>
        </a:p>
      </dgm:t>
    </dgm:pt>
    <dgm:pt modelId="{BC4AA81A-0586-4932-9981-0CF4A170E5F6}" type="sibTrans" cxnId="{1B5BDF40-EDE6-4FF9-BDA3-351C00D06B3C}">
      <dgm:prSet/>
      <dgm:spPr/>
      <dgm:t>
        <a:bodyPr/>
        <a:lstStyle/>
        <a:p>
          <a:endParaRPr lang="en-GB"/>
        </a:p>
      </dgm:t>
    </dgm:pt>
    <dgm:pt modelId="{BB40776C-8B43-4F4F-8A7E-0617225159ED}">
      <dgm:prSet phldrT="[Text]"/>
      <dgm:spPr/>
      <dgm:t>
        <a:bodyPr/>
        <a:lstStyle/>
        <a:p>
          <a:pPr>
            <a:buFont typeface="+mj-lt"/>
            <a:buAutoNum type="arabicPeriod" startAt="6"/>
          </a:pPr>
          <a:r>
            <a:rPr lang="en-GB" b="0" i="0" dirty="0"/>
            <a:t>Monitor performance against business plan objectives</a:t>
          </a:r>
          <a:endParaRPr lang="en-GB" dirty="0"/>
        </a:p>
      </dgm:t>
    </dgm:pt>
    <dgm:pt modelId="{6110F993-A060-462D-B9B9-9E803A4403AE}" type="parTrans" cxnId="{6D04CCA2-5AAA-4473-81B1-5850F68D3ADA}">
      <dgm:prSet/>
      <dgm:spPr/>
      <dgm:t>
        <a:bodyPr/>
        <a:lstStyle/>
        <a:p>
          <a:endParaRPr lang="en-GB"/>
        </a:p>
      </dgm:t>
    </dgm:pt>
    <dgm:pt modelId="{DAA61C28-E495-4FA5-B113-A1B4019DB737}" type="sibTrans" cxnId="{6D04CCA2-5AAA-4473-81B1-5850F68D3ADA}">
      <dgm:prSet/>
      <dgm:spPr/>
      <dgm:t>
        <a:bodyPr/>
        <a:lstStyle/>
        <a:p>
          <a:endParaRPr lang="en-GB"/>
        </a:p>
      </dgm:t>
    </dgm:pt>
    <dgm:pt modelId="{E297BDCF-B839-400C-A282-9633FD3A9F3C}">
      <dgm:prSet phldrT="[Text]"/>
      <dgm:spPr/>
      <dgm:t>
        <a:bodyPr/>
        <a:lstStyle/>
        <a:p>
          <a:pPr>
            <a:buFont typeface="+mj-lt"/>
            <a:buAutoNum type="arabicPeriod" startAt="9"/>
          </a:pPr>
          <a:r>
            <a:rPr lang="en-GB" b="0" i="0" dirty="0"/>
            <a:t>Contribute to the management of cash balances </a:t>
          </a:r>
          <a:endParaRPr lang="en-GB" dirty="0"/>
        </a:p>
      </dgm:t>
    </dgm:pt>
    <dgm:pt modelId="{E1B1FE4C-E160-479A-AA8D-BADA1FCC400C}" type="parTrans" cxnId="{61F3A3B3-8721-4415-88C6-23FFA748BEA6}">
      <dgm:prSet/>
      <dgm:spPr/>
      <dgm:t>
        <a:bodyPr/>
        <a:lstStyle/>
        <a:p>
          <a:endParaRPr lang="en-GB"/>
        </a:p>
      </dgm:t>
    </dgm:pt>
    <dgm:pt modelId="{7DB18DA5-F33C-4202-9863-A3E2F3243AC9}" type="sibTrans" cxnId="{61F3A3B3-8721-4415-88C6-23FFA748BEA6}">
      <dgm:prSet/>
      <dgm:spPr/>
      <dgm:t>
        <a:bodyPr/>
        <a:lstStyle/>
        <a:p>
          <a:endParaRPr lang="en-GB"/>
        </a:p>
      </dgm:t>
    </dgm:pt>
    <dgm:pt modelId="{B1D47731-EC42-43E3-BC6E-2D6F45DBF842}">
      <dgm:prSet phldrT="[Text]"/>
      <dgm:spPr/>
      <dgm:t>
        <a:bodyPr/>
        <a:lstStyle/>
        <a:p>
          <a:r>
            <a:rPr lang="en-GB" b="0" i="0" dirty="0"/>
            <a:t>Advise budget holders of variances against budget </a:t>
          </a:r>
          <a:endParaRPr lang="en-GB" dirty="0"/>
        </a:p>
      </dgm:t>
    </dgm:pt>
    <dgm:pt modelId="{B1AB3977-E629-451C-9EFC-D76E1A7DED1C}" type="parTrans" cxnId="{320C1F5C-AAA6-49DC-9F0D-68F7886672FF}">
      <dgm:prSet/>
      <dgm:spPr/>
      <dgm:t>
        <a:bodyPr/>
        <a:lstStyle/>
        <a:p>
          <a:endParaRPr lang="en-GB"/>
        </a:p>
      </dgm:t>
    </dgm:pt>
    <dgm:pt modelId="{B17948EB-0A57-4ED8-87F8-8D3D8E243D42}" type="sibTrans" cxnId="{320C1F5C-AAA6-49DC-9F0D-68F7886672FF}">
      <dgm:prSet/>
      <dgm:spPr/>
      <dgm:t>
        <a:bodyPr/>
        <a:lstStyle/>
        <a:p>
          <a:endParaRPr lang="en-GB"/>
        </a:p>
      </dgm:t>
    </dgm:pt>
    <dgm:pt modelId="{1C55BB79-EEF6-47F5-BDFC-6AD156C313EF}">
      <dgm:prSet phldrT="[Text]"/>
      <dgm:spPr/>
      <dgm:t>
        <a:bodyPr/>
        <a:lstStyle/>
        <a:p>
          <a:pPr>
            <a:buFont typeface="+mj-lt"/>
            <a:buAutoNum type="arabicPeriod" startAt="12"/>
          </a:pPr>
          <a:r>
            <a:rPr lang="en-GB" b="0" i="0" dirty="0"/>
            <a:t>Advise budget holders of variances against budget</a:t>
          </a:r>
          <a:endParaRPr lang="en-GB" dirty="0"/>
        </a:p>
      </dgm:t>
    </dgm:pt>
    <dgm:pt modelId="{10A0A666-94D1-4093-9EA3-7AE781986845}" type="parTrans" cxnId="{59D13D3B-3F92-4740-BC30-18CF6CBD4A81}">
      <dgm:prSet/>
      <dgm:spPr/>
      <dgm:t>
        <a:bodyPr/>
        <a:lstStyle/>
        <a:p>
          <a:endParaRPr lang="en-GB"/>
        </a:p>
      </dgm:t>
    </dgm:pt>
    <dgm:pt modelId="{3E349431-DA5C-4C0A-8C08-40DD854864C2}" type="sibTrans" cxnId="{59D13D3B-3F92-4740-BC30-18CF6CBD4A81}">
      <dgm:prSet/>
      <dgm:spPr/>
      <dgm:t>
        <a:bodyPr/>
        <a:lstStyle/>
        <a:p>
          <a:endParaRPr lang="en-GB"/>
        </a:p>
      </dgm:t>
    </dgm:pt>
    <dgm:pt modelId="{002B5D80-420A-45A8-84D6-23D605F2C93C}">
      <dgm:prSet phldrT="[Text]"/>
      <dgm:spPr/>
      <dgm:t>
        <a:bodyPr/>
        <a:lstStyle/>
        <a:p>
          <a:pPr>
            <a:buFont typeface="+mj-lt"/>
            <a:buAutoNum type="arabicPeriod" startAt="12"/>
          </a:pPr>
          <a:r>
            <a:rPr lang="en-GB" b="0" i="0" dirty="0"/>
            <a:t>Budget preparation</a:t>
          </a:r>
          <a:endParaRPr lang="en-GB" dirty="0"/>
        </a:p>
      </dgm:t>
    </dgm:pt>
    <dgm:pt modelId="{B2572D32-EFDF-45D0-9BB0-1B71D86FEA3B}" type="parTrans" cxnId="{56477D2A-453D-404E-9288-EC7F0CA5F61F}">
      <dgm:prSet/>
      <dgm:spPr/>
      <dgm:t>
        <a:bodyPr/>
        <a:lstStyle/>
        <a:p>
          <a:endParaRPr lang="en-GB"/>
        </a:p>
      </dgm:t>
    </dgm:pt>
    <dgm:pt modelId="{54B376E2-EB04-435D-88EF-FC8BA9A8A129}" type="sibTrans" cxnId="{56477D2A-453D-404E-9288-EC7F0CA5F61F}">
      <dgm:prSet/>
      <dgm:spPr/>
      <dgm:t>
        <a:bodyPr/>
        <a:lstStyle/>
        <a:p>
          <a:endParaRPr lang="en-GB"/>
        </a:p>
      </dgm:t>
    </dgm:pt>
    <dgm:pt modelId="{987D6B3E-D21B-4251-9FED-56BF160CE4A0}">
      <dgm:prSet phldrT="[Text]"/>
      <dgm:spPr/>
      <dgm:t>
        <a:bodyPr/>
        <a:lstStyle/>
        <a:p>
          <a:pPr>
            <a:buFont typeface="+mj-lt"/>
            <a:buAutoNum type="arabicPeriod" startAt="18"/>
          </a:pPr>
          <a:r>
            <a:rPr lang="en-GB" b="0" i="0" dirty="0"/>
            <a:t>Undertake an audit of a non-financial system or service</a:t>
          </a:r>
          <a:endParaRPr lang="en-GB" dirty="0"/>
        </a:p>
      </dgm:t>
    </dgm:pt>
    <dgm:pt modelId="{0945647A-4F8E-4068-94F3-4BBBE0E45B2B}" type="parTrans" cxnId="{8E997A0B-C34A-4EEF-B3BF-755C5F442F3F}">
      <dgm:prSet/>
      <dgm:spPr/>
      <dgm:t>
        <a:bodyPr/>
        <a:lstStyle/>
        <a:p>
          <a:endParaRPr lang="en-GB"/>
        </a:p>
      </dgm:t>
    </dgm:pt>
    <dgm:pt modelId="{878AE40E-E68A-49C6-B6CF-8DD9A1971108}" type="sibTrans" cxnId="{8E997A0B-C34A-4EEF-B3BF-755C5F442F3F}">
      <dgm:prSet/>
      <dgm:spPr/>
      <dgm:t>
        <a:bodyPr/>
        <a:lstStyle/>
        <a:p>
          <a:endParaRPr lang="en-GB"/>
        </a:p>
      </dgm:t>
    </dgm:pt>
    <dgm:pt modelId="{B8705C5E-1363-484B-A51D-2CD609162C30}">
      <dgm:prSet phldrT="[Text]"/>
      <dgm:spPr/>
      <dgm:t>
        <a:bodyPr/>
        <a:lstStyle/>
        <a:p>
          <a:pPr>
            <a:buFont typeface="+mj-lt"/>
            <a:buAutoNum type="arabicPeriod" startAt="18"/>
          </a:pPr>
          <a:r>
            <a:rPr lang="en-GB" b="0" i="0" dirty="0"/>
            <a:t>Assist in a Value for Money audit by, for example, benchmarking the audited service </a:t>
          </a:r>
          <a:endParaRPr lang="en-GB" dirty="0"/>
        </a:p>
      </dgm:t>
    </dgm:pt>
    <dgm:pt modelId="{E2A8F28D-E37F-467D-8EDF-47DFABE50428}" type="parTrans" cxnId="{84D7AED1-34B1-4805-AFEC-83BD466C4BF4}">
      <dgm:prSet/>
      <dgm:spPr/>
      <dgm:t>
        <a:bodyPr/>
        <a:lstStyle/>
        <a:p>
          <a:endParaRPr lang="en-GB"/>
        </a:p>
      </dgm:t>
    </dgm:pt>
    <dgm:pt modelId="{09A05751-6A93-4037-9727-A4AE628B682F}" type="sibTrans" cxnId="{84D7AED1-34B1-4805-AFEC-83BD466C4BF4}">
      <dgm:prSet/>
      <dgm:spPr/>
      <dgm:t>
        <a:bodyPr/>
        <a:lstStyle/>
        <a:p>
          <a:endParaRPr lang="en-GB"/>
        </a:p>
      </dgm:t>
    </dgm:pt>
    <dgm:pt modelId="{B42D9E13-8182-4335-B508-81F441A80156}">
      <dgm:prSet phldrT="[Text]"/>
      <dgm:spPr/>
      <dgm:t>
        <a:bodyPr/>
        <a:lstStyle/>
        <a:p>
          <a:pPr>
            <a:buFont typeface="+mj-lt"/>
            <a:buAutoNum type="arabicPeriod" startAt="18"/>
          </a:pPr>
          <a:r>
            <a:rPr lang="en-GB" b="0" i="0" dirty="0"/>
            <a:t>Draft the report of an audit including conclusions and recommendations </a:t>
          </a:r>
          <a:endParaRPr lang="en-GB" dirty="0"/>
        </a:p>
      </dgm:t>
    </dgm:pt>
    <dgm:pt modelId="{754859F1-E344-475C-A80B-774C1FBF4972}" type="parTrans" cxnId="{238B237C-4BBB-458E-B7CF-DD5FD0B7618E}">
      <dgm:prSet/>
      <dgm:spPr/>
      <dgm:t>
        <a:bodyPr/>
        <a:lstStyle/>
        <a:p>
          <a:endParaRPr lang="en-GB"/>
        </a:p>
      </dgm:t>
    </dgm:pt>
    <dgm:pt modelId="{A8675C65-243E-4358-AD8A-86BCACF56E7C}" type="sibTrans" cxnId="{238B237C-4BBB-458E-B7CF-DD5FD0B7618E}">
      <dgm:prSet/>
      <dgm:spPr/>
      <dgm:t>
        <a:bodyPr/>
        <a:lstStyle/>
        <a:p>
          <a:endParaRPr lang="en-GB"/>
        </a:p>
      </dgm:t>
    </dgm:pt>
    <dgm:pt modelId="{D82F07D4-936A-45F1-8305-DC992785477E}">
      <dgm:prSet/>
      <dgm:spPr/>
      <dgm:t>
        <a:bodyPr/>
        <a:lstStyle/>
        <a:p>
          <a:pPr>
            <a:buFont typeface="+mj-lt"/>
            <a:buAutoNum type="arabicPeriod" startAt="6"/>
          </a:pPr>
          <a:r>
            <a:rPr lang="en-GB" b="0" i="0" dirty="0"/>
            <a:t>Formulate SMART business plan objectives </a:t>
          </a:r>
        </a:p>
      </dgm:t>
    </dgm:pt>
    <dgm:pt modelId="{97DC47AA-1411-4325-AC2D-62B152AE524F}" type="parTrans" cxnId="{40BA3065-F45A-40B5-8F14-E4E0315F1C34}">
      <dgm:prSet/>
      <dgm:spPr/>
      <dgm:t>
        <a:bodyPr/>
        <a:lstStyle/>
        <a:p>
          <a:endParaRPr lang="en-GB"/>
        </a:p>
      </dgm:t>
    </dgm:pt>
    <dgm:pt modelId="{B2E35378-7F52-4ED2-BDD3-0A300D89656B}" type="sibTrans" cxnId="{40BA3065-F45A-40B5-8F14-E4E0315F1C34}">
      <dgm:prSet/>
      <dgm:spPr/>
      <dgm:t>
        <a:bodyPr/>
        <a:lstStyle/>
        <a:p>
          <a:endParaRPr lang="en-GB"/>
        </a:p>
      </dgm:t>
    </dgm:pt>
    <dgm:pt modelId="{C601CF26-BCEA-4B28-87D1-FC7D412C12E4}">
      <dgm:prSet/>
      <dgm:spPr/>
      <dgm:t>
        <a:bodyPr/>
        <a:lstStyle/>
        <a:p>
          <a:pPr>
            <a:buFont typeface="+mj-lt"/>
            <a:buAutoNum type="arabicPeriod" startAt="18"/>
          </a:pPr>
          <a:r>
            <a:rPr lang="en-GB" b="0" i="0" dirty="0"/>
            <a:t>Audit planning for an internal or external audit</a:t>
          </a:r>
        </a:p>
      </dgm:t>
    </dgm:pt>
    <dgm:pt modelId="{263F5728-581D-4E06-8D6D-795F67194E69}" type="parTrans" cxnId="{D10E693E-DE61-44CF-8429-FC8A7DEEC04E}">
      <dgm:prSet/>
      <dgm:spPr/>
      <dgm:t>
        <a:bodyPr/>
        <a:lstStyle/>
        <a:p>
          <a:endParaRPr lang="en-GB"/>
        </a:p>
      </dgm:t>
    </dgm:pt>
    <dgm:pt modelId="{6DAC6A72-669D-4030-9AE6-C7878C88BFD6}" type="sibTrans" cxnId="{D10E693E-DE61-44CF-8429-FC8A7DEEC04E}">
      <dgm:prSet/>
      <dgm:spPr/>
      <dgm:t>
        <a:bodyPr/>
        <a:lstStyle/>
        <a:p>
          <a:endParaRPr lang="en-GB"/>
        </a:p>
      </dgm:t>
    </dgm:pt>
    <dgm:pt modelId="{8BF82EC2-DE6B-4180-A382-78C14478CD1B}">
      <dgm:prSet phldrT="[Text]"/>
      <dgm:spPr/>
      <dgm:t>
        <a:bodyPr/>
        <a:lstStyle/>
        <a:p>
          <a:r>
            <a:rPr lang="en-GB" dirty="0"/>
            <a:t>Analyse and quantify the risks associated with a proposed service or activity within an organisation</a:t>
          </a:r>
        </a:p>
      </dgm:t>
    </dgm:pt>
    <dgm:pt modelId="{43D585D7-2FDA-4957-A77A-578CBDDAACB6}" type="parTrans" cxnId="{A63B8A86-01A0-4D70-A6BF-68D765A7DF3C}">
      <dgm:prSet/>
      <dgm:spPr/>
      <dgm:t>
        <a:bodyPr/>
        <a:lstStyle/>
        <a:p>
          <a:endParaRPr lang="en-GB"/>
        </a:p>
      </dgm:t>
    </dgm:pt>
    <dgm:pt modelId="{C18A617A-F178-4A2E-B79C-61F5075F1380}" type="sibTrans" cxnId="{A63B8A86-01A0-4D70-A6BF-68D765A7DF3C}">
      <dgm:prSet/>
      <dgm:spPr/>
      <dgm:t>
        <a:bodyPr/>
        <a:lstStyle/>
        <a:p>
          <a:endParaRPr lang="en-GB"/>
        </a:p>
      </dgm:t>
    </dgm:pt>
    <dgm:pt modelId="{72B69ED8-ABE2-4F66-B835-71C347938C4D}">
      <dgm:prSet phldrT="[Text]"/>
      <dgm:spPr/>
      <dgm:t>
        <a:bodyPr/>
        <a:lstStyle/>
        <a:p>
          <a:r>
            <a:rPr lang="en-GB" dirty="0"/>
            <a:t>Risk and risk management</a:t>
          </a:r>
        </a:p>
      </dgm:t>
    </dgm:pt>
    <dgm:pt modelId="{4DB61197-6D50-45C8-9C63-03722AE7A65E}" type="parTrans" cxnId="{E5415CC4-3870-4C4D-980E-B81C0D8E64A7}">
      <dgm:prSet/>
      <dgm:spPr/>
      <dgm:t>
        <a:bodyPr/>
        <a:lstStyle/>
        <a:p>
          <a:endParaRPr lang="en-GB"/>
        </a:p>
      </dgm:t>
    </dgm:pt>
    <dgm:pt modelId="{B4F38D02-D98F-4271-80CF-8C5F5F516422}" type="sibTrans" cxnId="{E5415CC4-3870-4C4D-980E-B81C0D8E64A7}">
      <dgm:prSet/>
      <dgm:spPr/>
      <dgm:t>
        <a:bodyPr/>
        <a:lstStyle/>
        <a:p>
          <a:endParaRPr lang="en-GB"/>
        </a:p>
      </dgm:t>
    </dgm:pt>
    <dgm:pt modelId="{52A0D660-3B78-4492-91A3-415250DA1BDA}">
      <dgm:prSet phldr="0"/>
      <dgm:spPr/>
      <dgm:t>
        <a:bodyPr/>
        <a:lstStyle/>
        <a:p>
          <a:pPr rtl="0"/>
          <a:r>
            <a:rPr lang="en-GB" strike="noStrike" dirty="0">
              <a:solidFill>
                <a:schemeClr val="bg1"/>
              </a:solidFill>
              <a:latin typeface="Calibri"/>
              <a:ea typeface="Calibri"/>
              <a:cs typeface="Calibri"/>
            </a:rPr>
            <a:t>Organisational values or culture</a:t>
          </a:r>
        </a:p>
      </dgm:t>
    </dgm:pt>
    <dgm:pt modelId="{35B8E2FF-3926-4B98-A8E1-4ED65892747F}" type="parTrans" cxnId="{F95C3374-1417-4A72-84C9-727B96719A4E}">
      <dgm:prSet/>
      <dgm:spPr/>
    </dgm:pt>
    <dgm:pt modelId="{23885766-C0E5-4367-A3DE-17207202B71C}" type="sibTrans" cxnId="{F95C3374-1417-4A72-84C9-727B96719A4E}">
      <dgm:prSet/>
      <dgm:spPr/>
    </dgm:pt>
    <dgm:pt modelId="{1C64E187-9C3A-4640-898E-C4D889A72FF5}">
      <dgm:prSet phldr="0"/>
      <dgm:spPr/>
      <dgm:t>
        <a:bodyPr/>
        <a:lstStyle/>
        <a:p>
          <a:pPr rtl="0"/>
          <a:r>
            <a:rPr lang="en-GB" strike="noStrike" dirty="0">
              <a:solidFill>
                <a:schemeClr val="bg1"/>
              </a:solidFill>
              <a:latin typeface="Calibri"/>
              <a:ea typeface="Calibri"/>
              <a:cs typeface="Calibri"/>
            </a:rPr>
            <a:t>Contribute to an evaluation of an organisation’s systems of internal control</a:t>
          </a:r>
          <a:endParaRPr lang="en-US" strike="noStrike" dirty="0">
            <a:solidFill>
              <a:schemeClr val="bg1"/>
            </a:solidFill>
            <a:latin typeface="Calibri"/>
            <a:ea typeface="Calibri"/>
            <a:cs typeface="Calibri"/>
          </a:endParaRPr>
        </a:p>
      </dgm:t>
    </dgm:pt>
    <dgm:pt modelId="{C9659277-92EC-471F-A330-A02CB1CEA4A5}" type="parTrans" cxnId="{1815DAD3-0F7F-4659-B199-D0DBB0BCE2BA}">
      <dgm:prSet/>
      <dgm:spPr/>
    </dgm:pt>
    <dgm:pt modelId="{0A01A6AB-A309-4738-8A01-D1EE9E2DB185}" type="sibTrans" cxnId="{1815DAD3-0F7F-4659-B199-D0DBB0BCE2BA}">
      <dgm:prSet/>
      <dgm:spPr/>
    </dgm:pt>
    <dgm:pt modelId="{FDFF9A1A-111E-45C5-82FB-C79D6DA49BA2}">
      <dgm:prSet phldr="0"/>
      <dgm:spPr/>
      <dgm:t>
        <a:bodyPr/>
        <a:lstStyle/>
        <a:p>
          <a:r>
            <a:rPr lang="en-GB" strike="noStrike" dirty="0">
              <a:solidFill>
                <a:schemeClr val="bg1"/>
              </a:solidFill>
              <a:latin typeface="Calibri"/>
              <a:ea typeface="Calibri"/>
              <a:cs typeface="Calibri"/>
            </a:rPr>
            <a:t>Governance frameworks</a:t>
          </a:r>
          <a:endParaRPr lang="en-US" strike="noStrike" dirty="0">
            <a:solidFill>
              <a:schemeClr val="bg1"/>
            </a:solidFill>
            <a:latin typeface="Calibri"/>
            <a:ea typeface="Calibri"/>
            <a:cs typeface="Calibri"/>
          </a:endParaRPr>
        </a:p>
      </dgm:t>
    </dgm:pt>
    <dgm:pt modelId="{E427B563-09CC-47C1-BBA8-19393FD664C6}" type="parTrans" cxnId="{4E04F894-7D04-4F8B-A00D-6B7E5716C194}">
      <dgm:prSet/>
      <dgm:spPr/>
    </dgm:pt>
    <dgm:pt modelId="{5D4DB7A2-76FB-4A78-8D85-CB48DAAE49F9}" type="sibTrans" cxnId="{4E04F894-7D04-4F8B-A00D-6B7E5716C194}">
      <dgm:prSet/>
      <dgm:spPr/>
    </dgm:pt>
    <dgm:pt modelId="{79973A9A-D020-4E05-9841-FD2FFC6EF590}" type="pres">
      <dgm:prSet presAssocID="{05604475-8DF4-4636-821F-D2F625CD91B2}" presName="theList" presStyleCnt="0">
        <dgm:presLayoutVars>
          <dgm:dir/>
          <dgm:animLvl val="lvl"/>
          <dgm:resizeHandles val="exact"/>
        </dgm:presLayoutVars>
      </dgm:prSet>
      <dgm:spPr/>
    </dgm:pt>
    <dgm:pt modelId="{2C6B7496-86B3-4770-B8AD-5160EB1AAF75}" type="pres">
      <dgm:prSet presAssocID="{93819AEA-3314-4331-B160-FE42D236B35C}" presName="compNode" presStyleCnt="0"/>
      <dgm:spPr/>
    </dgm:pt>
    <dgm:pt modelId="{AAB0E99D-68A7-4C81-BBB9-1EB5D833638B}" type="pres">
      <dgm:prSet presAssocID="{93819AEA-3314-4331-B160-FE42D236B35C}" presName="aNode" presStyleLbl="bgShp" presStyleIdx="0" presStyleCnt="5" custLinFactNeighborX="-417" custLinFactNeighborY="-948"/>
      <dgm:spPr/>
    </dgm:pt>
    <dgm:pt modelId="{A8297DB0-3E57-41A2-95A1-8ABCF16B8DFA}" type="pres">
      <dgm:prSet presAssocID="{93819AEA-3314-4331-B160-FE42D236B35C}" presName="textNode" presStyleLbl="bgShp" presStyleIdx="0" presStyleCnt="5"/>
      <dgm:spPr/>
    </dgm:pt>
    <dgm:pt modelId="{AF2BF8DD-404A-4E8B-9CE2-60A4EB5702E6}" type="pres">
      <dgm:prSet presAssocID="{93819AEA-3314-4331-B160-FE42D236B35C}" presName="compChildNode" presStyleCnt="0"/>
      <dgm:spPr/>
    </dgm:pt>
    <dgm:pt modelId="{B89D0ABC-D016-4E1B-9E10-2A4859EEAB2D}" type="pres">
      <dgm:prSet presAssocID="{93819AEA-3314-4331-B160-FE42D236B35C}" presName="theInnerList" presStyleCnt="0"/>
      <dgm:spPr/>
    </dgm:pt>
    <dgm:pt modelId="{7944675A-CE02-4072-BBB4-F24F0BDB202C}" type="pres">
      <dgm:prSet presAssocID="{6CD7CA36-BF1F-4803-8049-E28E36432586}" presName="childNode" presStyleLbl="node1" presStyleIdx="0" presStyleCnt="19">
        <dgm:presLayoutVars>
          <dgm:bulletEnabled val="1"/>
        </dgm:presLayoutVars>
      </dgm:prSet>
      <dgm:spPr/>
    </dgm:pt>
    <dgm:pt modelId="{9579C22B-1F1C-4BC5-AACF-6C72CFE937D7}" type="pres">
      <dgm:prSet presAssocID="{6CD7CA36-BF1F-4803-8049-E28E36432586}" presName="aSpace2" presStyleCnt="0"/>
      <dgm:spPr/>
    </dgm:pt>
    <dgm:pt modelId="{7657AF65-97FB-494B-91DC-787382CFBD07}" type="pres">
      <dgm:prSet presAssocID="{EBCEBA0F-D5CF-4B70-B0A6-B1DBA4D908FD}" presName="childNode" presStyleLbl="node1" presStyleIdx="1" presStyleCnt="19">
        <dgm:presLayoutVars>
          <dgm:bulletEnabled val="1"/>
        </dgm:presLayoutVars>
      </dgm:prSet>
      <dgm:spPr/>
    </dgm:pt>
    <dgm:pt modelId="{483CA991-F09B-40E4-A549-1D422690EEFB}" type="pres">
      <dgm:prSet presAssocID="{EBCEBA0F-D5CF-4B70-B0A6-B1DBA4D908FD}" presName="aSpace2" presStyleCnt="0"/>
      <dgm:spPr/>
    </dgm:pt>
    <dgm:pt modelId="{F3E7AD27-03AD-4637-8154-EA14D9ABCD08}" type="pres">
      <dgm:prSet presAssocID="{D82F07D4-936A-45F1-8305-DC992785477E}" presName="childNode" presStyleLbl="node1" presStyleIdx="2" presStyleCnt="19">
        <dgm:presLayoutVars>
          <dgm:bulletEnabled val="1"/>
        </dgm:presLayoutVars>
      </dgm:prSet>
      <dgm:spPr/>
    </dgm:pt>
    <dgm:pt modelId="{C73635F1-9977-4900-93BC-A5C14C6E0CAA}" type="pres">
      <dgm:prSet presAssocID="{D82F07D4-936A-45F1-8305-DC992785477E}" presName="aSpace2" presStyleCnt="0"/>
      <dgm:spPr/>
    </dgm:pt>
    <dgm:pt modelId="{6BEC3318-94A0-419B-B860-E1E7F06CF36F}" type="pres">
      <dgm:prSet presAssocID="{BB40776C-8B43-4F4F-8A7E-0617225159ED}" presName="childNode" presStyleLbl="node1" presStyleIdx="3" presStyleCnt="19">
        <dgm:presLayoutVars>
          <dgm:bulletEnabled val="1"/>
        </dgm:presLayoutVars>
      </dgm:prSet>
      <dgm:spPr/>
    </dgm:pt>
    <dgm:pt modelId="{94F58FBA-4C06-43C6-A6C6-D8289568ED9A}" type="pres">
      <dgm:prSet presAssocID="{93819AEA-3314-4331-B160-FE42D236B35C}" presName="aSpace" presStyleCnt="0"/>
      <dgm:spPr/>
    </dgm:pt>
    <dgm:pt modelId="{60107F01-8D5E-4823-8B6F-D3AB9663FFBB}" type="pres">
      <dgm:prSet presAssocID="{E9AA1A55-1F72-4031-92BD-FB556671FA00}" presName="compNode" presStyleCnt="0"/>
      <dgm:spPr/>
    </dgm:pt>
    <dgm:pt modelId="{C2A39414-2434-4589-9C3F-78FF6B4CC50A}" type="pres">
      <dgm:prSet presAssocID="{E9AA1A55-1F72-4031-92BD-FB556671FA00}" presName="aNode" presStyleLbl="bgShp" presStyleIdx="1" presStyleCnt="5"/>
      <dgm:spPr/>
    </dgm:pt>
    <dgm:pt modelId="{D01895F3-50CB-433B-B05F-3C61426E7180}" type="pres">
      <dgm:prSet presAssocID="{E9AA1A55-1F72-4031-92BD-FB556671FA00}" presName="textNode" presStyleLbl="bgShp" presStyleIdx="1" presStyleCnt="5"/>
      <dgm:spPr/>
    </dgm:pt>
    <dgm:pt modelId="{35CD0F8D-D796-48CF-AE98-8B721E057BA3}" type="pres">
      <dgm:prSet presAssocID="{E9AA1A55-1F72-4031-92BD-FB556671FA00}" presName="compChildNode" presStyleCnt="0"/>
      <dgm:spPr/>
    </dgm:pt>
    <dgm:pt modelId="{4D00AF8B-CF1C-4ADF-B131-0CAC22717B59}" type="pres">
      <dgm:prSet presAssocID="{E9AA1A55-1F72-4031-92BD-FB556671FA00}" presName="theInnerList" presStyleCnt="0"/>
      <dgm:spPr/>
    </dgm:pt>
    <dgm:pt modelId="{C29547DD-8CC2-477B-AFA0-96084F846C73}" type="pres">
      <dgm:prSet presAssocID="{9518EA21-BE20-4F66-B5AD-50F150FE7ADD}" presName="childNode" presStyleLbl="node1" presStyleIdx="4" presStyleCnt="19">
        <dgm:presLayoutVars>
          <dgm:bulletEnabled val="1"/>
        </dgm:presLayoutVars>
      </dgm:prSet>
      <dgm:spPr/>
    </dgm:pt>
    <dgm:pt modelId="{00FF36B2-4964-413D-83C4-0426A51AAA1E}" type="pres">
      <dgm:prSet presAssocID="{9518EA21-BE20-4F66-B5AD-50F150FE7ADD}" presName="aSpace2" presStyleCnt="0"/>
      <dgm:spPr/>
    </dgm:pt>
    <dgm:pt modelId="{7CEEB75C-F1CF-41CE-96DE-F106A6C68C8C}" type="pres">
      <dgm:prSet presAssocID="{84131EBA-E113-47F4-87EE-884A404B0090}" presName="childNode" presStyleLbl="node1" presStyleIdx="5" presStyleCnt="19">
        <dgm:presLayoutVars>
          <dgm:bulletEnabled val="1"/>
        </dgm:presLayoutVars>
      </dgm:prSet>
      <dgm:spPr/>
    </dgm:pt>
    <dgm:pt modelId="{FC8799EC-4408-48FD-9367-C4A93290761A}" type="pres">
      <dgm:prSet presAssocID="{84131EBA-E113-47F4-87EE-884A404B0090}" presName="aSpace2" presStyleCnt="0"/>
      <dgm:spPr/>
    </dgm:pt>
    <dgm:pt modelId="{DF9AC456-C39D-47A2-BBC2-ACC27E403DF9}" type="pres">
      <dgm:prSet presAssocID="{E297BDCF-B839-400C-A282-9633FD3A9F3C}" presName="childNode" presStyleLbl="node1" presStyleIdx="6" presStyleCnt="19">
        <dgm:presLayoutVars>
          <dgm:bulletEnabled val="1"/>
        </dgm:presLayoutVars>
      </dgm:prSet>
      <dgm:spPr/>
    </dgm:pt>
    <dgm:pt modelId="{F6B47109-8695-49B0-AF2E-A489F65D2FE2}" type="pres">
      <dgm:prSet presAssocID="{E9AA1A55-1F72-4031-92BD-FB556671FA00}" presName="aSpace" presStyleCnt="0"/>
      <dgm:spPr/>
    </dgm:pt>
    <dgm:pt modelId="{9E16E797-EDCA-47D7-AF51-21229709DC1B}" type="pres">
      <dgm:prSet presAssocID="{E76CE15C-D8B9-4A38-894C-5BF4C3328342}" presName="compNode" presStyleCnt="0"/>
      <dgm:spPr/>
    </dgm:pt>
    <dgm:pt modelId="{58259418-46EF-4CA0-AC88-472C9CB57644}" type="pres">
      <dgm:prSet presAssocID="{E76CE15C-D8B9-4A38-894C-5BF4C3328342}" presName="aNode" presStyleLbl="bgShp" presStyleIdx="2" presStyleCnt="5"/>
      <dgm:spPr/>
    </dgm:pt>
    <dgm:pt modelId="{5ECD1254-1FB7-4C47-966D-3B07CD7D0B10}" type="pres">
      <dgm:prSet presAssocID="{E76CE15C-D8B9-4A38-894C-5BF4C3328342}" presName="textNode" presStyleLbl="bgShp" presStyleIdx="2" presStyleCnt="5"/>
      <dgm:spPr/>
    </dgm:pt>
    <dgm:pt modelId="{D098BB9C-9512-4D77-B0AF-F470D275F8BA}" type="pres">
      <dgm:prSet presAssocID="{E76CE15C-D8B9-4A38-894C-5BF4C3328342}" presName="compChildNode" presStyleCnt="0"/>
      <dgm:spPr/>
    </dgm:pt>
    <dgm:pt modelId="{94949482-B23C-4B6C-96D9-61E097B6B824}" type="pres">
      <dgm:prSet presAssocID="{E76CE15C-D8B9-4A38-894C-5BF4C3328342}" presName="theInnerList" presStyleCnt="0"/>
      <dgm:spPr/>
    </dgm:pt>
    <dgm:pt modelId="{E0183231-56B4-4034-9FDC-92FBAA3FA0A1}" type="pres">
      <dgm:prSet presAssocID="{B1D47731-EC42-43E3-BC6E-2D6F45DBF842}" presName="childNode" presStyleLbl="node1" presStyleIdx="7" presStyleCnt="19">
        <dgm:presLayoutVars>
          <dgm:bulletEnabled val="1"/>
        </dgm:presLayoutVars>
      </dgm:prSet>
      <dgm:spPr/>
    </dgm:pt>
    <dgm:pt modelId="{61A297BA-9C77-4A2E-96A7-78D89679787B}" type="pres">
      <dgm:prSet presAssocID="{B1D47731-EC42-43E3-BC6E-2D6F45DBF842}" presName="aSpace2" presStyleCnt="0"/>
      <dgm:spPr/>
    </dgm:pt>
    <dgm:pt modelId="{D57AEFA3-FC5B-4AF0-A24F-41FEFE0D46CA}" type="pres">
      <dgm:prSet presAssocID="{1C55BB79-EEF6-47F5-BDFC-6AD156C313EF}" presName="childNode" presStyleLbl="node1" presStyleIdx="8" presStyleCnt="19">
        <dgm:presLayoutVars>
          <dgm:bulletEnabled val="1"/>
        </dgm:presLayoutVars>
      </dgm:prSet>
      <dgm:spPr/>
    </dgm:pt>
    <dgm:pt modelId="{6D97DBC7-98B7-4CCF-9092-3C03A45F45F1}" type="pres">
      <dgm:prSet presAssocID="{1C55BB79-EEF6-47F5-BDFC-6AD156C313EF}" presName="aSpace2" presStyleCnt="0"/>
      <dgm:spPr/>
    </dgm:pt>
    <dgm:pt modelId="{85B3E069-AB8D-47E4-A40F-D673E577FF77}" type="pres">
      <dgm:prSet presAssocID="{002B5D80-420A-45A8-84D6-23D605F2C93C}" presName="childNode" presStyleLbl="node1" presStyleIdx="9" presStyleCnt="19">
        <dgm:presLayoutVars>
          <dgm:bulletEnabled val="1"/>
        </dgm:presLayoutVars>
      </dgm:prSet>
      <dgm:spPr/>
    </dgm:pt>
    <dgm:pt modelId="{DB996BD7-B134-40C6-A251-EFFE73AD87AA}" type="pres">
      <dgm:prSet presAssocID="{E76CE15C-D8B9-4A38-894C-5BF4C3328342}" presName="aSpace" presStyleCnt="0"/>
      <dgm:spPr/>
    </dgm:pt>
    <dgm:pt modelId="{4D19330D-65B7-4631-8343-CB3BA1F8F696}" type="pres">
      <dgm:prSet presAssocID="{4CD809E5-F6DD-4B10-AF90-E92B51FD817C}" presName="compNode" presStyleCnt="0"/>
      <dgm:spPr/>
    </dgm:pt>
    <dgm:pt modelId="{217AFBB5-5A72-4470-AA72-6E33ED693F33}" type="pres">
      <dgm:prSet presAssocID="{4CD809E5-F6DD-4B10-AF90-E92B51FD817C}" presName="aNode" presStyleLbl="bgShp" presStyleIdx="3" presStyleCnt="5"/>
      <dgm:spPr/>
    </dgm:pt>
    <dgm:pt modelId="{0526D7B4-F580-4BDD-B7E2-BAF8A0EBAC2E}" type="pres">
      <dgm:prSet presAssocID="{4CD809E5-F6DD-4B10-AF90-E92B51FD817C}" presName="textNode" presStyleLbl="bgShp" presStyleIdx="3" presStyleCnt="5"/>
      <dgm:spPr/>
    </dgm:pt>
    <dgm:pt modelId="{6AD57BCB-D192-4BDB-96C3-3C918C718554}" type="pres">
      <dgm:prSet presAssocID="{4CD809E5-F6DD-4B10-AF90-E92B51FD817C}" presName="compChildNode" presStyleCnt="0"/>
      <dgm:spPr/>
    </dgm:pt>
    <dgm:pt modelId="{3597ACBF-29C1-4392-B8F7-E351DF49CEB7}" type="pres">
      <dgm:prSet presAssocID="{4CD809E5-F6DD-4B10-AF90-E92B51FD817C}" presName="theInnerList" presStyleCnt="0"/>
      <dgm:spPr/>
    </dgm:pt>
    <dgm:pt modelId="{F03381D4-2022-4555-AD08-EDC60CFB2645}" type="pres">
      <dgm:prSet presAssocID="{B8705C5E-1363-484B-A51D-2CD609162C30}" presName="childNode" presStyleLbl="node1" presStyleIdx="10" presStyleCnt="19">
        <dgm:presLayoutVars>
          <dgm:bulletEnabled val="1"/>
        </dgm:presLayoutVars>
      </dgm:prSet>
      <dgm:spPr/>
    </dgm:pt>
    <dgm:pt modelId="{585B9865-3DFF-4373-992E-75C9AA6B5132}" type="pres">
      <dgm:prSet presAssocID="{B8705C5E-1363-484B-A51D-2CD609162C30}" presName="aSpace2" presStyleCnt="0"/>
      <dgm:spPr/>
    </dgm:pt>
    <dgm:pt modelId="{2B1C82E5-0C7B-4E2E-BD3D-FA6DDE38A145}" type="pres">
      <dgm:prSet presAssocID="{C601CF26-BCEA-4B28-87D1-FC7D412C12E4}" presName="childNode" presStyleLbl="node1" presStyleIdx="11" presStyleCnt="19">
        <dgm:presLayoutVars>
          <dgm:bulletEnabled val="1"/>
        </dgm:presLayoutVars>
      </dgm:prSet>
      <dgm:spPr/>
    </dgm:pt>
    <dgm:pt modelId="{5194E2CB-21B8-4CB8-8A5F-56CDD0C2FC8C}" type="pres">
      <dgm:prSet presAssocID="{C601CF26-BCEA-4B28-87D1-FC7D412C12E4}" presName="aSpace2" presStyleCnt="0"/>
      <dgm:spPr/>
    </dgm:pt>
    <dgm:pt modelId="{ABE63E84-50C2-40BB-B5EA-5D82E2A4F472}" type="pres">
      <dgm:prSet presAssocID="{B42D9E13-8182-4335-B508-81F441A80156}" presName="childNode" presStyleLbl="node1" presStyleIdx="12" presStyleCnt="19">
        <dgm:presLayoutVars>
          <dgm:bulletEnabled val="1"/>
        </dgm:presLayoutVars>
      </dgm:prSet>
      <dgm:spPr/>
    </dgm:pt>
    <dgm:pt modelId="{D294448D-47E4-4D4A-8C8F-5B04F5DA6D47}" type="pres">
      <dgm:prSet presAssocID="{B42D9E13-8182-4335-B508-81F441A80156}" presName="aSpace2" presStyleCnt="0"/>
      <dgm:spPr/>
    </dgm:pt>
    <dgm:pt modelId="{714CB09D-328C-4FE6-87F5-CB23D9146EF2}" type="pres">
      <dgm:prSet presAssocID="{987D6B3E-D21B-4251-9FED-56BF160CE4A0}" presName="childNode" presStyleLbl="node1" presStyleIdx="13" presStyleCnt="19">
        <dgm:presLayoutVars>
          <dgm:bulletEnabled val="1"/>
        </dgm:presLayoutVars>
      </dgm:prSet>
      <dgm:spPr/>
    </dgm:pt>
    <dgm:pt modelId="{E1E38612-EA1C-4508-822F-663FDBA84F0C}" type="pres">
      <dgm:prSet presAssocID="{987D6B3E-D21B-4251-9FED-56BF160CE4A0}" presName="aSpace2" presStyleCnt="0"/>
      <dgm:spPr/>
    </dgm:pt>
    <dgm:pt modelId="{09C2664E-F2B5-4750-8E54-502F8E03991B}" type="pres">
      <dgm:prSet presAssocID="{52A0D660-3B78-4492-91A3-415250DA1BDA}" presName="childNode" presStyleLbl="node1" presStyleIdx="14" presStyleCnt="19">
        <dgm:presLayoutVars>
          <dgm:bulletEnabled val="1"/>
        </dgm:presLayoutVars>
      </dgm:prSet>
      <dgm:spPr/>
    </dgm:pt>
    <dgm:pt modelId="{18BEFCEF-5909-4417-8EFF-5597A65E78E1}" type="pres">
      <dgm:prSet presAssocID="{52A0D660-3B78-4492-91A3-415250DA1BDA}" presName="aSpace2" presStyleCnt="0"/>
      <dgm:spPr/>
    </dgm:pt>
    <dgm:pt modelId="{A036085B-819C-4024-ABB8-CFD53A004353}" type="pres">
      <dgm:prSet presAssocID="{1C64E187-9C3A-4640-898E-C4D889A72FF5}" presName="childNode" presStyleLbl="node1" presStyleIdx="15" presStyleCnt="19">
        <dgm:presLayoutVars>
          <dgm:bulletEnabled val="1"/>
        </dgm:presLayoutVars>
      </dgm:prSet>
      <dgm:spPr/>
    </dgm:pt>
    <dgm:pt modelId="{BA4E0808-123D-452E-874A-1021B73D3146}" type="pres">
      <dgm:prSet presAssocID="{1C64E187-9C3A-4640-898E-C4D889A72FF5}" presName="aSpace2" presStyleCnt="0"/>
      <dgm:spPr/>
    </dgm:pt>
    <dgm:pt modelId="{E73AE7A7-3584-4F9F-945C-06BFFE42505E}" type="pres">
      <dgm:prSet presAssocID="{FDFF9A1A-111E-45C5-82FB-C79D6DA49BA2}" presName="childNode" presStyleLbl="node1" presStyleIdx="16" presStyleCnt="19">
        <dgm:presLayoutVars>
          <dgm:bulletEnabled val="1"/>
        </dgm:presLayoutVars>
      </dgm:prSet>
      <dgm:spPr/>
    </dgm:pt>
    <dgm:pt modelId="{3D1E4D51-F77D-4F65-8B58-EF11EAC72964}" type="pres">
      <dgm:prSet presAssocID="{4CD809E5-F6DD-4B10-AF90-E92B51FD817C}" presName="aSpace" presStyleCnt="0"/>
      <dgm:spPr/>
    </dgm:pt>
    <dgm:pt modelId="{15BC04D7-3362-40AD-9A56-211C93CE9510}" type="pres">
      <dgm:prSet presAssocID="{870205AE-5EC1-4422-AE44-E10AAB421A3E}" presName="compNode" presStyleCnt="0"/>
      <dgm:spPr/>
    </dgm:pt>
    <dgm:pt modelId="{1A581776-96D9-4C61-951B-6EC402E8738F}" type="pres">
      <dgm:prSet presAssocID="{870205AE-5EC1-4422-AE44-E10AAB421A3E}" presName="aNode" presStyleLbl="bgShp" presStyleIdx="4" presStyleCnt="5"/>
      <dgm:spPr/>
    </dgm:pt>
    <dgm:pt modelId="{CCD3E227-51A7-4AC2-8E43-A5A0CF1E5737}" type="pres">
      <dgm:prSet presAssocID="{870205AE-5EC1-4422-AE44-E10AAB421A3E}" presName="textNode" presStyleLbl="bgShp" presStyleIdx="4" presStyleCnt="5"/>
      <dgm:spPr/>
    </dgm:pt>
    <dgm:pt modelId="{ECC630B8-47DF-4F83-8A99-E2AB193FC502}" type="pres">
      <dgm:prSet presAssocID="{870205AE-5EC1-4422-AE44-E10AAB421A3E}" presName="compChildNode" presStyleCnt="0"/>
      <dgm:spPr/>
    </dgm:pt>
    <dgm:pt modelId="{088DEC5A-AF6B-4A88-869D-0A7E8E9E9964}" type="pres">
      <dgm:prSet presAssocID="{870205AE-5EC1-4422-AE44-E10AAB421A3E}" presName="theInnerList" presStyleCnt="0"/>
      <dgm:spPr/>
    </dgm:pt>
    <dgm:pt modelId="{A05992C7-F90D-40DB-8137-2F7CDCA08053}" type="pres">
      <dgm:prSet presAssocID="{8BF82EC2-DE6B-4180-A382-78C14478CD1B}" presName="childNode" presStyleLbl="node1" presStyleIdx="17" presStyleCnt="19">
        <dgm:presLayoutVars>
          <dgm:bulletEnabled val="1"/>
        </dgm:presLayoutVars>
      </dgm:prSet>
      <dgm:spPr/>
    </dgm:pt>
    <dgm:pt modelId="{74EB0076-5836-4973-822D-CD38F87583AD}" type="pres">
      <dgm:prSet presAssocID="{8BF82EC2-DE6B-4180-A382-78C14478CD1B}" presName="aSpace2" presStyleCnt="0"/>
      <dgm:spPr/>
    </dgm:pt>
    <dgm:pt modelId="{1B8D8995-3D7E-4F8B-96EE-A17FB14BB1CD}" type="pres">
      <dgm:prSet presAssocID="{72B69ED8-ABE2-4F66-B835-71C347938C4D}" presName="childNode" presStyleLbl="node1" presStyleIdx="18" presStyleCnt="19">
        <dgm:presLayoutVars>
          <dgm:bulletEnabled val="1"/>
        </dgm:presLayoutVars>
      </dgm:prSet>
      <dgm:spPr/>
    </dgm:pt>
  </dgm:ptLst>
  <dgm:cxnLst>
    <dgm:cxn modelId="{01E05200-1E05-4DB8-AFEA-D7A0E97721EB}" type="presOf" srcId="{FDFF9A1A-111E-45C5-82FB-C79D6DA49BA2}" destId="{E73AE7A7-3584-4F9F-945C-06BFFE42505E}" srcOrd="0" destOrd="0" presId="urn:microsoft.com/office/officeart/2005/8/layout/lProcess2"/>
    <dgm:cxn modelId="{8E997A0B-C34A-4EEF-B3BF-755C5F442F3F}" srcId="{4CD809E5-F6DD-4B10-AF90-E92B51FD817C}" destId="{987D6B3E-D21B-4251-9FED-56BF160CE4A0}" srcOrd="3" destOrd="0" parTransId="{0945647A-4F8E-4068-94F3-4BBBE0E45B2B}" sibTransId="{878AE40E-E68A-49C6-B6CF-8DD9A1971108}"/>
    <dgm:cxn modelId="{6F47420C-C545-458B-91B5-DBBFDC5CB14B}" type="presOf" srcId="{987D6B3E-D21B-4251-9FED-56BF160CE4A0}" destId="{714CB09D-328C-4FE6-87F5-CB23D9146EF2}" srcOrd="0" destOrd="0" presId="urn:microsoft.com/office/officeart/2005/8/layout/lProcess2"/>
    <dgm:cxn modelId="{584CB60D-3CB5-4469-BAC3-5F301CFD0ABF}" type="presOf" srcId="{8BF82EC2-DE6B-4180-A382-78C14478CD1B}" destId="{A05992C7-F90D-40DB-8137-2F7CDCA08053}" srcOrd="0" destOrd="0" presId="urn:microsoft.com/office/officeart/2005/8/layout/lProcess2"/>
    <dgm:cxn modelId="{60037D17-29C8-4799-BBA7-E4934DE5E684}" srcId="{05604475-8DF4-4636-821F-D2F625CD91B2}" destId="{93819AEA-3314-4331-B160-FE42D236B35C}" srcOrd="0" destOrd="0" parTransId="{58C4C6A9-E11F-460B-9B56-EDB9B563BB7A}" sibTransId="{7DF4EA5B-84D1-4987-836C-481B300AD40D}"/>
    <dgm:cxn modelId="{48608A20-4B13-4852-B410-A73DD72A5B2A}" srcId="{05604475-8DF4-4636-821F-D2F625CD91B2}" destId="{4CD809E5-F6DD-4B10-AF90-E92B51FD817C}" srcOrd="3" destOrd="0" parTransId="{6E31827C-238B-402F-8B46-E117D3401A07}" sibTransId="{2C3599A3-BB35-4454-A09C-B854A7BAB1C8}"/>
    <dgm:cxn modelId="{B1954B25-95E1-43CC-A64B-3318BA7C92BA}" type="presOf" srcId="{93819AEA-3314-4331-B160-FE42D236B35C}" destId="{AAB0E99D-68A7-4C81-BBB9-1EB5D833638B}" srcOrd="0" destOrd="0" presId="urn:microsoft.com/office/officeart/2005/8/layout/lProcess2"/>
    <dgm:cxn modelId="{56477D2A-453D-404E-9288-EC7F0CA5F61F}" srcId="{E76CE15C-D8B9-4A38-894C-5BF4C3328342}" destId="{002B5D80-420A-45A8-84D6-23D605F2C93C}" srcOrd="2" destOrd="0" parTransId="{B2572D32-EFDF-45D0-9BB0-1B71D86FEA3B}" sibTransId="{54B376E2-EB04-435D-88EF-FC8BA9A8A129}"/>
    <dgm:cxn modelId="{04982F36-D3F0-472C-AA5A-9B36373F42A9}" srcId="{E9AA1A55-1F72-4031-92BD-FB556671FA00}" destId="{84131EBA-E113-47F4-87EE-884A404B0090}" srcOrd="1" destOrd="0" parTransId="{BA603FC5-2835-43EF-BCFD-585160BCFCE3}" sibTransId="{43AB971B-5A2E-4244-853C-C050D940334E}"/>
    <dgm:cxn modelId="{F4BAFE38-ED30-4BD1-BED6-F102AC74A993}" type="presOf" srcId="{4CD809E5-F6DD-4B10-AF90-E92B51FD817C}" destId="{0526D7B4-F580-4BDD-B7E2-BAF8A0EBAC2E}" srcOrd="1" destOrd="0" presId="urn:microsoft.com/office/officeart/2005/8/layout/lProcess2"/>
    <dgm:cxn modelId="{59D13D3B-3F92-4740-BC30-18CF6CBD4A81}" srcId="{E76CE15C-D8B9-4A38-894C-5BF4C3328342}" destId="{1C55BB79-EEF6-47F5-BDFC-6AD156C313EF}" srcOrd="1" destOrd="0" parTransId="{10A0A666-94D1-4093-9EA3-7AE781986845}" sibTransId="{3E349431-DA5C-4C0A-8C08-40DD854864C2}"/>
    <dgm:cxn modelId="{D10E693E-DE61-44CF-8429-FC8A7DEEC04E}" srcId="{4CD809E5-F6DD-4B10-AF90-E92B51FD817C}" destId="{C601CF26-BCEA-4B28-87D1-FC7D412C12E4}" srcOrd="1" destOrd="0" parTransId="{263F5728-581D-4E06-8D6D-795F67194E69}" sibTransId="{6DAC6A72-669D-4030-9AE6-C7878C88BFD6}"/>
    <dgm:cxn modelId="{1B5BDF40-EDE6-4FF9-BDA3-351C00D06B3C}" srcId="{05604475-8DF4-4636-821F-D2F625CD91B2}" destId="{870205AE-5EC1-4422-AE44-E10AAB421A3E}" srcOrd="4" destOrd="0" parTransId="{52DC176A-8867-4829-8EFA-11E2FF51DA6A}" sibTransId="{BC4AA81A-0586-4932-9981-0CF4A170E5F6}"/>
    <dgm:cxn modelId="{320C1F5C-AAA6-49DC-9F0D-68F7886672FF}" srcId="{E76CE15C-D8B9-4A38-894C-5BF4C3328342}" destId="{B1D47731-EC42-43E3-BC6E-2D6F45DBF842}" srcOrd="0" destOrd="0" parTransId="{B1AB3977-E629-451C-9EFC-D76E1A7DED1C}" sibTransId="{B17948EB-0A57-4ED8-87F8-8D3D8E243D42}"/>
    <dgm:cxn modelId="{3F97475D-D420-40F9-901F-6B9D847FF26A}" type="presOf" srcId="{D82F07D4-936A-45F1-8305-DC992785477E}" destId="{F3E7AD27-03AD-4637-8154-EA14D9ABCD08}" srcOrd="0" destOrd="0" presId="urn:microsoft.com/office/officeart/2005/8/layout/lProcess2"/>
    <dgm:cxn modelId="{40BA3065-F45A-40B5-8F14-E4E0315F1C34}" srcId="{93819AEA-3314-4331-B160-FE42D236B35C}" destId="{D82F07D4-936A-45F1-8305-DC992785477E}" srcOrd="2" destOrd="0" parTransId="{97DC47AA-1411-4325-AC2D-62B152AE524F}" sibTransId="{B2E35378-7F52-4ED2-BDD3-0A300D89656B}"/>
    <dgm:cxn modelId="{EEF89446-38DF-493A-81EC-0D545AD706EA}" type="presOf" srcId="{B8705C5E-1363-484B-A51D-2CD609162C30}" destId="{F03381D4-2022-4555-AD08-EDC60CFB2645}" srcOrd="0" destOrd="0" presId="urn:microsoft.com/office/officeart/2005/8/layout/lProcess2"/>
    <dgm:cxn modelId="{6015B868-BA6E-4380-9B92-3D6D276C96DC}" srcId="{93819AEA-3314-4331-B160-FE42D236B35C}" destId="{EBCEBA0F-D5CF-4B70-B0A6-B1DBA4D908FD}" srcOrd="1" destOrd="0" parTransId="{B80B9E53-CC88-4288-8CCE-5EA579FAF6BA}" sibTransId="{A461DF52-7FAD-47C7-8C65-EACA3BE616D1}"/>
    <dgm:cxn modelId="{3A58A34A-0B0A-4143-B64B-334AB43EC6FE}" type="presOf" srcId="{E297BDCF-B839-400C-A282-9633FD3A9F3C}" destId="{DF9AC456-C39D-47A2-BBC2-ACC27E403DF9}" srcOrd="0" destOrd="0" presId="urn:microsoft.com/office/officeart/2005/8/layout/lProcess2"/>
    <dgm:cxn modelId="{44A3DE6A-989A-4F8C-9717-C8128F545F22}" type="presOf" srcId="{84131EBA-E113-47F4-87EE-884A404B0090}" destId="{7CEEB75C-F1CF-41CE-96DE-F106A6C68C8C}" srcOrd="0" destOrd="0" presId="urn:microsoft.com/office/officeart/2005/8/layout/lProcess2"/>
    <dgm:cxn modelId="{99AE9D6F-20DC-4901-AA81-8FD4E0BF33F7}" type="presOf" srcId="{E76CE15C-D8B9-4A38-894C-5BF4C3328342}" destId="{58259418-46EF-4CA0-AC88-472C9CB57644}" srcOrd="0" destOrd="0" presId="urn:microsoft.com/office/officeart/2005/8/layout/lProcess2"/>
    <dgm:cxn modelId="{6D314A51-A885-4F39-8DA4-C32B93B0015A}" srcId="{05604475-8DF4-4636-821F-D2F625CD91B2}" destId="{E76CE15C-D8B9-4A38-894C-5BF4C3328342}" srcOrd="2" destOrd="0" parTransId="{CC307FA7-0F8C-43C2-86BE-8EBCF6D2E777}" sibTransId="{BABFE924-63C8-48BE-A61F-3D24D6C88806}"/>
    <dgm:cxn modelId="{F95C3374-1417-4A72-84C9-727B96719A4E}" srcId="{4CD809E5-F6DD-4B10-AF90-E92B51FD817C}" destId="{52A0D660-3B78-4492-91A3-415250DA1BDA}" srcOrd="4" destOrd="0" parTransId="{35B8E2FF-3926-4B98-A8E1-4ED65892747F}" sibTransId="{23885766-C0E5-4367-A3DE-17207202B71C}"/>
    <dgm:cxn modelId="{238B237C-4BBB-458E-B7CF-DD5FD0B7618E}" srcId="{4CD809E5-F6DD-4B10-AF90-E92B51FD817C}" destId="{B42D9E13-8182-4335-B508-81F441A80156}" srcOrd="2" destOrd="0" parTransId="{754859F1-E344-475C-A80B-774C1FBF4972}" sibTransId="{A8675C65-243E-4358-AD8A-86BCACF56E7C}"/>
    <dgm:cxn modelId="{646A467E-D101-4C38-997F-C8FE4AC6E84C}" srcId="{93819AEA-3314-4331-B160-FE42D236B35C}" destId="{6CD7CA36-BF1F-4803-8049-E28E36432586}" srcOrd="0" destOrd="0" parTransId="{4F317486-374F-472D-8B7F-663BA1702040}" sibTransId="{731D820B-4A51-403C-91DA-19A9C863248F}"/>
    <dgm:cxn modelId="{74D8F07E-23B0-47FB-A164-4E06BC67D8B9}" srcId="{05604475-8DF4-4636-821F-D2F625CD91B2}" destId="{E9AA1A55-1F72-4031-92BD-FB556671FA00}" srcOrd="1" destOrd="0" parTransId="{ECD82E4E-8208-47FD-805E-154F649F8B6D}" sibTransId="{63F18187-F55C-432A-96C1-03B17EE726F5}"/>
    <dgm:cxn modelId="{A63B8A86-01A0-4D70-A6BF-68D765A7DF3C}" srcId="{870205AE-5EC1-4422-AE44-E10AAB421A3E}" destId="{8BF82EC2-DE6B-4180-A382-78C14478CD1B}" srcOrd="0" destOrd="0" parTransId="{43D585D7-2FDA-4957-A77A-578CBDDAACB6}" sibTransId="{C18A617A-F178-4A2E-B79C-61F5075F1380}"/>
    <dgm:cxn modelId="{5FC4598A-D2B4-4DE2-94C4-48D9DEFDCA6C}" type="presOf" srcId="{72B69ED8-ABE2-4F66-B835-71C347938C4D}" destId="{1B8D8995-3D7E-4F8B-96EE-A17FB14BB1CD}" srcOrd="0" destOrd="0" presId="urn:microsoft.com/office/officeart/2005/8/layout/lProcess2"/>
    <dgm:cxn modelId="{0C37CB8B-A6C6-4136-96EE-605B46D7A28B}" type="presOf" srcId="{4CD809E5-F6DD-4B10-AF90-E92B51FD817C}" destId="{217AFBB5-5A72-4470-AA72-6E33ED693F33}" srcOrd="0" destOrd="0" presId="urn:microsoft.com/office/officeart/2005/8/layout/lProcess2"/>
    <dgm:cxn modelId="{7D34F391-55F5-4B27-AA9E-CDFAB98A60F4}" type="presOf" srcId="{E76CE15C-D8B9-4A38-894C-5BF4C3328342}" destId="{5ECD1254-1FB7-4C47-966D-3B07CD7D0B10}" srcOrd="1" destOrd="0" presId="urn:microsoft.com/office/officeart/2005/8/layout/lProcess2"/>
    <dgm:cxn modelId="{4E04F894-7D04-4F8B-A00D-6B7E5716C194}" srcId="{4CD809E5-F6DD-4B10-AF90-E92B51FD817C}" destId="{FDFF9A1A-111E-45C5-82FB-C79D6DA49BA2}" srcOrd="6" destOrd="0" parTransId="{E427B563-09CC-47C1-BBA8-19393FD664C6}" sibTransId="{5D4DB7A2-76FB-4A78-8D85-CB48DAAE49F9}"/>
    <dgm:cxn modelId="{31263C9B-F518-4057-86C1-2CE6850482E6}" type="presOf" srcId="{EBCEBA0F-D5CF-4B70-B0A6-B1DBA4D908FD}" destId="{7657AF65-97FB-494B-91DC-787382CFBD07}" srcOrd="0" destOrd="0" presId="urn:microsoft.com/office/officeart/2005/8/layout/lProcess2"/>
    <dgm:cxn modelId="{6D04CCA2-5AAA-4473-81B1-5850F68D3ADA}" srcId="{93819AEA-3314-4331-B160-FE42D236B35C}" destId="{BB40776C-8B43-4F4F-8A7E-0617225159ED}" srcOrd="3" destOrd="0" parTransId="{6110F993-A060-462D-B9B9-9E803A4403AE}" sibTransId="{DAA61C28-E495-4FA5-B113-A1B4019DB737}"/>
    <dgm:cxn modelId="{C2A196A4-A300-48D4-9363-7DA435C12CE1}" type="presOf" srcId="{6CD7CA36-BF1F-4803-8049-E28E36432586}" destId="{7944675A-CE02-4072-BBB4-F24F0BDB202C}" srcOrd="0" destOrd="0" presId="urn:microsoft.com/office/officeart/2005/8/layout/lProcess2"/>
    <dgm:cxn modelId="{2C830BAA-331E-4DDD-A603-7E3871B32E0D}" type="presOf" srcId="{93819AEA-3314-4331-B160-FE42D236B35C}" destId="{A8297DB0-3E57-41A2-95A1-8ABCF16B8DFA}" srcOrd="1" destOrd="0" presId="urn:microsoft.com/office/officeart/2005/8/layout/lProcess2"/>
    <dgm:cxn modelId="{D238EAB1-BD39-4D13-B942-7BC06665F948}" type="presOf" srcId="{870205AE-5EC1-4422-AE44-E10AAB421A3E}" destId="{1A581776-96D9-4C61-951B-6EC402E8738F}" srcOrd="0" destOrd="0" presId="urn:microsoft.com/office/officeart/2005/8/layout/lProcess2"/>
    <dgm:cxn modelId="{61F3A3B3-8721-4415-88C6-23FFA748BEA6}" srcId="{E9AA1A55-1F72-4031-92BD-FB556671FA00}" destId="{E297BDCF-B839-400C-A282-9633FD3A9F3C}" srcOrd="2" destOrd="0" parTransId="{E1B1FE4C-E160-479A-AA8D-BADA1FCC400C}" sibTransId="{7DB18DA5-F33C-4202-9863-A3E2F3243AC9}"/>
    <dgm:cxn modelId="{98748EBE-96B1-4D36-AECB-7C031FC76F75}" type="presOf" srcId="{BB40776C-8B43-4F4F-8A7E-0617225159ED}" destId="{6BEC3318-94A0-419B-B860-E1E7F06CF36F}" srcOrd="0" destOrd="0" presId="urn:microsoft.com/office/officeart/2005/8/layout/lProcess2"/>
    <dgm:cxn modelId="{7BBA90C1-EB17-41A8-A861-90BDDFECF140}" type="presOf" srcId="{52A0D660-3B78-4492-91A3-415250DA1BDA}" destId="{09C2664E-F2B5-4750-8E54-502F8E03991B}" srcOrd="0" destOrd="0" presId="urn:microsoft.com/office/officeart/2005/8/layout/lProcess2"/>
    <dgm:cxn modelId="{E5415CC4-3870-4C4D-980E-B81C0D8E64A7}" srcId="{870205AE-5EC1-4422-AE44-E10AAB421A3E}" destId="{72B69ED8-ABE2-4F66-B835-71C347938C4D}" srcOrd="1" destOrd="0" parTransId="{4DB61197-6D50-45C8-9C63-03722AE7A65E}" sibTransId="{B4F38D02-D98F-4271-80CF-8C5F5F516422}"/>
    <dgm:cxn modelId="{D5DFF3C7-B277-4B45-9988-9CEC6DA01D2A}" type="presOf" srcId="{1C55BB79-EEF6-47F5-BDFC-6AD156C313EF}" destId="{D57AEFA3-FC5B-4AF0-A24F-41FEFE0D46CA}" srcOrd="0" destOrd="0" presId="urn:microsoft.com/office/officeart/2005/8/layout/lProcess2"/>
    <dgm:cxn modelId="{D08DEFC9-3A0A-4896-9D3D-FDED9B0918FE}" srcId="{E9AA1A55-1F72-4031-92BD-FB556671FA00}" destId="{9518EA21-BE20-4F66-B5AD-50F150FE7ADD}" srcOrd="0" destOrd="0" parTransId="{F0FD56E7-169B-48C6-9D77-9ED637A70E50}" sibTransId="{D770BA27-C19E-49F3-9549-4F41364FED12}"/>
    <dgm:cxn modelId="{73C6D3CB-F11D-476B-B0C8-1A417C3D4084}" type="presOf" srcId="{002B5D80-420A-45A8-84D6-23D605F2C93C}" destId="{85B3E069-AB8D-47E4-A40F-D673E577FF77}" srcOrd="0" destOrd="0" presId="urn:microsoft.com/office/officeart/2005/8/layout/lProcess2"/>
    <dgm:cxn modelId="{1837E1CB-F337-4ECE-B229-919D16BBD5DF}" type="presOf" srcId="{870205AE-5EC1-4422-AE44-E10AAB421A3E}" destId="{CCD3E227-51A7-4AC2-8E43-A5A0CF1E5737}" srcOrd="1" destOrd="0" presId="urn:microsoft.com/office/officeart/2005/8/layout/lProcess2"/>
    <dgm:cxn modelId="{177B15CD-40CB-43E0-B24E-97996F9AEF50}" type="presOf" srcId="{1C64E187-9C3A-4640-898E-C4D889A72FF5}" destId="{A036085B-819C-4024-ABB8-CFD53A004353}" srcOrd="0" destOrd="0" presId="urn:microsoft.com/office/officeart/2005/8/layout/lProcess2"/>
    <dgm:cxn modelId="{00E56ECD-675D-492F-8BB4-655C442DCABC}" type="presOf" srcId="{B1D47731-EC42-43E3-BC6E-2D6F45DBF842}" destId="{E0183231-56B4-4034-9FDC-92FBAA3FA0A1}" srcOrd="0" destOrd="0" presId="urn:microsoft.com/office/officeart/2005/8/layout/lProcess2"/>
    <dgm:cxn modelId="{84D7AED1-34B1-4805-AFEC-83BD466C4BF4}" srcId="{4CD809E5-F6DD-4B10-AF90-E92B51FD817C}" destId="{B8705C5E-1363-484B-A51D-2CD609162C30}" srcOrd="0" destOrd="0" parTransId="{E2A8F28D-E37F-467D-8EDF-47DFABE50428}" sibTransId="{09A05751-6A93-4037-9727-A4AE628B682F}"/>
    <dgm:cxn modelId="{7D999BD3-5117-403A-8235-6CFE7BC14A25}" type="presOf" srcId="{B42D9E13-8182-4335-B508-81F441A80156}" destId="{ABE63E84-50C2-40BB-B5EA-5D82E2A4F472}" srcOrd="0" destOrd="0" presId="urn:microsoft.com/office/officeart/2005/8/layout/lProcess2"/>
    <dgm:cxn modelId="{1815DAD3-0F7F-4659-B199-D0DBB0BCE2BA}" srcId="{4CD809E5-F6DD-4B10-AF90-E92B51FD817C}" destId="{1C64E187-9C3A-4640-898E-C4D889A72FF5}" srcOrd="5" destOrd="0" parTransId="{C9659277-92EC-471F-A330-A02CB1CEA4A5}" sibTransId="{0A01A6AB-A309-4738-8A01-D1EE9E2DB185}"/>
    <dgm:cxn modelId="{DCFA49E6-1D43-4FAB-B72E-00416C4088F9}" type="presOf" srcId="{C601CF26-BCEA-4B28-87D1-FC7D412C12E4}" destId="{2B1C82E5-0C7B-4E2E-BD3D-FA6DDE38A145}" srcOrd="0" destOrd="0" presId="urn:microsoft.com/office/officeart/2005/8/layout/lProcess2"/>
    <dgm:cxn modelId="{6289B3E8-2938-41EB-A090-4EC759E2D46E}" type="presOf" srcId="{E9AA1A55-1F72-4031-92BD-FB556671FA00}" destId="{D01895F3-50CB-433B-B05F-3C61426E7180}" srcOrd="1" destOrd="0" presId="urn:microsoft.com/office/officeart/2005/8/layout/lProcess2"/>
    <dgm:cxn modelId="{BB0A75EC-88A9-4E5F-97D2-09FC3772F6F1}" type="presOf" srcId="{05604475-8DF4-4636-821F-D2F625CD91B2}" destId="{79973A9A-D020-4E05-9841-FD2FFC6EF590}" srcOrd="0" destOrd="0" presId="urn:microsoft.com/office/officeart/2005/8/layout/lProcess2"/>
    <dgm:cxn modelId="{8EF397EF-C0E9-49CF-B8BC-B21EEAEE8A54}" type="presOf" srcId="{9518EA21-BE20-4F66-B5AD-50F150FE7ADD}" destId="{C29547DD-8CC2-477B-AFA0-96084F846C73}" srcOrd="0" destOrd="0" presId="urn:microsoft.com/office/officeart/2005/8/layout/lProcess2"/>
    <dgm:cxn modelId="{A82481F9-455F-4473-916F-175C04F4C9F5}" type="presOf" srcId="{E9AA1A55-1F72-4031-92BD-FB556671FA00}" destId="{C2A39414-2434-4589-9C3F-78FF6B4CC50A}" srcOrd="0" destOrd="0" presId="urn:microsoft.com/office/officeart/2005/8/layout/lProcess2"/>
    <dgm:cxn modelId="{938273BE-EF14-4D80-9E38-AB96C1859823}" type="presParOf" srcId="{79973A9A-D020-4E05-9841-FD2FFC6EF590}" destId="{2C6B7496-86B3-4770-B8AD-5160EB1AAF75}" srcOrd="0" destOrd="0" presId="urn:microsoft.com/office/officeart/2005/8/layout/lProcess2"/>
    <dgm:cxn modelId="{1E7CD857-AF6A-4DC2-B811-CBD3288EFF25}" type="presParOf" srcId="{2C6B7496-86B3-4770-B8AD-5160EB1AAF75}" destId="{AAB0E99D-68A7-4C81-BBB9-1EB5D833638B}" srcOrd="0" destOrd="0" presId="urn:microsoft.com/office/officeart/2005/8/layout/lProcess2"/>
    <dgm:cxn modelId="{B19E9505-A8F3-4EB6-A541-EE2E9586E062}" type="presParOf" srcId="{2C6B7496-86B3-4770-B8AD-5160EB1AAF75}" destId="{A8297DB0-3E57-41A2-95A1-8ABCF16B8DFA}" srcOrd="1" destOrd="0" presId="urn:microsoft.com/office/officeart/2005/8/layout/lProcess2"/>
    <dgm:cxn modelId="{DF03B3DC-6BC9-4017-B347-B01AF1D57181}" type="presParOf" srcId="{2C6B7496-86B3-4770-B8AD-5160EB1AAF75}" destId="{AF2BF8DD-404A-4E8B-9CE2-60A4EB5702E6}" srcOrd="2" destOrd="0" presId="urn:microsoft.com/office/officeart/2005/8/layout/lProcess2"/>
    <dgm:cxn modelId="{933E480C-1619-4F1E-993A-C9FE281B592F}" type="presParOf" srcId="{AF2BF8DD-404A-4E8B-9CE2-60A4EB5702E6}" destId="{B89D0ABC-D016-4E1B-9E10-2A4859EEAB2D}" srcOrd="0" destOrd="0" presId="urn:microsoft.com/office/officeart/2005/8/layout/lProcess2"/>
    <dgm:cxn modelId="{73488E1C-7055-4847-A275-153228CEDEC9}" type="presParOf" srcId="{B89D0ABC-D016-4E1B-9E10-2A4859EEAB2D}" destId="{7944675A-CE02-4072-BBB4-F24F0BDB202C}" srcOrd="0" destOrd="0" presId="urn:microsoft.com/office/officeart/2005/8/layout/lProcess2"/>
    <dgm:cxn modelId="{AE84F262-1980-4D14-8001-E1352ECC5FA2}" type="presParOf" srcId="{B89D0ABC-D016-4E1B-9E10-2A4859EEAB2D}" destId="{9579C22B-1F1C-4BC5-AACF-6C72CFE937D7}" srcOrd="1" destOrd="0" presId="urn:microsoft.com/office/officeart/2005/8/layout/lProcess2"/>
    <dgm:cxn modelId="{4A44EA93-34AF-4F66-B5A4-D9D2FE445C17}" type="presParOf" srcId="{B89D0ABC-D016-4E1B-9E10-2A4859EEAB2D}" destId="{7657AF65-97FB-494B-91DC-787382CFBD07}" srcOrd="2" destOrd="0" presId="urn:microsoft.com/office/officeart/2005/8/layout/lProcess2"/>
    <dgm:cxn modelId="{FBA47CCE-2594-49D7-86C5-DCD998409A53}" type="presParOf" srcId="{B89D0ABC-D016-4E1B-9E10-2A4859EEAB2D}" destId="{483CA991-F09B-40E4-A549-1D422690EEFB}" srcOrd="3" destOrd="0" presId="urn:microsoft.com/office/officeart/2005/8/layout/lProcess2"/>
    <dgm:cxn modelId="{DE1E969B-88B6-49E3-90E5-B13210C02B41}" type="presParOf" srcId="{B89D0ABC-D016-4E1B-9E10-2A4859EEAB2D}" destId="{F3E7AD27-03AD-4637-8154-EA14D9ABCD08}" srcOrd="4" destOrd="0" presId="urn:microsoft.com/office/officeart/2005/8/layout/lProcess2"/>
    <dgm:cxn modelId="{005BD8B4-E43D-4B93-9CFC-308516DD5D2E}" type="presParOf" srcId="{B89D0ABC-D016-4E1B-9E10-2A4859EEAB2D}" destId="{C73635F1-9977-4900-93BC-A5C14C6E0CAA}" srcOrd="5" destOrd="0" presId="urn:microsoft.com/office/officeart/2005/8/layout/lProcess2"/>
    <dgm:cxn modelId="{1B85C12F-D909-451E-9107-ACE7AFE4E3D6}" type="presParOf" srcId="{B89D0ABC-D016-4E1B-9E10-2A4859EEAB2D}" destId="{6BEC3318-94A0-419B-B860-E1E7F06CF36F}" srcOrd="6" destOrd="0" presId="urn:microsoft.com/office/officeart/2005/8/layout/lProcess2"/>
    <dgm:cxn modelId="{07299540-00CD-4F83-AA70-01FDFEFF59A8}" type="presParOf" srcId="{79973A9A-D020-4E05-9841-FD2FFC6EF590}" destId="{94F58FBA-4C06-43C6-A6C6-D8289568ED9A}" srcOrd="1" destOrd="0" presId="urn:microsoft.com/office/officeart/2005/8/layout/lProcess2"/>
    <dgm:cxn modelId="{B374E4E4-5994-466D-8577-51BAA075446C}" type="presParOf" srcId="{79973A9A-D020-4E05-9841-FD2FFC6EF590}" destId="{60107F01-8D5E-4823-8B6F-D3AB9663FFBB}" srcOrd="2" destOrd="0" presId="urn:microsoft.com/office/officeart/2005/8/layout/lProcess2"/>
    <dgm:cxn modelId="{F14AE74E-26AA-43F0-8538-EE677F6C0BC1}" type="presParOf" srcId="{60107F01-8D5E-4823-8B6F-D3AB9663FFBB}" destId="{C2A39414-2434-4589-9C3F-78FF6B4CC50A}" srcOrd="0" destOrd="0" presId="urn:microsoft.com/office/officeart/2005/8/layout/lProcess2"/>
    <dgm:cxn modelId="{561FF665-3941-4ED7-B31A-5FCD4E6A755D}" type="presParOf" srcId="{60107F01-8D5E-4823-8B6F-D3AB9663FFBB}" destId="{D01895F3-50CB-433B-B05F-3C61426E7180}" srcOrd="1" destOrd="0" presId="urn:microsoft.com/office/officeart/2005/8/layout/lProcess2"/>
    <dgm:cxn modelId="{94B608EF-9809-4832-B550-4B30214D6248}" type="presParOf" srcId="{60107F01-8D5E-4823-8B6F-D3AB9663FFBB}" destId="{35CD0F8D-D796-48CF-AE98-8B721E057BA3}" srcOrd="2" destOrd="0" presId="urn:microsoft.com/office/officeart/2005/8/layout/lProcess2"/>
    <dgm:cxn modelId="{4BEF72AE-1476-46D4-B3FC-E9C9C9B34774}" type="presParOf" srcId="{35CD0F8D-D796-48CF-AE98-8B721E057BA3}" destId="{4D00AF8B-CF1C-4ADF-B131-0CAC22717B59}" srcOrd="0" destOrd="0" presId="urn:microsoft.com/office/officeart/2005/8/layout/lProcess2"/>
    <dgm:cxn modelId="{4E94854D-0F21-40A4-BE5D-A71792164CB0}" type="presParOf" srcId="{4D00AF8B-CF1C-4ADF-B131-0CAC22717B59}" destId="{C29547DD-8CC2-477B-AFA0-96084F846C73}" srcOrd="0" destOrd="0" presId="urn:microsoft.com/office/officeart/2005/8/layout/lProcess2"/>
    <dgm:cxn modelId="{272C9B8D-A380-4EBF-B3B7-F57342F83A48}" type="presParOf" srcId="{4D00AF8B-CF1C-4ADF-B131-0CAC22717B59}" destId="{00FF36B2-4964-413D-83C4-0426A51AAA1E}" srcOrd="1" destOrd="0" presId="urn:microsoft.com/office/officeart/2005/8/layout/lProcess2"/>
    <dgm:cxn modelId="{F2D07D8D-6BBF-4C0E-85AE-2EB91178BACB}" type="presParOf" srcId="{4D00AF8B-CF1C-4ADF-B131-0CAC22717B59}" destId="{7CEEB75C-F1CF-41CE-96DE-F106A6C68C8C}" srcOrd="2" destOrd="0" presId="urn:microsoft.com/office/officeart/2005/8/layout/lProcess2"/>
    <dgm:cxn modelId="{5E1E7DDA-8395-4628-96FB-2F009FBD076D}" type="presParOf" srcId="{4D00AF8B-CF1C-4ADF-B131-0CAC22717B59}" destId="{FC8799EC-4408-48FD-9367-C4A93290761A}" srcOrd="3" destOrd="0" presId="urn:microsoft.com/office/officeart/2005/8/layout/lProcess2"/>
    <dgm:cxn modelId="{34869D77-ACA3-43DC-9B35-538AC18F40AF}" type="presParOf" srcId="{4D00AF8B-CF1C-4ADF-B131-0CAC22717B59}" destId="{DF9AC456-C39D-47A2-BBC2-ACC27E403DF9}" srcOrd="4" destOrd="0" presId="urn:microsoft.com/office/officeart/2005/8/layout/lProcess2"/>
    <dgm:cxn modelId="{9B280EBE-DBDA-4715-AEAC-F85A8737F986}" type="presParOf" srcId="{79973A9A-D020-4E05-9841-FD2FFC6EF590}" destId="{F6B47109-8695-49B0-AF2E-A489F65D2FE2}" srcOrd="3" destOrd="0" presId="urn:microsoft.com/office/officeart/2005/8/layout/lProcess2"/>
    <dgm:cxn modelId="{9E367F78-36A0-41C1-96E6-C3040A0592FF}" type="presParOf" srcId="{79973A9A-D020-4E05-9841-FD2FFC6EF590}" destId="{9E16E797-EDCA-47D7-AF51-21229709DC1B}" srcOrd="4" destOrd="0" presId="urn:microsoft.com/office/officeart/2005/8/layout/lProcess2"/>
    <dgm:cxn modelId="{2CC5B4DC-DC6F-4780-A75B-C6472394597B}" type="presParOf" srcId="{9E16E797-EDCA-47D7-AF51-21229709DC1B}" destId="{58259418-46EF-4CA0-AC88-472C9CB57644}" srcOrd="0" destOrd="0" presId="urn:microsoft.com/office/officeart/2005/8/layout/lProcess2"/>
    <dgm:cxn modelId="{FF0BDDC4-D595-452C-954D-64EF5E25946C}" type="presParOf" srcId="{9E16E797-EDCA-47D7-AF51-21229709DC1B}" destId="{5ECD1254-1FB7-4C47-966D-3B07CD7D0B10}" srcOrd="1" destOrd="0" presId="urn:microsoft.com/office/officeart/2005/8/layout/lProcess2"/>
    <dgm:cxn modelId="{CD7A6F6C-7BE6-4756-AC88-C45B3F6FFA5A}" type="presParOf" srcId="{9E16E797-EDCA-47D7-AF51-21229709DC1B}" destId="{D098BB9C-9512-4D77-B0AF-F470D275F8BA}" srcOrd="2" destOrd="0" presId="urn:microsoft.com/office/officeart/2005/8/layout/lProcess2"/>
    <dgm:cxn modelId="{3BFB4D1F-3D64-4A5F-8D46-DC5A671473A1}" type="presParOf" srcId="{D098BB9C-9512-4D77-B0AF-F470D275F8BA}" destId="{94949482-B23C-4B6C-96D9-61E097B6B824}" srcOrd="0" destOrd="0" presId="urn:microsoft.com/office/officeart/2005/8/layout/lProcess2"/>
    <dgm:cxn modelId="{F748BDC2-67B4-45AB-AECC-A2F6C8F9382B}" type="presParOf" srcId="{94949482-B23C-4B6C-96D9-61E097B6B824}" destId="{E0183231-56B4-4034-9FDC-92FBAA3FA0A1}" srcOrd="0" destOrd="0" presId="urn:microsoft.com/office/officeart/2005/8/layout/lProcess2"/>
    <dgm:cxn modelId="{429AAEF3-1BE3-4F5B-AE3A-3FCC19442E70}" type="presParOf" srcId="{94949482-B23C-4B6C-96D9-61E097B6B824}" destId="{61A297BA-9C77-4A2E-96A7-78D89679787B}" srcOrd="1" destOrd="0" presId="urn:microsoft.com/office/officeart/2005/8/layout/lProcess2"/>
    <dgm:cxn modelId="{47B7E3D9-0FF0-4FD9-A9DF-F0814C6E2CC3}" type="presParOf" srcId="{94949482-B23C-4B6C-96D9-61E097B6B824}" destId="{D57AEFA3-FC5B-4AF0-A24F-41FEFE0D46CA}" srcOrd="2" destOrd="0" presId="urn:microsoft.com/office/officeart/2005/8/layout/lProcess2"/>
    <dgm:cxn modelId="{B3822F37-E1CD-42BA-9462-4E3DB26E19FE}" type="presParOf" srcId="{94949482-B23C-4B6C-96D9-61E097B6B824}" destId="{6D97DBC7-98B7-4CCF-9092-3C03A45F45F1}" srcOrd="3" destOrd="0" presId="urn:microsoft.com/office/officeart/2005/8/layout/lProcess2"/>
    <dgm:cxn modelId="{A021CC87-FA9F-496A-91AD-4202E31835E0}" type="presParOf" srcId="{94949482-B23C-4B6C-96D9-61E097B6B824}" destId="{85B3E069-AB8D-47E4-A40F-D673E577FF77}" srcOrd="4" destOrd="0" presId="urn:microsoft.com/office/officeart/2005/8/layout/lProcess2"/>
    <dgm:cxn modelId="{5760E870-9906-42C4-9714-3B0D9B066074}" type="presParOf" srcId="{79973A9A-D020-4E05-9841-FD2FFC6EF590}" destId="{DB996BD7-B134-40C6-A251-EFFE73AD87AA}" srcOrd="5" destOrd="0" presId="urn:microsoft.com/office/officeart/2005/8/layout/lProcess2"/>
    <dgm:cxn modelId="{29AB442B-0B3C-411B-9ED3-D787DD573B32}" type="presParOf" srcId="{79973A9A-D020-4E05-9841-FD2FFC6EF590}" destId="{4D19330D-65B7-4631-8343-CB3BA1F8F696}" srcOrd="6" destOrd="0" presId="urn:microsoft.com/office/officeart/2005/8/layout/lProcess2"/>
    <dgm:cxn modelId="{3C7EB7C1-BB85-4C60-BFC1-B6F3BF9B8EDB}" type="presParOf" srcId="{4D19330D-65B7-4631-8343-CB3BA1F8F696}" destId="{217AFBB5-5A72-4470-AA72-6E33ED693F33}" srcOrd="0" destOrd="0" presId="urn:microsoft.com/office/officeart/2005/8/layout/lProcess2"/>
    <dgm:cxn modelId="{0D453664-6550-4261-8213-E666FAE7A023}" type="presParOf" srcId="{4D19330D-65B7-4631-8343-CB3BA1F8F696}" destId="{0526D7B4-F580-4BDD-B7E2-BAF8A0EBAC2E}" srcOrd="1" destOrd="0" presId="urn:microsoft.com/office/officeart/2005/8/layout/lProcess2"/>
    <dgm:cxn modelId="{6C4509DD-05A4-4A6C-BF7F-806424DEBCC8}" type="presParOf" srcId="{4D19330D-65B7-4631-8343-CB3BA1F8F696}" destId="{6AD57BCB-D192-4BDB-96C3-3C918C718554}" srcOrd="2" destOrd="0" presId="urn:microsoft.com/office/officeart/2005/8/layout/lProcess2"/>
    <dgm:cxn modelId="{3DF5222D-73A1-4A47-BC64-52490311DD4F}" type="presParOf" srcId="{6AD57BCB-D192-4BDB-96C3-3C918C718554}" destId="{3597ACBF-29C1-4392-B8F7-E351DF49CEB7}" srcOrd="0" destOrd="0" presId="urn:microsoft.com/office/officeart/2005/8/layout/lProcess2"/>
    <dgm:cxn modelId="{E4194A97-798E-48D6-960E-4AD563886911}" type="presParOf" srcId="{3597ACBF-29C1-4392-B8F7-E351DF49CEB7}" destId="{F03381D4-2022-4555-AD08-EDC60CFB2645}" srcOrd="0" destOrd="0" presId="urn:microsoft.com/office/officeart/2005/8/layout/lProcess2"/>
    <dgm:cxn modelId="{DA41C2E6-1646-4E76-B417-715FEAC01975}" type="presParOf" srcId="{3597ACBF-29C1-4392-B8F7-E351DF49CEB7}" destId="{585B9865-3DFF-4373-992E-75C9AA6B5132}" srcOrd="1" destOrd="0" presId="urn:microsoft.com/office/officeart/2005/8/layout/lProcess2"/>
    <dgm:cxn modelId="{E46BC0EC-4391-4B67-949C-71603EA77724}" type="presParOf" srcId="{3597ACBF-29C1-4392-B8F7-E351DF49CEB7}" destId="{2B1C82E5-0C7B-4E2E-BD3D-FA6DDE38A145}" srcOrd="2" destOrd="0" presId="urn:microsoft.com/office/officeart/2005/8/layout/lProcess2"/>
    <dgm:cxn modelId="{F8E2404C-084E-4533-A36D-00E664B371B7}" type="presParOf" srcId="{3597ACBF-29C1-4392-B8F7-E351DF49CEB7}" destId="{5194E2CB-21B8-4CB8-8A5F-56CDD0C2FC8C}" srcOrd="3" destOrd="0" presId="urn:microsoft.com/office/officeart/2005/8/layout/lProcess2"/>
    <dgm:cxn modelId="{268E026C-5FE1-48CA-A14A-07AC70501598}" type="presParOf" srcId="{3597ACBF-29C1-4392-B8F7-E351DF49CEB7}" destId="{ABE63E84-50C2-40BB-B5EA-5D82E2A4F472}" srcOrd="4" destOrd="0" presId="urn:microsoft.com/office/officeart/2005/8/layout/lProcess2"/>
    <dgm:cxn modelId="{FBE21CA9-AC09-4299-8201-376AECE6B150}" type="presParOf" srcId="{3597ACBF-29C1-4392-B8F7-E351DF49CEB7}" destId="{D294448D-47E4-4D4A-8C8F-5B04F5DA6D47}" srcOrd="5" destOrd="0" presId="urn:microsoft.com/office/officeart/2005/8/layout/lProcess2"/>
    <dgm:cxn modelId="{23C87F0A-4E9D-41F2-93EA-E12518A3CE76}" type="presParOf" srcId="{3597ACBF-29C1-4392-B8F7-E351DF49CEB7}" destId="{714CB09D-328C-4FE6-87F5-CB23D9146EF2}" srcOrd="6" destOrd="0" presId="urn:microsoft.com/office/officeart/2005/8/layout/lProcess2"/>
    <dgm:cxn modelId="{066FCA1F-4363-460B-8618-B52E11B69656}" type="presParOf" srcId="{3597ACBF-29C1-4392-B8F7-E351DF49CEB7}" destId="{E1E38612-EA1C-4508-822F-663FDBA84F0C}" srcOrd="7" destOrd="0" presId="urn:microsoft.com/office/officeart/2005/8/layout/lProcess2"/>
    <dgm:cxn modelId="{CCAC295A-3EC8-4116-B131-4589D347938A}" type="presParOf" srcId="{3597ACBF-29C1-4392-B8F7-E351DF49CEB7}" destId="{09C2664E-F2B5-4750-8E54-502F8E03991B}" srcOrd="8" destOrd="0" presId="urn:microsoft.com/office/officeart/2005/8/layout/lProcess2"/>
    <dgm:cxn modelId="{041FD5C0-ED0C-4695-88D0-659F4B424D0C}" type="presParOf" srcId="{3597ACBF-29C1-4392-B8F7-E351DF49CEB7}" destId="{18BEFCEF-5909-4417-8EFF-5597A65E78E1}" srcOrd="9" destOrd="0" presId="urn:microsoft.com/office/officeart/2005/8/layout/lProcess2"/>
    <dgm:cxn modelId="{63225D1F-4BB0-481C-807F-B8278BC3366B}" type="presParOf" srcId="{3597ACBF-29C1-4392-B8F7-E351DF49CEB7}" destId="{A036085B-819C-4024-ABB8-CFD53A004353}" srcOrd="10" destOrd="0" presId="urn:microsoft.com/office/officeart/2005/8/layout/lProcess2"/>
    <dgm:cxn modelId="{F757322B-4D1C-4E7F-9E3E-886FDE435753}" type="presParOf" srcId="{3597ACBF-29C1-4392-B8F7-E351DF49CEB7}" destId="{BA4E0808-123D-452E-874A-1021B73D3146}" srcOrd="11" destOrd="0" presId="urn:microsoft.com/office/officeart/2005/8/layout/lProcess2"/>
    <dgm:cxn modelId="{D3533F1A-8AF1-41B7-ADBE-A6E6102F2FD8}" type="presParOf" srcId="{3597ACBF-29C1-4392-B8F7-E351DF49CEB7}" destId="{E73AE7A7-3584-4F9F-945C-06BFFE42505E}" srcOrd="12" destOrd="0" presId="urn:microsoft.com/office/officeart/2005/8/layout/lProcess2"/>
    <dgm:cxn modelId="{161DEA98-07DF-4320-A835-0A9D741AD1F2}" type="presParOf" srcId="{79973A9A-D020-4E05-9841-FD2FFC6EF590}" destId="{3D1E4D51-F77D-4F65-8B58-EF11EAC72964}" srcOrd="7" destOrd="0" presId="urn:microsoft.com/office/officeart/2005/8/layout/lProcess2"/>
    <dgm:cxn modelId="{E4357103-2145-4E21-B8E6-2DFC0851BAA9}" type="presParOf" srcId="{79973A9A-D020-4E05-9841-FD2FFC6EF590}" destId="{15BC04D7-3362-40AD-9A56-211C93CE9510}" srcOrd="8" destOrd="0" presId="urn:microsoft.com/office/officeart/2005/8/layout/lProcess2"/>
    <dgm:cxn modelId="{AB41A520-E1F9-40DE-9ADB-46F1E6463E4E}" type="presParOf" srcId="{15BC04D7-3362-40AD-9A56-211C93CE9510}" destId="{1A581776-96D9-4C61-951B-6EC402E8738F}" srcOrd="0" destOrd="0" presId="urn:microsoft.com/office/officeart/2005/8/layout/lProcess2"/>
    <dgm:cxn modelId="{2B97F951-A426-433C-905F-7828F8A3BAE4}" type="presParOf" srcId="{15BC04D7-3362-40AD-9A56-211C93CE9510}" destId="{CCD3E227-51A7-4AC2-8E43-A5A0CF1E5737}" srcOrd="1" destOrd="0" presId="urn:microsoft.com/office/officeart/2005/8/layout/lProcess2"/>
    <dgm:cxn modelId="{3AB81971-8664-4F5D-BDEB-A313B7094E39}" type="presParOf" srcId="{15BC04D7-3362-40AD-9A56-211C93CE9510}" destId="{ECC630B8-47DF-4F83-8A99-E2AB193FC502}" srcOrd="2" destOrd="0" presId="urn:microsoft.com/office/officeart/2005/8/layout/lProcess2"/>
    <dgm:cxn modelId="{FF58F782-50CB-4850-8364-D0804D30F6AC}" type="presParOf" srcId="{ECC630B8-47DF-4F83-8A99-E2AB193FC502}" destId="{088DEC5A-AF6B-4A88-869D-0A7E8E9E9964}" srcOrd="0" destOrd="0" presId="urn:microsoft.com/office/officeart/2005/8/layout/lProcess2"/>
    <dgm:cxn modelId="{5EFDA569-F835-4478-8D1C-F8A4E47797AB}" type="presParOf" srcId="{088DEC5A-AF6B-4A88-869D-0A7E8E9E9964}" destId="{A05992C7-F90D-40DB-8137-2F7CDCA08053}" srcOrd="0" destOrd="0" presId="urn:microsoft.com/office/officeart/2005/8/layout/lProcess2"/>
    <dgm:cxn modelId="{A60C6793-A494-447C-9E8A-D137576725EA}" type="presParOf" srcId="{088DEC5A-AF6B-4A88-869D-0A7E8E9E9964}" destId="{74EB0076-5836-4973-822D-CD38F87583AD}" srcOrd="1" destOrd="0" presId="urn:microsoft.com/office/officeart/2005/8/layout/lProcess2"/>
    <dgm:cxn modelId="{F3E4EEC9-B15E-4C79-9659-E6A1E4FB7FEB}" type="presParOf" srcId="{088DEC5A-AF6B-4A88-869D-0A7E8E9E9964}" destId="{1B8D8995-3D7E-4F8B-96EE-A17FB14BB1CD}"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BB477-BBE2-42D5-94FE-65890EF51DD7}">
      <dsp:nvSpPr>
        <dsp:cNvPr id="0" name=""/>
        <dsp:cNvSpPr/>
      </dsp:nvSpPr>
      <dsp:spPr>
        <a:xfrm>
          <a:off x="1391" y="2115068"/>
          <a:ext cx="1749124" cy="648000"/>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rtl="0">
            <a:lnSpc>
              <a:spcPct val="90000"/>
            </a:lnSpc>
            <a:spcBef>
              <a:spcPct val="0"/>
            </a:spcBef>
            <a:spcAft>
              <a:spcPct val="35000"/>
            </a:spcAft>
            <a:buNone/>
          </a:pPr>
          <a:r>
            <a:rPr lang="en-US" sz="1500" kern="1200">
              <a:latin typeface="Georgia"/>
            </a:rPr>
            <a:t>S</a:t>
          </a:r>
          <a:endParaRPr lang="en-US" sz="1500" kern="1200"/>
        </a:p>
      </dsp:txBody>
      <dsp:txXfrm>
        <a:off x="1391" y="2115068"/>
        <a:ext cx="1749124" cy="432000"/>
      </dsp:txXfrm>
    </dsp:sp>
    <dsp:sp modelId="{6616F676-FCA5-41D0-991E-168851D72144}">
      <dsp:nvSpPr>
        <dsp:cNvPr id="0" name=""/>
        <dsp:cNvSpPr/>
      </dsp:nvSpPr>
      <dsp:spPr>
        <a:xfrm>
          <a:off x="359646" y="2547068"/>
          <a:ext cx="1749124" cy="1728000"/>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a:latin typeface="Georgia"/>
            </a:rPr>
            <a:t>Situation </a:t>
          </a:r>
          <a:endParaRPr lang="en-US" sz="1500" kern="1200"/>
        </a:p>
        <a:p>
          <a:pPr marL="228600" lvl="2" indent="-114300" algn="l" defTabSz="666750" rtl="0">
            <a:lnSpc>
              <a:spcPct val="90000"/>
            </a:lnSpc>
            <a:spcBef>
              <a:spcPct val="0"/>
            </a:spcBef>
            <a:spcAft>
              <a:spcPct val="15000"/>
            </a:spcAft>
            <a:buChar char="•"/>
          </a:pPr>
          <a:r>
            <a:rPr lang="en-US" sz="1500" kern="1200">
              <a:latin typeface="Georgia"/>
            </a:rPr>
            <a:t>Describe the context and background, embedding your technical competency</a:t>
          </a:r>
          <a:endParaRPr lang="en-US" sz="1500" kern="1200"/>
        </a:p>
      </dsp:txBody>
      <dsp:txXfrm>
        <a:off x="410257" y="2597679"/>
        <a:ext cx="1647902" cy="1626778"/>
      </dsp:txXfrm>
    </dsp:sp>
    <dsp:sp modelId="{81686272-0978-4D5D-B368-972961A60B02}">
      <dsp:nvSpPr>
        <dsp:cNvPr id="0" name=""/>
        <dsp:cNvSpPr/>
      </dsp:nvSpPr>
      <dsp:spPr>
        <a:xfrm>
          <a:off x="2015677" y="2113327"/>
          <a:ext cx="562141" cy="4354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015677" y="2200423"/>
        <a:ext cx="431497" cy="261289"/>
      </dsp:txXfrm>
    </dsp:sp>
    <dsp:sp modelId="{7BAF987D-8A22-430D-ADD4-DDF86C6743E1}">
      <dsp:nvSpPr>
        <dsp:cNvPr id="0" name=""/>
        <dsp:cNvSpPr/>
      </dsp:nvSpPr>
      <dsp:spPr>
        <a:xfrm>
          <a:off x="2811160" y="2115068"/>
          <a:ext cx="1749124" cy="648000"/>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kern="1200">
              <a:latin typeface="Georgia"/>
            </a:rPr>
            <a:t>T</a:t>
          </a:r>
          <a:endParaRPr lang="en-US" sz="1500" kern="1200"/>
        </a:p>
      </dsp:txBody>
      <dsp:txXfrm>
        <a:off x="2811160" y="2115068"/>
        <a:ext cx="1749124" cy="432000"/>
      </dsp:txXfrm>
    </dsp:sp>
    <dsp:sp modelId="{7431A5EE-731A-4C5C-A251-83F3930A8773}">
      <dsp:nvSpPr>
        <dsp:cNvPr id="0" name=""/>
        <dsp:cNvSpPr/>
      </dsp:nvSpPr>
      <dsp:spPr>
        <a:xfrm>
          <a:off x="3169415" y="2547068"/>
          <a:ext cx="1749124" cy="1728000"/>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latin typeface="Georgia"/>
            </a:rPr>
            <a:t>Task</a:t>
          </a:r>
          <a:endParaRPr lang="en-US" sz="1500" kern="1200"/>
        </a:p>
        <a:p>
          <a:pPr marL="228600" lvl="2" indent="-114300" algn="l" defTabSz="666750" rtl="0">
            <a:lnSpc>
              <a:spcPct val="90000"/>
            </a:lnSpc>
            <a:spcBef>
              <a:spcPct val="0"/>
            </a:spcBef>
            <a:spcAft>
              <a:spcPct val="15000"/>
            </a:spcAft>
            <a:buChar char="•"/>
          </a:pPr>
          <a:r>
            <a:rPr lang="en-US" sz="1500" kern="1200">
              <a:latin typeface="Georgia"/>
            </a:rPr>
            <a:t>What was the specific challenge or Objective?</a:t>
          </a:r>
          <a:endParaRPr lang="en-US" sz="1500" kern="1200"/>
        </a:p>
      </dsp:txBody>
      <dsp:txXfrm>
        <a:off x="3220026" y="2597679"/>
        <a:ext cx="1647902" cy="1626778"/>
      </dsp:txXfrm>
    </dsp:sp>
    <dsp:sp modelId="{89D954F5-BA85-4FD2-9278-B88B58D70433}">
      <dsp:nvSpPr>
        <dsp:cNvPr id="0" name=""/>
        <dsp:cNvSpPr/>
      </dsp:nvSpPr>
      <dsp:spPr>
        <a:xfrm>
          <a:off x="4825446" y="2113327"/>
          <a:ext cx="562141" cy="4354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825446" y="2200423"/>
        <a:ext cx="431497" cy="261289"/>
      </dsp:txXfrm>
    </dsp:sp>
    <dsp:sp modelId="{FCC8787B-E29A-42C4-A61B-40A0537948F5}">
      <dsp:nvSpPr>
        <dsp:cNvPr id="0" name=""/>
        <dsp:cNvSpPr/>
      </dsp:nvSpPr>
      <dsp:spPr>
        <a:xfrm>
          <a:off x="5620929" y="2115068"/>
          <a:ext cx="1749124" cy="648000"/>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rtl="0">
            <a:lnSpc>
              <a:spcPct val="90000"/>
            </a:lnSpc>
            <a:spcBef>
              <a:spcPct val="0"/>
            </a:spcBef>
            <a:spcAft>
              <a:spcPct val="35000"/>
            </a:spcAft>
            <a:buNone/>
          </a:pPr>
          <a:r>
            <a:rPr lang="en-US" sz="1500" kern="1200">
              <a:latin typeface="Georgia"/>
            </a:rPr>
            <a:t>A</a:t>
          </a:r>
        </a:p>
      </dsp:txBody>
      <dsp:txXfrm>
        <a:off x="5620929" y="2115068"/>
        <a:ext cx="1749124" cy="432000"/>
      </dsp:txXfrm>
    </dsp:sp>
    <dsp:sp modelId="{78A69EA6-AFEE-4A79-96E4-58C420D8BAC7}">
      <dsp:nvSpPr>
        <dsp:cNvPr id="0" name=""/>
        <dsp:cNvSpPr/>
      </dsp:nvSpPr>
      <dsp:spPr>
        <a:xfrm>
          <a:off x="5979183" y="2547068"/>
          <a:ext cx="1749124" cy="1728000"/>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a:latin typeface="Georgia"/>
            </a:rPr>
            <a:t>Action </a:t>
          </a:r>
        </a:p>
        <a:p>
          <a:pPr marL="228600" lvl="2" indent="-114300" algn="l" defTabSz="666750" rtl="0">
            <a:lnSpc>
              <a:spcPct val="90000"/>
            </a:lnSpc>
            <a:spcBef>
              <a:spcPct val="0"/>
            </a:spcBef>
            <a:spcAft>
              <a:spcPct val="15000"/>
            </a:spcAft>
            <a:buChar char="•"/>
          </a:pPr>
          <a:r>
            <a:rPr lang="en-US" sz="1500" kern="1200">
              <a:latin typeface="Georgia"/>
            </a:rPr>
            <a:t>What steps did you take to address it? </a:t>
          </a:r>
        </a:p>
      </dsp:txBody>
      <dsp:txXfrm>
        <a:off x="6029794" y="2597679"/>
        <a:ext cx="1647902" cy="1626778"/>
      </dsp:txXfrm>
    </dsp:sp>
    <dsp:sp modelId="{A512B24D-72A1-4AAB-8861-8CE58930F7DB}">
      <dsp:nvSpPr>
        <dsp:cNvPr id="0" name=""/>
        <dsp:cNvSpPr/>
      </dsp:nvSpPr>
      <dsp:spPr>
        <a:xfrm>
          <a:off x="7635214" y="2113327"/>
          <a:ext cx="562141" cy="4354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7635214" y="2200423"/>
        <a:ext cx="431497" cy="261289"/>
      </dsp:txXfrm>
    </dsp:sp>
    <dsp:sp modelId="{28AA46A2-F76A-4DB7-A08E-A301409B8FA6}">
      <dsp:nvSpPr>
        <dsp:cNvPr id="0" name=""/>
        <dsp:cNvSpPr/>
      </dsp:nvSpPr>
      <dsp:spPr>
        <a:xfrm>
          <a:off x="8430697" y="2115068"/>
          <a:ext cx="1749124" cy="648000"/>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kern="1200">
              <a:latin typeface="Georgia"/>
            </a:rPr>
            <a:t>R</a:t>
          </a:r>
          <a:endParaRPr lang="en-US" sz="1500" kern="1200"/>
        </a:p>
      </dsp:txBody>
      <dsp:txXfrm>
        <a:off x="8430697" y="2115068"/>
        <a:ext cx="1749124" cy="432000"/>
      </dsp:txXfrm>
    </dsp:sp>
    <dsp:sp modelId="{EB944F1D-BB7D-413E-B568-F0850B162A7F}">
      <dsp:nvSpPr>
        <dsp:cNvPr id="0" name=""/>
        <dsp:cNvSpPr/>
      </dsp:nvSpPr>
      <dsp:spPr>
        <a:xfrm>
          <a:off x="8788952" y="2547068"/>
          <a:ext cx="1749124" cy="1728000"/>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a:latin typeface="Georgia"/>
            </a:rPr>
            <a:t>Result </a:t>
          </a:r>
        </a:p>
        <a:p>
          <a:pPr marL="228600" lvl="2" indent="-114300" algn="l" defTabSz="666750" rtl="0">
            <a:lnSpc>
              <a:spcPct val="90000"/>
            </a:lnSpc>
            <a:spcBef>
              <a:spcPct val="0"/>
            </a:spcBef>
            <a:spcAft>
              <a:spcPct val="15000"/>
            </a:spcAft>
            <a:buChar char="•"/>
          </a:pPr>
          <a:r>
            <a:rPr lang="en-US" sz="1500" kern="1200">
              <a:latin typeface="Georgia"/>
            </a:rPr>
            <a:t>What was the outcome of your action?</a:t>
          </a:r>
        </a:p>
        <a:p>
          <a:pPr marL="114300" lvl="1" indent="-114300" algn="l" defTabSz="666750" rtl="0">
            <a:lnSpc>
              <a:spcPct val="90000"/>
            </a:lnSpc>
            <a:spcBef>
              <a:spcPct val="0"/>
            </a:spcBef>
            <a:spcAft>
              <a:spcPct val="15000"/>
            </a:spcAft>
            <a:buChar char="•"/>
          </a:pPr>
          <a:endParaRPr lang="en-US" sz="1500" kern="1200">
            <a:latin typeface="Georgia"/>
          </a:endParaRPr>
        </a:p>
      </dsp:txBody>
      <dsp:txXfrm>
        <a:off x="8839563" y="2597679"/>
        <a:ext cx="1647902" cy="16267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0E99D-68A7-4C81-BBB9-1EB5D833638B}">
      <dsp:nvSpPr>
        <dsp:cNvPr id="0" name=""/>
        <dsp:cNvSpPr/>
      </dsp:nvSpPr>
      <dsp:spPr>
        <a:xfrm>
          <a:off x="0" y="0"/>
          <a:ext cx="2049564" cy="35861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tx1"/>
              </a:solidFill>
            </a:rPr>
            <a:t>Planning, Forecasting, budgeting</a:t>
          </a:r>
        </a:p>
      </dsp:txBody>
      <dsp:txXfrm>
        <a:off x="0" y="0"/>
        <a:ext cx="2049564" cy="1075848"/>
      </dsp:txXfrm>
    </dsp:sp>
    <dsp:sp modelId="{7944675A-CE02-4072-BBB4-F24F0BDB202C}">
      <dsp:nvSpPr>
        <dsp:cNvPr id="0" name=""/>
        <dsp:cNvSpPr/>
      </dsp:nvSpPr>
      <dsp:spPr>
        <a:xfrm>
          <a:off x="210797" y="1075936"/>
          <a:ext cx="1639651" cy="52242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mj-lt"/>
            <a:buNone/>
          </a:pPr>
          <a:r>
            <a:rPr lang="en-GB" sz="600" b="0" i="0" kern="1200" dirty="0"/>
            <a:t>Contribute to the generation of options for organisational or departmental strategy</a:t>
          </a:r>
          <a:endParaRPr lang="en-GB" sz="600" kern="1200" dirty="0"/>
        </a:p>
      </dsp:txBody>
      <dsp:txXfrm>
        <a:off x="226098" y="1091237"/>
        <a:ext cx="1609049" cy="491825"/>
      </dsp:txXfrm>
    </dsp:sp>
    <dsp:sp modelId="{7657AF65-97FB-494B-91DC-787382CFBD07}">
      <dsp:nvSpPr>
        <dsp:cNvPr id="0" name=""/>
        <dsp:cNvSpPr/>
      </dsp:nvSpPr>
      <dsp:spPr>
        <a:xfrm>
          <a:off x="210797" y="1678737"/>
          <a:ext cx="1639651" cy="52242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mj-lt"/>
            <a:buNone/>
          </a:pPr>
          <a:r>
            <a:rPr lang="en-GB" sz="600" b="0" i="0" kern="1200" dirty="0"/>
            <a:t>Assess the feasibility of the identified options, using financial and non-financial </a:t>
          </a:r>
          <a:endParaRPr lang="en-GB" sz="600" kern="1200" dirty="0"/>
        </a:p>
      </dsp:txBody>
      <dsp:txXfrm>
        <a:off x="226098" y="1694038"/>
        <a:ext cx="1609049" cy="491825"/>
      </dsp:txXfrm>
    </dsp:sp>
    <dsp:sp modelId="{F3E7AD27-03AD-4637-8154-EA14D9ABCD08}">
      <dsp:nvSpPr>
        <dsp:cNvPr id="0" name=""/>
        <dsp:cNvSpPr/>
      </dsp:nvSpPr>
      <dsp:spPr>
        <a:xfrm>
          <a:off x="210797" y="2281537"/>
          <a:ext cx="1639651" cy="52242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mj-lt"/>
            <a:buNone/>
          </a:pPr>
          <a:r>
            <a:rPr lang="en-GB" sz="600" b="0" i="0" kern="1200" dirty="0"/>
            <a:t>Formulate SMART business plan objectives </a:t>
          </a:r>
        </a:p>
      </dsp:txBody>
      <dsp:txXfrm>
        <a:off x="226098" y="2296838"/>
        <a:ext cx="1609049" cy="491825"/>
      </dsp:txXfrm>
    </dsp:sp>
    <dsp:sp modelId="{6BEC3318-94A0-419B-B860-E1E7F06CF36F}">
      <dsp:nvSpPr>
        <dsp:cNvPr id="0" name=""/>
        <dsp:cNvSpPr/>
      </dsp:nvSpPr>
      <dsp:spPr>
        <a:xfrm>
          <a:off x="210797" y="2884338"/>
          <a:ext cx="1639651" cy="52242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mj-lt"/>
            <a:buNone/>
          </a:pPr>
          <a:r>
            <a:rPr lang="en-GB" sz="600" b="0" i="0" kern="1200" dirty="0"/>
            <a:t>Monitor performance against business plan objectives</a:t>
          </a:r>
          <a:endParaRPr lang="en-GB" sz="600" kern="1200" dirty="0"/>
        </a:p>
      </dsp:txBody>
      <dsp:txXfrm>
        <a:off x="226098" y="2899639"/>
        <a:ext cx="1609049" cy="491825"/>
      </dsp:txXfrm>
    </dsp:sp>
    <dsp:sp modelId="{C2A39414-2434-4589-9C3F-78FF6B4CC50A}">
      <dsp:nvSpPr>
        <dsp:cNvPr id="0" name=""/>
        <dsp:cNvSpPr/>
      </dsp:nvSpPr>
      <dsp:spPr>
        <a:xfrm>
          <a:off x="2209122" y="0"/>
          <a:ext cx="2049564" cy="35861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tx1"/>
              </a:solidFill>
            </a:rPr>
            <a:t>Strategic financial management</a:t>
          </a:r>
        </a:p>
      </dsp:txBody>
      <dsp:txXfrm>
        <a:off x="2209122" y="0"/>
        <a:ext cx="2049564" cy="1075848"/>
      </dsp:txXfrm>
    </dsp:sp>
    <dsp:sp modelId="{C29547DD-8CC2-477B-AFA0-96084F846C73}">
      <dsp:nvSpPr>
        <dsp:cNvPr id="0" name=""/>
        <dsp:cNvSpPr/>
      </dsp:nvSpPr>
      <dsp:spPr>
        <a:xfrm>
          <a:off x="2414079" y="1076155"/>
          <a:ext cx="1639651" cy="70453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mj-lt"/>
            <a:buNone/>
          </a:pPr>
          <a:r>
            <a:rPr lang="en-GB" sz="600" b="0" i="0" kern="1200" dirty="0"/>
            <a:t>Prepare a trial balance</a:t>
          </a:r>
          <a:endParaRPr lang="en-GB" sz="600" kern="1200" dirty="0"/>
        </a:p>
      </dsp:txBody>
      <dsp:txXfrm>
        <a:off x="2434714" y="1096790"/>
        <a:ext cx="1598381" cy="663267"/>
      </dsp:txXfrm>
    </dsp:sp>
    <dsp:sp modelId="{7CEEB75C-F1CF-41CE-96DE-F106A6C68C8C}">
      <dsp:nvSpPr>
        <dsp:cNvPr id="0" name=""/>
        <dsp:cNvSpPr/>
      </dsp:nvSpPr>
      <dsp:spPr>
        <a:xfrm>
          <a:off x="2414079" y="1889082"/>
          <a:ext cx="1639651" cy="70453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mj-lt"/>
            <a:buNone/>
          </a:pPr>
          <a:r>
            <a:rPr lang="en-GB" sz="600" b="0" i="0" kern="1200" dirty="0"/>
            <a:t>Prepare a selection of external financial statements for an organisation</a:t>
          </a:r>
          <a:endParaRPr lang="en-GB" sz="600" kern="1200" dirty="0"/>
        </a:p>
      </dsp:txBody>
      <dsp:txXfrm>
        <a:off x="2434714" y="1909717"/>
        <a:ext cx="1598381" cy="663267"/>
      </dsp:txXfrm>
    </dsp:sp>
    <dsp:sp modelId="{DF9AC456-C39D-47A2-BBC2-ACC27E403DF9}">
      <dsp:nvSpPr>
        <dsp:cNvPr id="0" name=""/>
        <dsp:cNvSpPr/>
      </dsp:nvSpPr>
      <dsp:spPr>
        <a:xfrm>
          <a:off x="2414079" y="2702010"/>
          <a:ext cx="1639651" cy="70453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mj-lt"/>
            <a:buNone/>
          </a:pPr>
          <a:r>
            <a:rPr lang="en-GB" sz="600" b="0" i="0" kern="1200" dirty="0"/>
            <a:t>Contribute to the management of cash balances </a:t>
          </a:r>
          <a:endParaRPr lang="en-GB" sz="600" kern="1200" dirty="0"/>
        </a:p>
      </dsp:txBody>
      <dsp:txXfrm>
        <a:off x="2434714" y="2722645"/>
        <a:ext cx="1598381" cy="663267"/>
      </dsp:txXfrm>
    </dsp:sp>
    <dsp:sp modelId="{58259418-46EF-4CA0-AC88-472C9CB57644}">
      <dsp:nvSpPr>
        <dsp:cNvPr id="0" name=""/>
        <dsp:cNvSpPr/>
      </dsp:nvSpPr>
      <dsp:spPr>
        <a:xfrm>
          <a:off x="4412405" y="0"/>
          <a:ext cx="2049564" cy="35861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tx1"/>
              </a:solidFill>
            </a:rPr>
            <a:t>Financial, management, sustainability and performance reporting</a:t>
          </a:r>
        </a:p>
      </dsp:txBody>
      <dsp:txXfrm>
        <a:off x="4412405" y="0"/>
        <a:ext cx="2049564" cy="1075848"/>
      </dsp:txXfrm>
    </dsp:sp>
    <dsp:sp modelId="{E0183231-56B4-4034-9FDC-92FBAA3FA0A1}">
      <dsp:nvSpPr>
        <dsp:cNvPr id="0" name=""/>
        <dsp:cNvSpPr/>
      </dsp:nvSpPr>
      <dsp:spPr>
        <a:xfrm>
          <a:off x="4617361" y="1076155"/>
          <a:ext cx="1639651" cy="70453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en-GB" sz="600" b="0" i="0" kern="1200" dirty="0"/>
            <a:t>Advise budget holders of variances against budget </a:t>
          </a:r>
          <a:endParaRPr lang="en-GB" sz="600" kern="1200" dirty="0"/>
        </a:p>
      </dsp:txBody>
      <dsp:txXfrm>
        <a:off x="4637996" y="1096790"/>
        <a:ext cx="1598381" cy="663267"/>
      </dsp:txXfrm>
    </dsp:sp>
    <dsp:sp modelId="{D57AEFA3-FC5B-4AF0-A24F-41FEFE0D46CA}">
      <dsp:nvSpPr>
        <dsp:cNvPr id="0" name=""/>
        <dsp:cNvSpPr/>
      </dsp:nvSpPr>
      <dsp:spPr>
        <a:xfrm>
          <a:off x="4617361" y="1889082"/>
          <a:ext cx="1639651" cy="70453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mj-lt"/>
            <a:buNone/>
          </a:pPr>
          <a:r>
            <a:rPr lang="en-GB" sz="600" b="0" i="0" kern="1200" dirty="0"/>
            <a:t>Advise budget holders of variances against budget</a:t>
          </a:r>
          <a:endParaRPr lang="en-GB" sz="600" kern="1200" dirty="0"/>
        </a:p>
      </dsp:txBody>
      <dsp:txXfrm>
        <a:off x="4637996" y="1909717"/>
        <a:ext cx="1598381" cy="663267"/>
      </dsp:txXfrm>
    </dsp:sp>
    <dsp:sp modelId="{85B3E069-AB8D-47E4-A40F-D673E577FF77}">
      <dsp:nvSpPr>
        <dsp:cNvPr id="0" name=""/>
        <dsp:cNvSpPr/>
      </dsp:nvSpPr>
      <dsp:spPr>
        <a:xfrm>
          <a:off x="4617361" y="2702010"/>
          <a:ext cx="1639651" cy="70453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mj-lt"/>
            <a:buNone/>
          </a:pPr>
          <a:r>
            <a:rPr lang="en-GB" sz="600" b="0" i="0" kern="1200" dirty="0"/>
            <a:t>Budget preparation</a:t>
          </a:r>
          <a:endParaRPr lang="en-GB" sz="600" kern="1200" dirty="0"/>
        </a:p>
      </dsp:txBody>
      <dsp:txXfrm>
        <a:off x="4637996" y="2722645"/>
        <a:ext cx="1598381" cy="663267"/>
      </dsp:txXfrm>
    </dsp:sp>
    <dsp:sp modelId="{217AFBB5-5A72-4470-AA72-6E33ED693F33}">
      <dsp:nvSpPr>
        <dsp:cNvPr id="0" name=""/>
        <dsp:cNvSpPr/>
      </dsp:nvSpPr>
      <dsp:spPr>
        <a:xfrm>
          <a:off x="6615687" y="0"/>
          <a:ext cx="2049564" cy="35861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GB" sz="1500" kern="1200" dirty="0">
              <a:solidFill>
                <a:schemeClr val="tx1"/>
              </a:solidFill>
            </a:rPr>
            <a:t>Audit</a:t>
          </a:r>
          <a:r>
            <a:rPr lang="en-GB" sz="1500" kern="1200" dirty="0">
              <a:solidFill>
                <a:schemeClr val="tx1"/>
              </a:solidFill>
              <a:latin typeface="Georgia"/>
            </a:rPr>
            <a:t>,</a:t>
          </a:r>
          <a:r>
            <a:rPr lang="en-GB" sz="1500" kern="1200" dirty="0">
              <a:solidFill>
                <a:schemeClr val="tx1"/>
              </a:solidFill>
            </a:rPr>
            <a:t> </a:t>
          </a:r>
          <a:r>
            <a:rPr lang="en-GB" sz="1500" kern="1200" dirty="0">
              <a:solidFill>
                <a:schemeClr val="tx1"/>
              </a:solidFill>
              <a:latin typeface="Georgia"/>
            </a:rPr>
            <a:t>Governance </a:t>
          </a:r>
          <a:r>
            <a:rPr lang="en-GB" sz="1500" kern="1200" dirty="0">
              <a:solidFill>
                <a:schemeClr val="tx1"/>
              </a:solidFill>
            </a:rPr>
            <a:t>and internal control</a:t>
          </a:r>
        </a:p>
      </dsp:txBody>
      <dsp:txXfrm>
        <a:off x="6615687" y="0"/>
        <a:ext cx="2049564" cy="1075848"/>
      </dsp:txXfrm>
    </dsp:sp>
    <dsp:sp modelId="{F03381D4-2022-4555-AD08-EDC60CFB2645}">
      <dsp:nvSpPr>
        <dsp:cNvPr id="0" name=""/>
        <dsp:cNvSpPr/>
      </dsp:nvSpPr>
      <dsp:spPr>
        <a:xfrm>
          <a:off x="6820643" y="1078037"/>
          <a:ext cx="1639651" cy="29365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mj-lt"/>
            <a:buNone/>
          </a:pPr>
          <a:r>
            <a:rPr lang="en-GB" sz="600" b="0" i="0" kern="1200" dirty="0"/>
            <a:t>Assist in a Value for Money audit by, for example, benchmarking the audited service </a:t>
          </a:r>
          <a:endParaRPr lang="en-GB" sz="600" kern="1200" dirty="0"/>
        </a:p>
      </dsp:txBody>
      <dsp:txXfrm>
        <a:off x="6829244" y="1086638"/>
        <a:ext cx="1622449" cy="276450"/>
      </dsp:txXfrm>
    </dsp:sp>
    <dsp:sp modelId="{2B1C82E5-0C7B-4E2E-BD3D-FA6DDE38A145}">
      <dsp:nvSpPr>
        <dsp:cNvPr id="0" name=""/>
        <dsp:cNvSpPr/>
      </dsp:nvSpPr>
      <dsp:spPr>
        <a:xfrm>
          <a:off x="6820643" y="1416866"/>
          <a:ext cx="1639651" cy="29365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mj-lt"/>
            <a:buNone/>
          </a:pPr>
          <a:r>
            <a:rPr lang="en-GB" sz="600" b="0" i="0" kern="1200" dirty="0"/>
            <a:t>Audit planning for an internal or external audit</a:t>
          </a:r>
        </a:p>
      </dsp:txBody>
      <dsp:txXfrm>
        <a:off x="6829244" y="1425467"/>
        <a:ext cx="1622449" cy="276450"/>
      </dsp:txXfrm>
    </dsp:sp>
    <dsp:sp modelId="{ABE63E84-50C2-40BB-B5EA-5D82E2A4F472}">
      <dsp:nvSpPr>
        <dsp:cNvPr id="0" name=""/>
        <dsp:cNvSpPr/>
      </dsp:nvSpPr>
      <dsp:spPr>
        <a:xfrm>
          <a:off x="6820643" y="1755695"/>
          <a:ext cx="1639651" cy="29365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mj-lt"/>
            <a:buNone/>
          </a:pPr>
          <a:r>
            <a:rPr lang="en-GB" sz="600" b="0" i="0" kern="1200" dirty="0"/>
            <a:t>Draft the report of an audit including conclusions and recommendations </a:t>
          </a:r>
          <a:endParaRPr lang="en-GB" sz="600" kern="1200" dirty="0"/>
        </a:p>
      </dsp:txBody>
      <dsp:txXfrm>
        <a:off x="6829244" y="1764296"/>
        <a:ext cx="1622449" cy="276450"/>
      </dsp:txXfrm>
    </dsp:sp>
    <dsp:sp modelId="{714CB09D-328C-4FE6-87F5-CB23D9146EF2}">
      <dsp:nvSpPr>
        <dsp:cNvPr id="0" name=""/>
        <dsp:cNvSpPr/>
      </dsp:nvSpPr>
      <dsp:spPr>
        <a:xfrm>
          <a:off x="6820643" y="2094525"/>
          <a:ext cx="1639651" cy="29365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Font typeface="+mj-lt"/>
            <a:buNone/>
          </a:pPr>
          <a:r>
            <a:rPr lang="en-GB" sz="600" b="0" i="0" kern="1200" dirty="0"/>
            <a:t>Undertake an audit of a non-financial system or service</a:t>
          </a:r>
          <a:endParaRPr lang="en-GB" sz="600" kern="1200" dirty="0"/>
        </a:p>
      </dsp:txBody>
      <dsp:txXfrm>
        <a:off x="6829244" y="2103126"/>
        <a:ext cx="1622449" cy="276450"/>
      </dsp:txXfrm>
    </dsp:sp>
    <dsp:sp modelId="{09C2664E-F2B5-4750-8E54-502F8E03991B}">
      <dsp:nvSpPr>
        <dsp:cNvPr id="0" name=""/>
        <dsp:cNvSpPr/>
      </dsp:nvSpPr>
      <dsp:spPr>
        <a:xfrm>
          <a:off x="6820643" y="2433354"/>
          <a:ext cx="1639651" cy="29365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rtl="0">
            <a:lnSpc>
              <a:spcPct val="90000"/>
            </a:lnSpc>
            <a:spcBef>
              <a:spcPct val="0"/>
            </a:spcBef>
            <a:spcAft>
              <a:spcPct val="35000"/>
            </a:spcAft>
            <a:buNone/>
          </a:pPr>
          <a:r>
            <a:rPr lang="en-GB" sz="600" strike="noStrike" kern="1200" dirty="0">
              <a:solidFill>
                <a:schemeClr val="bg1"/>
              </a:solidFill>
              <a:latin typeface="Calibri"/>
              <a:ea typeface="Calibri"/>
              <a:cs typeface="Calibri"/>
            </a:rPr>
            <a:t>Organisational values or culture</a:t>
          </a:r>
        </a:p>
      </dsp:txBody>
      <dsp:txXfrm>
        <a:off x="6829244" y="2441955"/>
        <a:ext cx="1622449" cy="276450"/>
      </dsp:txXfrm>
    </dsp:sp>
    <dsp:sp modelId="{A036085B-819C-4024-ABB8-CFD53A004353}">
      <dsp:nvSpPr>
        <dsp:cNvPr id="0" name=""/>
        <dsp:cNvSpPr/>
      </dsp:nvSpPr>
      <dsp:spPr>
        <a:xfrm>
          <a:off x="6820643" y="2772183"/>
          <a:ext cx="1639651" cy="29365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rtl="0">
            <a:lnSpc>
              <a:spcPct val="90000"/>
            </a:lnSpc>
            <a:spcBef>
              <a:spcPct val="0"/>
            </a:spcBef>
            <a:spcAft>
              <a:spcPct val="35000"/>
            </a:spcAft>
            <a:buNone/>
          </a:pPr>
          <a:r>
            <a:rPr lang="en-GB" sz="600" strike="noStrike" kern="1200" dirty="0">
              <a:solidFill>
                <a:schemeClr val="bg1"/>
              </a:solidFill>
              <a:latin typeface="Calibri"/>
              <a:ea typeface="Calibri"/>
              <a:cs typeface="Calibri"/>
            </a:rPr>
            <a:t>Contribute to an evaluation of an organisation’s systems of internal control</a:t>
          </a:r>
          <a:endParaRPr lang="en-US" sz="600" strike="noStrike" kern="1200" dirty="0">
            <a:solidFill>
              <a:schemeClr val="bg1"/>
            </a:solidFill>
            <a:latin typeface="Calibri"/>
            <a:ea typeface="Calibri"/>
            <a:cs typeface="Calibri"/>
          </a:endParaRPr>
        </a:p>
      </dsp:txBody>
      <dsp:txXfrm>
        <a:off x="6829244" y="2780784"/>
        <a:ext cx="1622449" cy="276450"/>
      </dsp:txXfrm>
    </dsp:sp>
    <dsp:sp modelId="{E73AE7A7-3584-4F9F-945C-06BFFE42505E}">
      <dsp:nvSpPr>
        <dsp:cNvPr id="0" name=""/>
        <dsp:cNvSpPr/>
      </dsp:nvSpPr>
      <dsp:spPr>
        <a:xfrm>
          <a:off x="6820643" y="3111013"/>
          <a:ext cx="1639651" cy="29365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en-GB" sz="600" strike="noStrike" kern="1200" dirty="0">
              <a:solidFill>
                <a:schemeClr val="bg1"/>
              </a:solidFill>
              <a:latin typeface="Calibri"/>
              <a:ea typeface="Calibri"/>
              <a:cs typeface="Calibri"/>
            </a:rPr>
            <a:t>Governance frameworks</a:t>
          </a:r>
          <a:endParaRPr lang="en-US" sz="600" strike="noStrike" kern="1200" dirty="0">
            <a:solidFill>
              <a:schemeClr val="bg1"/>
            </a:solidFill>
            <a:latin typeface="Calibri"/>
            <a:ea typeface="Calibri"/>
            <a:cs typeface="Calibri"/>
          </a:endParaRPr>
        </a:p>
      </dsp:txBody>
      <dsp:txXfrm>
        <a:off x="6829244" y="3119614"/>
        <a:ext cx="1622449" cy="276450"/>
      </dsp:txXfrm>
    </dsp:sp>
    <dsp:sp modelId="{1A581776-96D9-4C61-951B-6EC402E8738F}">
      <dsp:nvSpPr>
        <dsp:cNvPr id="0" name=""/>
        <dsp:cNvSpPr/>
      </dsp:nvSpPr>
      <dsp:spPr>
        <a:xfrm>
          <a:off x="8818969" y="0"/>
          <a:ext cx="2049564" cy="35861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tx1"/>
              </a:solidFill>
            </a:rPr>
            <a:t>Transformation, risk, and project management</a:t>
          </a:r>
        </a:p>
      </dsp:txBody>
      <dsp:txXfrm>
        <a:off x="8818969" y="0"/>
        <a:ext cx="2049564" cy="1075848"/>
      </dsp:txXfrm>
    </dsp:sp>
    <dsp:sp modelId="{A05992C7-F90D-40DB-8137-2F7CDCA08053}">
      <dsp:nvSpPr>
        <dsp:cNvPr id="0" name=""/>
        <dsp:cNvSpPr/>
      </dsp:nvSpPr>
      <dsp:spPr>
        <a:xfrm>
          <a:off x="9023925" y="1076899"/>
          <a:ext cx="1639651" cy="108127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en-GB" sz="600" kern="1200" dirty="0"/>
            <a:t>Analyse and quantify the risks associated with a proposed service or activity within an organisation</a:t>
          </a:r>
        </a:p>
      </dsp:txBody>
      <dsp:txXfrm>
        <a:off x="9055594" y="1108568"/>
        <a:ext cx="1576313" cy="1017938"/>
      </dsp:txXfrm>
    </dsp:sp>
    <dsp:sp modelId="{1B8D8995-3D7E-4F8B-96EE-A17FB14BB1CD}">
      <dsp:nvSpPr>
        <dsp:cNvPr id="0" name=""/>
        <dsp:cNvSpPr/>
      </dsp:nvSpPr>
      <dsp:spPr>
        <a:xfrm>
          <a:off x="9023925" y="2324526"/>
          <a:ext cx="1639651" cy="108127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1430" rIns="15240" bIns="11430" numCol="1" spcCol="1270" anchor="ctr" anchorCtr="0">
          <a:noAutofit/>
        </a:bodyPr>
        <a:lstStyle/>
        <a:p>
          <a:pPr marL="0" lvl="0" indent="0" algn="ctr" defTabSz="266700">
            <a:lnSpc>
              <a:spcPct val="90000"/>
            </a:lnSpc>
            <a:spcBef>
              <a:spcPct val="0"/>
            </a:spcBef>
            <a:spcAft>
              <a:spcPct val="35000"/>
            </a:spcAft>
            <a:buNone/>
          </a:pPr>
          <a:r>
            <a:rPr lang="en-GB" sz="600" kern="1200" dirty="0"/>
            <a:t>Risk and risk management</a:t>
          </a:r>
        </a:p>
      </dsp:txBody>
      <dsp:txXfrm>
        <a:off x="9055594" y="2356195"/>
        <a:ext cx="1576313" cy="101793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5ED44C-DE34-4BD8-975E-37E50BF3F4BA}" type="datetimeFigureOut">
              <a:rPr lang="en-GB" smtClean="0"/>
              <a:t>10/12/2024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FBB53-BC34-43C7-B84B-18DCD91C7BE6}" type="slidenum">
              <a:rPr lang="en-GB" smtClean="0"/>
              <a:t>‹#›</a:t>
            </a:fld>
            <a:endParaRPr lang="en-GB"/>
          </a:p>
        </p:txBody>
      </p:sp>
    </p:spTree>
    <p:extLst>
      <p:ext uri="{BB962C8B-B14F-4D97-AF65-F5344CB8AC3E}">
        <p14:creationId xmlns:p14="http://schemas.microsoft.com/office/powerpoint/2010/main" val="978573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Previously you were required to submit at least ten write ups for the skills and </a:t>
            </a:r>
            <a:r>
              <a:rPr lang="en-US" err="1">
                <a:ea typeface="Calibri"/>
                <a:cs typeface="Calibri"/>
              </a:rPr>
              <a:t>behaviours</a:t>
            </a:r>
            <a:r>
              <a:rPr lang="en-US">
                <a:ea typeface="Calibri"/>
                <a:cs typeface="Calibri"/>
              </a:rPr>
              <a:t> section and then a workplace log of </a:t>
            </a:r>
            <a:r>
              <a:rPr lang="en-US" err="1">
                <a:ea typeface="Calibri"/>
                <a:cs typeface="Calibri"/>
              </a:rPr>
              <a:t>upto</a:t>
            </a:r>
            <a:r>
              <a:rPr lang="en-US">
                <a:ea typeface="Calibri"/>
                <a:cs typeface="Calibri"/>
              </a:rPr>
              <a:t> 400 days linking to an area of expertise. This has now changed and has been brought together, and your work experience will be linked to your skills and </a:t>
            </a:r>
            <a:r>
              <a:rPr lang="en-US" err="1">
                <a:ea typeface="Calibri"/>
                <a:cs typeface="Calibri"/>
              </a:rPr>
              <a:t>behaviours</a:t>
            </a:r>
            <a:r>
              <a:rPr lang="en-US">
                <a:ea typeface="Calibri"/>
                <a:cs typeface="Calibri"/>
              </a:rPr>
              <a:t> entry, highlighting where possible an area of expertise which also links to this. </a:t>
            </a:r>
          </a:p>
          <a:p>
            <a:r>
              <a:rPr lang="en-US">
                <a:ea typeface="Calibri"/>
                <a:cs typeface="Calibri"/>
              </a:rPr>
              <a:t>SharePoint and the use of forms has now replaced </a:t>
            </a:r>
            <a:r>
              <a:rPr lang="en-US" err="1">
                <a:ea typeface="Calibri"/>
                <a:cs typeface="Calibri"/>
              </a:rPr>
              <a:t>Calibrand</a:t>
            </a:r>
            <a:r>
              <a:rPr lang="en-US">
                <a:ea typeface="Calibri"/>
                <a:cs typeface="Calibri"/>
              </a:rPr>
              <a:t>. This means yourself and line manager will no longer need to wait for log in details or password resets and your line manager will no longer need to register for a </a:t>
            </a:r>
            <a:r>
              <a:rPr lang="en-US" err="1">
                <a:ea typeface="Calibri"/>
                <a:cs typeface="Calibri"/>
              </a:rPr>
              <a:t>MyCIPFA</a:t>
            </a:r>
            <a:r>
              <a:rPr lang="en-US">
                <a:ea typeface="Calibri"/>
                <a:cs typeface="Calibri"/>
              </a:rPr>
              <a:t> account. </a:t>
            </a:r>
          </a:p>
          <a:p>
            <a:r>
              <a:rPr lang="en-US">
                <a:ea typeface="Calibri"/>
                <a:cs typeface="Calibri"/>
              </a:rPr>
              <a:t>For each submission, you will create a new form. You will continue to do this until you have reached the 400 days.</a:t>
            </a:r>
          </a:p>
          <a:p>
            <a:r>
              <a:rPr lang="en-US">
                <a:ea typeface="Calibri"/>
                <a:cs typeface="Calibri"/>
              </a:rPr>
              <a:t>Evidence uploads are no longer required however, our assessors reserve the right to request to see evidence. </a:t>
            </a:r>
          </a:p>
        </p:txBody>
      </p:sp>
      <p:sp>
        <p:nvSpPr>
          <p:cNvPr id="4" name="Slide Number Placeholder 3"/>
          <p:cNvSpPr>
            <a:spLocks noGrp="1"/>
          </p:cNvSpPr>
          <p:nvPr>
            <p:ph type="sldNum" sz="quarter" idx="5"/>
          </p:nvPr>
        </p:nvSpPr>
        <p:spPr/>
        <p:txBody>
          <a:bodyPr/>
          <a:lstStyle/>
          <a:p>
            <a:fld id="{9CEFBB53-BC34-43C7-B84B-18DCD91C7BE6}" type="slidenum">
              <a:rPr lang="en-GB" smtClean="0"/>
              <a:t>3</a:t>
            </a:fld>
            <a:endParaRPr lang="en-GB"/>
          </a:p>
        </p:txBody>
      </p:sp>
    </p:spTree>
    <p:extLst>
      <p:ext uri="{BB962C8B-B14F-4D97-AF65-F5344CB8AC3E}">
        <p14:creationId xmlns:p14="http://schemas.microsoft.com/office/powerpoint/2010/main" val="3802137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Your line manager will receive an email like this, with the option to approve or reject your submission. Once they have either approved or rejected it, you will be notified and it will also update on your SharePoint. </a:t>
            </a:r>
          </a:p>
        </p:txBody>
      </p:sp>
      <p:sp>
        <p:nvSpPr>
          <p:cNvPr id="4" name="Slide Number Placeholder 3"/>
          <p:cNvSpPr>
            <a:spLocks noGrp="1"/>
          </p:cNvSpPr>
          <p:nvPr>
            <p:ph type="sldNum" sz="quarter" idx="5"/>
          </p:nvPr>
        </p:nvSpPr>
        <p:spPr/>
        <p:txBody>
          <a:bodyPr/>
          <a:lstStyle/>
          <a:p>
            <a:fld id="{9CEFBB53-BC34-43C7-B84B-18DCD91C7BE6}" type="slidenum">
              <a:rPr lang="en-GB" smtClean="0"/>
              <a:t>18</a:t>
            </a:fld>
            <a:endParaRPr lang="en-GB"/>
          </a:p>
        </p:txBody>
      </p:sp>
    </p:spTree>
    <p:extLst>
      <p:ext uri="{BB962C8B-B14F-4D97-AF65-F5344CB8AC3E}">
        <p14:creationId xmlns:p14="http://schemas.microsoft.com/office/powerpoint/2010/main" val="1614034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Once you are ready to submit your Portfolio, we ask that you check that all of your submissions have been approved by your line manager and you have met the required number of work experience days. You will be able to see this on your SharePoint site. </a:t>
            </a:r>
          </a:p>
        </p:txBody>
      </p:sp>
      <p:sp>
        <p:nvSpPr>
          <p:cNvPr id="4" name="Slide Number Placeholder 3"/>
          <p:cNvSpPr>
            <a:spLocks noGrp="1"/>
          </p:cNvSpPr>
          <p:nvPr>
            <p:ph type="sldNum" sz="quarter" idx="5"/>
          </p:nvPr>
        </p:nvSpPr>
        <p:spPr/>
        <p:txBody>
          <a:bodyPr/>
          <a:lstStyle/>
          <a:p>
            <a:fld id="{9CEFBB53-BC34-43C7-B84B-18DCD91C7BE6}" type="slidenum">
              <a:rPr lang="en-GB" smtClean="0"/>
              <a:t>20</a:t>
            </a:fld>
            <a:endParaRPr lang="en-GB"/>
          </a:p>
        </p:txBody>
      </p:sp>
    </p:spTree>
    <p:extLst>
      <p:ext uri="{BB962C8B-B14F-4D97-AF65-F5344CB8AC3E}">
        <p14:creationId xmlns:p14="http://schemas.microsoft.com/office/powerpoint/2010/main" val="1726035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Once you have made payment for your Portfolio, this will </a:t>
            </a:r>
            <a:r>
              <a:rPr lang="en-US" err="1">
                <a:ea typeface="Calibri"/>
                <a:cs typeface="Calibri"/>
              </a:rPr>
              <a:t>notifiy</a:t>
            </a:r>
            <a:r>
              <a:rPr lang="en-US">
                <a:ea typeface="Calibri"/>
                <a:cs typeface="Calibri"/>
              </a:rPr>
              <a:t> our assessors that it is ready to review. </a:t>
            </a:r>
          </a:p>
        </p:txBody>
      </p:sp>
      <p:sp>
        <p:nvSpPr>
          <p:cNvPr id="4" name="Slide Number Placeholder 3"/>
          <p:cNvSpPr>
            <a:spLocks noGrp="1"/>
          </p:cNvSpPr>
          <p:nvPr>
            <p:ph type="sldNum" sz="quarter" idx="5"/>
          </p:nvPr>
        </p:nvSpPr>
        <p:spPr/>
        <p:txBody>
          <a:bodyPr/>
          <a:lstStyle/>
          <a:p>
            <a:fld id="{9CEFBB53-BC34-43C7-B84B-18DCD91C7BE6}" type="slidenum">
              <a:rPr lang="en-GB" smtClean="0"/>
              <a:t>21</a:t>
            </a:fld>
            <a:endParaRPr lang="en-GB"/>
          </a:p>
        </p:txBody>
      </p:sp>
    </p:spTree>
    <p:extLst>
      <p:ext uri="{BB962C8B-B14F-4D97-AF65-F5344CB8AC3E}">
        <p14:creationId xmlns:p14="http://schemas.microsoft.com/office/powerpoint/2010/main" val="4257513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To access the Portfolio, you can do so by a QR code or by a link.</a:t>
            </a:r>
          </a:p>
          <a:p>
            <a:r>
              <a:rPr lang="en-US">
                <a:ea typeface="Calibri"/>
                <a:cs typeface="Calibri"/>
              </a:rPr>
              <a:t>Once your first submission has been completed, you will receive a confirmation email which will contain a link to your Portfolio submissions in SharePoint. </a:t>
            </a:r>
          </a:p>
        </p:txBody>
      </p:sp>
      <p:sp>
        <p:nvSpPr>
          <p:cNvPr id="4" name="Slide Number Placeholder 3"/>
          <p:cNvSpPr>
            <a:spLocks noGrp="1"/>
          </p:cNvSpPr>
          <p:nvPr>
            <p:ph type="sldNum" sz="quarter" idx="5"/>
          </p:nvPr>
        </p:nvSpPr>
        <p:spPr/>
        <p:txBody>
          <a:bodyPr/>
          <a:lstStyle/>
          <a:p>
            <a:fld id="{9CEFBB53-BC34-43C7-B84B-18DCD91C7BE6}" type="slidenum">
              <a:rPr lang="en-GB" smtClean="0"/>
              <a:t>4</a:t>
            </a:fld>
            <a:endParaRPr lang="en-GB"/>
          </a:p>
        </p:txBody>
      </p:sp>
    </p:spTree>
    <p:extLst>
      <p:ext uri="{BB962C8B-B14F-4D97-AF65-F5344CB8AC3E}">
        <p14:creationId xmlns:p14="http://schemas.microsoft.com/office/powerpoint/2010/main" val="2663761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first part of the form is completing your information.  This includes your CIPFA Student number, name and email address. It also asks if you would like your results emailed to your employer- this is the overall results of your Portfolio. You will also need to agree to the declaration which states that this is all your own work. </a:t>
            </a:r>
          </a:p>
        </p:txBody>
      </p:sp>
      <p:sp>
        <p:nvSpPr>
          <p:cNvPr id="4" name="Slide Number Placeholder 3"/>
          <p:cNvSpPr>
            <a:spLocks noGrp="1"/>
          </p:cNvSpPr>
          <p:nvPr>
            <p:ph type="sldNum" sz="quarter" idx="5"/>
          </p:nvPr>
        </p:nvSpPr>
        <p:spPr/>
        <p:txBody>
          <a:bodyPr/>
          <a:lstStyle/>
          <a:p>
            <a:fld id="{9CEFBB53-BC34-43C7-B84B-18DCD91C7BE6}" type="slidenum">
              <a:rPr lang="en-GB" smtClean="0"/>
              <a:t>6</a:t>
            </a:fld>
            <a:endParaRPr lang="en-GB"/>
          </a:p>
        </p:txBody>
      </p:sp>
    </p:spTree>
    <p:extLst>
      <p:ext uri="{BB962C8B-B14F-4D97-AF65-F5344CB8AC3E}">
        <p14:creationId xmlns:p14="http://schemas.microsoft.com/office/powerpoint/2010/main" val="374155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Next is inputting your employment details. This includes your employer name, your job title, whether you work full or part time, a summary of roles and responsibilities of the role you were in when completing the activity and the start and end date of when you worked on the activity. If for example you started working on an activity in January and finished this in May but spent an overall of 50 days on this, include the start and end date in this form, as you will be able to update the actual number of days in SharePoint.  </a:t>
            </a:r>
          </a:p>
        </p:txBody>
      </p:sp>
      <p:sp>
        <p:nvSpPr>
          <p:cNvPr id="4" name="Slide Number Placeholder 3"/>
          <p:cNvSpPr>
            <a:spLocks noGrp="1"/>
          </p:cNvSpPr>
          <p:nvPr>
            <p:ph type="sldNum" sz="quarter" idx="5"/>
          </p:nvPr>
        </p:nvSpPr>
        <p:spPr/>
        <p:txBody>
          <a:bodyPr/>
          <a:lstStyle/>
          <a:p>
            <a:fld id="{9CEFBB53-BC34-43C7-B84B-18DCD91C7BE6}" type="slidenum">
              <a:rPr lang="en-GB" smtClean="0"/>
              <a:t>7</a:t>
            </a:fld>
            <a:endParaRPr lang="en-GB"/>
          </a:p>
        </p:txBody>
      </p:sp>
    </p:spTree>
    <p:extLst>
      <p:ext uri="{BB962C8B-B14F-4D97-AF65-F5344CB8AC3E}">
        <p14:creationId xmlns:p14="http://schemas.microsoft.com/office/powerpoint/2010/main" val="332268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This part you will just need to include your line managers details so there name, job title, employer name and email address. Please use their work email address. You will also need to highlight whether they are an accountant. If you say yes, a second box will pop up just asking for their accountancy body name. </a:t>
            </a:r>
          </a:p>
        </p:txBody>
      </p:sp>
      <p:sp>
        <p:nvSpPr>
          <p:cNvPr id="4" name="Slide Number Placeholder 3"/>
          <p:cNvSpPr>
            <a:spLocks noGrp="1"/>
          </p:cNvSpPr>
          <p:nvPr>
            <p:ph type="sldNum" sz="quarter" idx="5"/>
          </p:nvPr>
        </p:nvSpPr>
        <p:spPr/>
        <p:txBody>
          <a:bodyPr/>
          <a:lstStyle/>
          <a:p>
            <a:fld id="{9CEFBB53-BC34-43C7-B84B-18DCD91C7BE6}" type="slidenum">
              <a:rPr lang="en-GB" smtClean="0"/>
              <a:t>8</a:t>
            </a:fld>
            <a:endParaRPr lang="en-GB"/>
          </a:p>
        </p:txBody>
      </p:sp>
    </p:spTree>
    <p:extLst>
      <p:ext uri="{BB962C8B-B14F-4D97-AF65-F5344CB8AC3E}">
        <p14:creationId xmlns:p14="http://schemas.microsoft.com/office/powerpoint/2010/main" val="2748696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This is where you will now be completing your Skills and </a:t>
            </a:r>
            <a:r>
              <a:rPr lang="en-US" err="1">
                <a:ea typeface="Calibri"/>
                <a:cs typeface="Calibri"/>
              </a:rPr>
              <a:t>Behaviours</a:t>
            </a:r>
            <a:r>
              <a:rPr lang="en-US">
                <a:ea typeface="Calibri"/>
                <a:cs typeface="Calibri"/>
              </a:rPr>
              <a:t> as well as your work place experience. For each task you are writing about, you can choose as many skills and </a:t>
            </a:r>
            <a:r>
              <a:rPr lang="en-US" err="1">
                <a:ea typeface="Calibri"/>
                <a:cs typeface="Calibri"/>
              </a:rPr>
              <a:t>behaviours</a:t>
            </a:r>
            <a:r>
              <a:rPr lang="en-US">
                <a:ea typeface="Calibri"/>
                <a:cs typeface="Calibri"/>
              </a:rPr>
              <a:t> that it links to. You are then required to write about this using the star method, linking it to a technical competency. By the time you are ready to submit, you will have needed to have covered every skill and </a:t>
            </a:r>
            <a:r>
              <a:rPr lang="en-US" err="1">
                <a:ea typeface="Calibri"/>
                <a:cs typeface="Calibri"/>
              </a:rPr>
              <a:t>behaviour</a:t>
            </a:r>
            <a:r>
              <a:rPr lang="en-US">
                <a:ea typeface="Calibri"/>
                <a:cs typeface="Calibri"/>
              </a:rPr>
              <a:t> however there is no requirement to cover all of the technical competencies. </a:t>
            </a:r>
          </a:p>
          <a:p>
            <a:r>
              <a:rPr lang="en-US">
                <a:ea typeface="Calibri"/>
                <a:cs typeface="Calibri"/>
              </a:rPr>
              <a:t>If you have a 200 day </a:t>
            </a:r>
            <a:r>
              <a:rPr lang="en-US" err="1">
                <a:ea typeface="Calibri"/>
                <a:cs typeface="Calibri"/>
              </a:rPr>
              <a:t>exeption</a:t>
            </a:r>
            <a:r>
              <a:rPr lang="en-US">
                <a:ea typeface="Calibri"/>
                <a:cs typeface="Calibri"/>
              </a:rPr>
              <a:t> of work experience days, you would show this here by clicking the 'record of prior achievement- portfolio days' box. </a:t>
            </a:r>
          </a:p>
        </p:txBody>
      </p:sp>
      <p:sp>
        <p:nvSpPr>
          <p:cNvPr id="4" name="Slide Number Placeholder 3"/>
          <p:cNvSpPr>
            <a:spLocks noGrp="1"/>
          </p:cNvSpPr>
          <p:nvPr>
            <p:ph type="sldNum" sz="quarter" idx="5"/>
          </p:nvPr>
        </p:nvSpPr>
        <p:spPr/>
        <p:txBody>
          <a:bodyPr/>
          <a:lstStyle/>
          <a:p>
            <a:fld id="{9CEFBB53-BC34-43C7-B84B-18DCD91C7BE6}" type="slidenum">
              <a:rPr lang="en-GB" smtClean="0"/>
              <a:t>9</a:t>
            </a:fld>
            <a:endParaRPr lang="en-GB"/>
          </a:p>
        </p:txBody>
      </p:sp>
    </p:spTree>
    <p:extLst>
      <p:ext uri="{BB962C8B-B14F-4D97-AF65-F5344CB8AC3E}">
        <p14:creationId xmlns:p14="http://schemas.microsoft.com/office/powerpoint/2010/main" val="2784975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EFBB53-BC34-43C7-B84B-18DCD91C7BE6}" type="slidenum">
              <a:rPr lang="en-GB" smtClean="0"/>
              <a:t>11</a:t>
            </a:fld>
            <a:endParaRPr lang="en-GB"/>
          </a:p>
        </p:txBody>
      </p:sp>
    </p:spTree>
    <p:extLst>
      <p:ext uri="{BB962C8B-B14F-4D97-AF65-F5344CB8AC3E}">
        <p14:creationId xmlns:p14="http://schemas.microsoft.com/office/powerpoint/2010/main" val="938696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EFBB53-BC34-43C7-B84B-18DCD91C7BE6}" type="slidenum">
              <a:rPr lang="en-GB" smtClean="0"/>
              <a:t>12</a:t>
            </a:fld>
            <a:endParaRPr lang="en-GB"/>
          </a:p>
        </p:txBody>
      </p:sp>
    </p:spTree>
    <p:extLst>
      <p:ext uri="{BB962C8B-B14F-4D97-AF65-F5344CB8AC3E}">
        <p14:creationId xmlns:p14="http://schemas.microsoft.com/office/powerpoint/2010/main" val="2249308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Once you have submitted the form, you will </a:t>
            </a:r>
            <a:r>
              <a:rPr lang="en-US" err="1">
                <a:ea typeface="Calibri"/>
                <a:cs typeface="Calibri"/>
              </a:rPr>
              <a:t>recieve</a:t>
            </a:r>
            <a:r>
              <a:rPr lang="en-US">
                <a:ea typeface="Calibri"/>
                <a:cs typeface="Calibri"/>
              </a:rPr>
              <a:t> an email like this which details your submission and includes a link at the bottom. You will need to click this link to review and edit your submission as well as submitting it for review with your line manager.  </a:t>
            </a:r>
          </a:p>
        </p:txBody>
      </p:sp>
      <p:sp>
        <p:nvSpPr>
          <p:cNvPr id="4" name="Slide Number Placeholder 3"/>
          <p:cNvSpPr>
            <a:spLocks noGrp="1"/>
          </p:cNvSpPr>
          <p:nvPr>
            <p:ph type="sldNum" sz="quarter" idx="5"/>
          </p:nvPr>
        </p:nvSpPr>
        <p:spPr/>
        <p:txBody>
          <a:bodyPr/>
          <a:lstStyle/>
          <a:p>
            <a:fld id="{9CEFBB53-BC34-43C7-B84B-18DCD91C7BE6}" type="slidenum">
              <a:rPr lang="en-GB" smtClean="0"/>
              <a:t>15</a:t>
            </a:fld>
            <a:endParaRPr lang="en-GB"/>
          </a:p>
        </p:txBody>
      </p:sp>
    </p:spTree>
    <p:extLst>
      <p:ext uri="{BB962C8B-B14F-4D97-AF65-F5344CB8AC3E}">
        <p14:creationId xmlns:p14="http://schemas.microsoft.com/office/powerpoint/2010/main" val="125226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89F6EE-53B6-42EC-967C-4C5AC84FBCC0}"/>
              </a:ext>
            </a:extLst>
          </p:cNvPr>
          <p:cNvSpPr/>
          <p:nvPr userDrawn="1"/>
        </p:nvSpPr>
        <p:spPr>
          <a:xfrm>
            <a:off x="0" y="0"/>
            <a:ext cx="12192000" cy="6857940"/>
          </a:xfrm>
          <a:prstGeom prst="rect">
            <a:avLst/>
          </a:prstGeom>
          <a:solidFill>
            <a:srgbClr val="5A4B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0"/>
          </a:p>
        </p:txBody>
      </p:sp>
      <p:sp>
        <p:nvSpPr>
          <p:cNvPr id="13" name="object 7">
            <a:extLst>
              <a:ext uri="{FF2B5EF4-FFF2-40B4-BE49-F238E27FC236}">
                <a16:creationId xmlns:a16="http://schemas.microsoft.com/office/drawing/2014/main" id="{00F3B09C-9886-4D53-A132-150AC7EED976}"/>
              </a:ext>
            </a:extLst>
          </p:cNvPr>
          <p:cNvSpPr/>
          <p:nvPr userDrawn="1"/>
        </p:nvSpPr>
        <p:spPr>
          <a:xfrm>
            <a:off x="2213921" y="1737166"/>
            <a:ext cx="7119781" cy="5120544"/>
          </a:xfrm>
          <a:custGeom>
            <a:avLst/>
            <a:gdLst/>
            <a:ahLst/>
            <a:cxnLst/>
            <a:rect l="l" t="t" r="r" b="b"/>
            <a:pathLst>
              <a:path w="11741150" h="8444230">
                <a:moveTo>
                  <a:pt x="8478129" y="0"/>
                </a:moveTo>
                <a:lnTo>
                  <a:pt x="0" y="0"/>
                </a:lnTo>
                <a:lnTo>
                  <a:pt x="3262298" y="8443816"/>
                </a:lnTo>
                <a:lnTo>
                  <a:pt x="11740689" y="8443816"/>
                </a:lnTo>
                <a:lnTo>
                  <a:pt x="8478129" y="0"/>
                </a:lnTo>
                <a:close/>
              </a:path>
            </a:pathLst>
          </a:custGeom>
          <a:solidFill>
            <a:srgbClr val="312C62"/>
          </a:solidFill>
        </p:spPr>
        <p:txBody>
          <a:bodyPr wrap="square" lIns="0" tIns="0" rIns="0" bIns="0" rtlCol="0"/>
          <a:lstStyle/>
          <a:p>
            <a:endParaRPr baseline="0">
              <a:solidFill>
                <a:srgbClr val="002060"/>
              </a:solidFill>
            </a:endParaRPr>
          </a:p>
        </p:txBody>
      </p:sp>
      <p:sp>
        <p:nvSpPr>
          <p:cNvPr id="14" name="object 11">
            <a:extLst>
              <a:ext uri="{FF2B5EF4-FFF2-40B4-BE49-F238E27FC236}">
                <a16:creationId xmlns:a16="http://schemas.microsoft.com/office/drawing/2014/main" id="{C5EF8DD7-1931-4376-B653-6CB6B76BAD2E}"/>
              </a:ext>
            </a:extLst>
          </p:cNvPr>
          <p:cNvSpPr/>
          <p:nvPr userDrawn="1"/>
        </p:nvSpPr>
        <p:spPr>
          <a:xfrm>
            <a:off x="654674" y="634954"/>
            <a:ext cx="1328461" cy="504045"/>
          </a:xfrm>
          <a:custGeom>
            <a:avLst/>
            <a:gdLst/>
            <a:ahLst/>
            <a:cxnLst/>
            <a:rect l="l" t="t" r="r" b="b"/>
            <a:pathLst>
              <a:path w="2190750" h="831214">
                <a:moveTo>
                  <a:pt x="532955" y="144754"/>
                </a:moveTo>
                <a:lnTo>
                  <a:pt x="505421" y="104444"/>
                </a:lnTo>
                <a:lnTo>
                  <a:pt x="471055" y="69532"/>
                </a:lnTo>
                <a:lnTo>
                  <a:pt x="430745" y="40894"/>
                </a:lnTo>
                <a:lnTo>
                  <a:pt x="385381" y="19367"/>
                </a:lnTo>
                <a:lnTo>
                  <a:pt x="335851" y="5829"/>
                </a:lnTo>
                <a:lnTo>
                  <a:pt x="283070" y="1117"/>
                </a:lnTo>
                <a:lnTo>
                  <a:pt x="232181" y="5486"/>
                </a:lnTo>
                <a:lnTo>
                  <a:pt x="184289" y="18059"/>
                </a:lnTo>
                <a:lnTo>
                  <a:pt x="140195" y="38100"/>
                </a:lnTo>
                <a:lnTo>
                  <a:pt x="100685" y="64820"/>
                </a:lnTo>
                <a:lnTo>
                  <a:pt x="66573" y="97459"/>
                </a:lnTo>
                <a:lnTo>
                  <a:pt x="38646" y="135255"/>
                </a:lnTo>
                <a:lnTo>
                  <a:pt x="17716" y="177457"/>
                </a:lnTo>
                <a:lnTo>
                  <a:pt x="4559" y="223278"/>
                </a:lnTo>
                <a:lnTo>
                  <a:pt x="0" y="271957"/>
                </a:lnTo>
                <a:lnTo>
                  <a:pt x="4559" y="320649"/>
                </a:lnTo>
                <a:lnTo>
                  <a:pt x="17716" y="366483"/>
                </a:lnTo>
                <a:lnTo>
                  <a:pt x="38646" y="408698"/>
                </a:lnTo>
                <a:lnTo>
                  <a:pt x="66573" y="446506"/>
                </a:lnTo>
                <a:lnTo>
                  <a:pt x="100685" y="479158"/>
                </a:lnTo>
                <a:lnTo>
                  <a:pt x="140195" y="505891"/>
                </a:lnTo>
                <a:lnTo>
                  <a:pt x="184289" y="525932"/>
                </a:lnTo>
                <a:lnTo>
                  <a:pt x="232181" y="538518"/>
                </a:lnTo>
                <a:lnTo>
                  <a:pt x="283070" y="542886"/>
                </a:lnTo>
                <a:lnTo>
                  <a:pt x="334302" y="538454"/>
                </a:lnTo>
                <a:lnTo>
                  <a:pt x="382498" y="525665"/>
                </a:lnTo>
                <a:lnTo>
                  <a:pt x="426834" y="505333"/>
                </a:lnTo>
                <a:lnTo>
                  <a:pt x="466496" y="478205"/>
                </a:lnTo>
                <a:lnTo>
                  <a:pt x="500659" y="445109"/>
                </a:lnTo>
                <a:lnTo>
                  <a:pt x="528510" y="406793"/>
                </a:lnTo>
                <a:lnTo>
                  <a:pt x="438569" y="356501"/>
                </a:lnTo>
                <a:lnTo>
                  <a:pt x="410654" y="391896"/>
                </a:lnTo>
                <a:lnTo>
                  <a:pt x="374269" y="419290"/>
                </a:lnTo>
                <a:lnTo>
                  <a:pt x="331152" y="436981"/>
                </a:lnTo>
                <a:lnTo>
                  <a:pt x="283070" y="443255"/>
                </a:lnTo>
                <a:lnTo>
                  <a:pt x="235470" y="437134"/>
                </a:lnTo>
                <a:lnTo>
                  <a:pt x="192709" y="419874"/>
                </a:lnTo>
                <a:lnTo>
                  <a:pt x="156489" y="393090"/>
                </a:lnTo>
                <a:lnTo>
                  <a:pt x="128511" y="358419"/>
                </a:lnTo>
                <a:lnTo>
                  <a:pt x="110477" y="317500"/>
                </a:lnTo>
                <a:lnTo>
                  <a:pt x="104089" y="271957"/>
                </a:lnTo>
                <a:lnTo>
                  <a:pt x="110477" y="226441"/>
                </a:lnTo>
                <a:lnTo>
                  <a:pt x="128511" y="185521"/>
                </a:lnTo>
                <a:lnTo>
                  <a:pt x="156489" y="150863"/>
                </a:lnTo>
                <a:lnTo>
                  <a:pt x="192709" y="124079"/>
                </a:lnTo>
                <a:lnTo>
                  <a:pt x="235470" y="106819"/>
                </a:lnTo>
                <a:lnTo>
                  <a:pt x="283070" y="100698"/>
                </a:lnTo>
                <a:lnTo>
                  <a:pt x="332193" y="107238"/>
                </a:lnTo>
                <a:lnTo>
                  <a:pt x="376097" y="125653"/>
                </a:lnTo>
                <a:lnTo>
                  <a:pt x="412889" y="154139"/>
                </a:lnTo>
                <a:lnTo>
                  <a:pt x="440690" y="190868"/>
                </a:lnTo>
                <a:lnTo>
                  <a:pt x="532955" y="144754"/>
                </a:lnTo>
                <a:close/>
              </a:path>
              <a:path w="2190750" h="831214">
                <a:moveTo>
                  <a:pt x="678294" y="9321"/>
                </a:moveTo>
                <a:lnTo>
                  <a:pt x="577380" y="9321"/>
                </a:lnTo>
                <a:lnTo>
                  <a:pt x="577380" y="533336"/>
                </a:lnTo>
                <a:lnTo>
                  <a:pt x="678294" y="533336"/>
                </a:lnTo>
                <a:lnTo>
                  <a:pt x="678294" y="9321"/>
                </a:lnTo>
                <a:close/>
              </a:path>
              <a:path w="2190750" h="831214">
                <a:moveTo>
                  <a:pt x="1105827" y="172135"/>
                </a:moveTo>
                <a:lnTo>
                  <a:pt x="1102880" y="138023"/>
                </a:lnTo>
                <a:lnTo>
                  <a:pt x="1093825" y="106654"/>
                </a:lnTo>
                <a:lnTo>
                  <a:pt x="1088986" y="97790"/>
                </a:lnTo>
                <a:lnTo>
                  <a:pt x="1078534" y="78638"/>
                </a:lnTo>
                <a:lnTo>
                  <a:pt x="1056868" y="54597"/>
                </a:lnTo>
                <a:lnTo>
                  <a:pt x="1029055" y="35229"/>
                </a:lnTo>
                <a:lnTo>
                  <a:pt x="1007389" y="26123"/>
                </a:lnTo>
                <a:lnTo>
                  <a:pt x="1007389" y="172135"/>
                </a:lnTo>
                <a:lnTo>
                  <a:pt x="1006424" y="184988"/>
                </a:lnTo>
                <a:lnTo>
                  <a:pt x="988872" y="221386"/>
                </a:lnTo>
                <a:lnTo>
                  <a:pt x="938098" y="244475"/>
                </a:lnTo>
                <a:lnTo>
                  <a:pt x="910234" y="246430"/>
                </a:lnTo>
                <a:lnTo>
                  <a:pt x="846340" y="246430"/>
                </a:lnTo>
                <a:lnTo>
                  <a:pt x="846340" y="97790"/>
                </a:lnTo>
                <a:lnTo>
                  <a:pt x="910234" y="97942"/>
                </a:lnTo>
                <a:lnTo>
                  <a:pt x="959993" y="105232"/>
                </a:lnTo>
                <a:lnTo>
                  <a:pt x="997559" y="134150"/>
                </a:lnTo>
                <a:lnTo>
                  <a:pt x="1007389" y="172135"/>
                </a:lnTo>
                <a:lnTo>
                  <a:pt x="1007389" y="26123"/>
                </a:lnTo>
                <a:lnTo>
                  <a:pt x="995299" y="21031"/>
                </a:lnTo>
                <a:lnTo>
                  <a:pt x="955662" y="12293"/>
                </a:lnTo>
                <a:lnTo>
                  <a:pt x="910234" y="9321"/>
                </a:lnTo>
                <a:lnTo>
                  <a:pt x="747915" y="9321"/>
                </a:lnTo>
                <a:lnTo>
                  <a:pt x="747915" y="533336"/>
                </a:lnTo>
                <a:lnTo>
                  <a:pt x="846340" y="533336"/>
                </a:lnTo>
                <a:lnTo>
                  <a:pt x="846340" y="334949"/>
                </a:lnTo>
                <a:lnTo>
                  <a:pt x="910234" y="334949"/>
                </a:lnTo>
                <a:lnTo>
                  <a:pt x="955662" y="331965"/>
                </a:lnTo>
                <a:lnTo>
                  <a:pt x="995299" y="323227"/>
                </a:lnTo>
                <a:lnTo>
                  <a:pt x="1056868" y="289712"/>
                </a:lnTo>
                <a:lnTo>
                  <a:pt x="1089037" y="246430"/>
                </a:lnTo>
                <a:lnTo>
                  <a:pt x="1093825" y="237655"/>
                </a:lnTo>
                <a:lnTo>
                  <a:pt x="1102880" y="206248"/>
                </a:lnTo>
                <a:lnTo>
                  <a:pt x="1105827" y="172135"/>
                </a:lnTo>
                <a:close/>
              </a:path>
              <a:path w="2190750" h="831214">
                <a:moveTo>
                  <a:pt x="1500822" y="9321"/>
                </a:moveTo>
                <a:lnTo>
                  <a:pt x="1137627" y="9321"/>
                </a:lnTo>
                <a:lnTo>
                  <a:pt x="1137627" y="533336"/>
                </a:lnTo>
                <a:lnTo>
                  <a:pt x="1236116" y="533336"/>
                </a:lnTo>
                <a:lnTo>
                  <a:pt x="1236116" y="315937"/>
                </a:lnTo>
                <a:lnTo>
                  <a:pt x="1382064" y="315937"/>
                </a:lnTo>
                <a:lnTo>
                  <a:pt x="1417066" y="227482"/>
                </a:lnTo>
                <a:lnTo>
                  <a:pt x="1236116" y="227482"/>
                </a:lnTo>
                <a:lnTo>
                  <a:pt x="1236116" y="97942"/>
                </a:lnTo>
                <a:lnTo>
                  <a:pt x="1465821" y="97942"/>
                </a:lnTo>
                <a:lnTo>
                  <a:pt x="1500822" y="9321"/>
                </a:lnTo>
                <a:close/>
              </a:path>
              <a:path w="2190750" h="831214">
                <a:moveTo>
                  <a:pt x="1859546" y="533336"/>
                </a:moveTo>
                <a:lnTo>
                  <a:pt x="1808302" y="403631"/>
                </a:lnTo>
                <a:lnTo>
                  <a:pt x="1773555" y="315671"/>
                </a:lnTo>
                <a:lnTo>
                  <a:pt x="1707095" y="147485"/>
                </a:lnTo>
                <a:lnTo>
                  <a:pt x="1673466" y="62395"/>
                </a:lnTo>
                <a:lnTo>
                  <a:pt x="1673466" y="315671"/>
                </a:lnTo>
                <a:lnTo>
                  <a:pt x="1547596" y="315671"/>
                </a:lnTo>
                <a:lnTo>
                  <a:pt x="1610652" y="147485"/>
                </a:lnTo>
                <a:lnTo>
                  <a:pt x="1673466" y="315671"/>
                </a:lnTo>
                <a:lnTo>
                  <a:pt x="1673466" y="62395"/>
                </a:lnTo>
                <a:lnTo>
                  <a:pt x="1652536" y="9423"/>
                </a:lnTo>
                <a:lnTo>
                  <a:pt x="1568691" y="9423"/>
                </a:lnTo>
                <a:lnTo>
                  <a:pt x="1361554" y="533336"/>
                </a:lnTo>
                <a:lnTo>
                  <a:pt x="1465922" y="533336"/>
                </a:lnTo>
                <a:lnTo>
                  <a:pt x="1514576" y="403631"/>
                </a:lnTo>
                <a:lnTo>
                  <a:pt x="1706219" y="403631"/>
                </a:lnTo>
                <a:lnTo>
                  <a:pt x="1754555" y="533336"/>
                </a:lnTo>
                <a:lnTo>
                  <a:pt x="1859546" y="533336"/>
                </a:lnTo>
                <a:close/>
              </a:path>
              <a:path w="2190750" h="831214">
                <a:moveTo>
                  <a:pt x="2190699" y="830986"/>
                </a:moveTo>
                <a:lnTo>
                  <a:pt x="1869617" y="0"/>
                </a:lnTo>
                <a:lnTo>
                  <a:pt x="1837232" y="0"/>
                </a:lnTo>
                <a:lnTo>
                  <a:pt x="2158301" y="830986"/>
                </a:lnTo>
                <a:lnTo>
                  <a:pt x="2190699" y="830986"/>
                </a:lnTo>
                <a:close/>
              </a:path>
            </a:pathLst>
          </a:custGeom>
          <a:solidFill>
            <a:srgbClr val="FFFFFF"/>
          </a:solidFill>
        </p:spPr>
        <p:txBody>
          <a:bodyPr wrap="square" lIns="0" tIns="0" rIns="0" bIns="0" rtlCol="0"/>
          <a:lstStyle/>
          <a:p>
            <a:endParaRPr baseline="0"/>
          </a:p>
        </p:txBody>
      </p:sp>
      <p:sp>
        <p:nvSpPr>
          <p:cNvPr id="2" name="Title 1"/>
          <p:cNvSpPr>
            <a:spLocks noGrp="1"/>
          </p:cNvSpPr>
          <p:nvPr userDrawn="1">
            <p:ph type="ctrTitle"/>
          </p:nvPr>
        </p:nvSpPr>
        <p:spPr>
          <a:xfrm>
            <a:off x="658970" y="1299214"/>
            <a:ext cx="10874218" cy="2955918"/>
          </a:xfrm>
        </p:spPr>
        <p:txBody>
          <a:bodyPr lIns="0" tIns="0" rIns="0" bIns="0"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userDrawn="1">
            <p:ph type="subTitle" idx="1"/>
          </p:nvPr>
        </p:nvSpPr>
        <p:spPr>
          <a:xfrm>
            <a:off x="635424" y="4670246"/>
            <a:ext cx="7779791" cy="914400"/>
          </a:xfrm>
        </p:spPr>
        <p:txBody>
          <a:bodyPr lIns="0" tIns="0" rIns="0" bIns="0" anchor="t">
            <a:normAutofit/>
          </a:bodyPr>
          <a:lstStyle>
            <a:lvl1pPr marL="0" indent="0" algn="l">
              <a:buNone/>
              <a:defRPr sz="2200" cap="none" spc="0" baseline="0">
                <a:solidFill>
                  <a:schemeClr val="bg1"/>
                </a:solidFill>
                <a:latin typeface="+mj-lt"/>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userDrawn="1">
            <p:ph type="dt" sz="half" idx="10"/>
          </p:nvPr>
        </p:nvSpPr>
        <p:spPr>
          <a:xfrm>
            <a:off x="658813" y="6356350"/>
            <a:ext cx="2743200" cy="365125"/>
          </a:xfrm>
        </p:spPr>
        <p:txBody>
          <a:bodyPr/>
          <a:lstStyle/>
          <a:p>
            <a:fld id="{1621D089-71FB-46F7-AF90-6B3420FA20E1}" type="datetime1">
              <a:rPr lang="en-US" smtClean="0"/>
              <a:t>12/10/2024</a:t>
            </a:fld>
            <a:endParaRPr lang="en-US"/>
          </a:p>
        </p:txBody>
      </p:sp>
      <p:sp>
        <p:nvSpPr>
          <p:cNvPr id="5" name="Footer Placeholder 4"/>
          <p:cNvSpPr>
            <a:spLocks noGrp="1"/>
          </p:cNvSpPr>
          <p:nvPr userDrawn="1">
            <p:ph type="ftr" sz="quarter" idx="11"/>
          </p:nvPr>
        </p:nvSpPr>
        <p:spPr/>
        <p:txBody>
          <a:bodyPr/>
          <a:lstStyle>
            <a:lvl1pPr>
              <a:defRPr>
                <a:solidFill>
                  <a:schemeClr val="bg1"/>
                </a:solidFill>
              </a:defRPr>
            </a:lvl1pPr>
          </a:lstStyle>
          <a:p>
            <a:r>
              <a:rPr lang="en-GB"/>
              <a:t>Copyright © CIPFA 2020 protected under UK and international law</a:t>
            </a:r>
            <a:endParaRPr lang="en-US"/>
          </a:p>
        </p:txBody>
      </p:sp>
      <p:sp>
        <p:nvSpPr>
          <p:cNvPr id="17" name="object 12">
            <a:extLst>
              <a:ext uri="{FF2B5EF4-FFF2-40B4-BE49-F238E27FC236}">
                <a16:creationId xmlns:a16="http://schemas.microsoft.com/office/drawing/2014/main" id="{D2865E8E-653A-41DC-B818-BEFAC5539999}"/>
              </a:ext>
            </a:extLst>
          </p:cNvPr>
          <p:cNvSpPr txBox="1"/>
          <p:nvPr userDrawn="1"/>
        </p:nvSpPr>
        <p:spPr>
          <a:xfrm>
            <a:off x="635424" y="5881535"/>
            <a:ext cx="2125838" cy="343991"/>
          </a:xfrm>
          <a:prstGeom prst="rect">
            <a:avLst/>
          </a:prstGeom>
        </p:spPr>
        <p:txBody>
          <a:bodyPr vert="horz" wrap="square" lIns="0" tIns="7797" rIns="0" bIns="0" rtlCol="0">
            <a:spAutoFit/>
          </a:bodyPr>
          <a:lstStyle/>
          <a:p>
            <a:pPr marL="5776" marR="2310">
              <a:spcBef>
                <a:spcPts val="61"/>
              </a:spcBef>
            </a:pPr>
            <a:r>
              <a:rPr sz="1100" b="1" spc="-2">
                <a:solidFill>
                  <a:srgbClr val="FFFFFF"/>
                </a:solidFill>
                <a:latin typeface="Arial"/>
                <a:cs typeface="Arial"/>
              </a:rPr>
              <a:t>The </a:t>
            </a:r>
            <a:r>
              <a:rPr sz="1100" b="1" spc="-5">
                <a:solidFill>
                  <a:srgbClr val="FFFFFF"/>
                </a:solidFill>
                <a:latin typeface="Arial"/>
                <a:cs typeface="Arial"/>
              </a:rPr>
              <a:t>Chartered </a:t>
            </a:r>
            <a:r>
              <a:rPr sz="1100" b="1" spc="-7">
                <a:solidFill>
                  <a:srgbClr val="FFFFFF"/>
                </a:solidFill>
                <a:latin typeface="Arial"/>
                <a:cs typeface="Arial"/>
              </a:rPr>
              <a:t>Institute </a:t>
            </a:r>
            <a:r>
              <a:rPr sz="1100" b="1" spc="-2">
                <a:solidFill>
                  <a:srgbClr val="FFFFFF"/>
                </a:solidFill>
                <a:latin typeface="Arial"/>
                <a:cs typeface="Arial"/>
              </a:rPr>
              <a:t>of  </a:t>
            </a:r>
            <a:r>
              <a:rPr sz="1100" b="1" spc="-9">
                <a:solidFill>
                  <a:srgbClr val="FFFFFF"/>
                </a:solidFill>
                <a:latin typeface="Arial"/>
                <a:cs typeface="Arial"/>
              </a:rPr>
              <a:t>Public Finance </a:t>
            </a:r>
            <a:r>
              <a:rPr sz="1100" b="1" spc="9">
                <a:solidFill>
                  <a:srgbClr val="FFFFFF"/>
                </a:solidFill>
                <a:latin typeface="Arial"/>
                <a:cs typeface="Arial"/>
              </a:rPr>
              <a:t>&amp;</a:t>
            </a:r>
            <a:r>
              <a:rPr sz="1100" b="1" spc="-66">
                <a:solidFill>
                  <a:srgbClr val="FFFFFF"/>
                </a:solidFill>
                <a:latin typeface="Arial"/>
                <a:cs typeface="Arial"/>
              </a:rPr>
              <a:t> </a:t>
            </a:r>
            <a:r>
              <a:rPr sz="1100" b="1" spc="-7">
                <a:solidFill>
                  <a:srgbClr val="FFFFFF"/>
                </a:solidFill>
                <a:latin typeface="Arial"/>
                <a:cs typeface="Arial"/>
              </a:rPr>
              <a:t>Accountancy</a:t>
            </a:r>
            <a:endParaRPr sz="1100">
              <a:latin typeface="Arial"/>
              <a:cs typeface="Arial"/>
            </a:endParaRPr>
          </a:p>
        </p:txBody>
      </p:sp>
      <p:sp>
        <p:nvSpPr>
          <p:cNvPr id="6" name="Slide Number Placeholder 5"/>
          <p:cNvSpPr>
            <a:spLocks noGrp="1"/>
          </p:cNvSpPr>
          <p:nvPr userDrawn="1">
            <p:ph type="sldNum" sz="quarter" idx="12"/>
          </p:nvPr>
        </p:nvSpPr>
        <p:spPr>
          <a:xfrm>
            <a:off x="10518631" y="6356350"/>
            <a:ext cx="1530927" cy="365125"/>
          </a:xfrm>
        </p:spPr>
        <p:txBody>
          <a:bodyPr/>
          <a:lstStyle/>
          <a:p>
            <a:fld id="{4FAB73BC-B049-4115-A692-8D63A059BFB8}"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lstStyle/>
          <a:p>
            <a:r>
              <a:rPr lang="en-US"/>
              <a:t>Click to edit Master title style</a:t>
            </a:r>
          </a:p>
        </p:txBody>
      </p:sp>
      <p:sp>
        <p:nvSpPr>
          <p:cNvPr id="3" name="Content Placeholder 2"/>
          <p:cNvSpPr>
            <a:spLocks noGrp="1"/>
          </p:cNvSpPr>
          <p:nvPr>
            <p:ph idx="1"/>
          </p:nvPr>
        </p:nvSpPr>
        <p:spPr/>
        <p:txBody>
          <a:bodyPr lIns="0" tIns="0" rIns="0" bIns="0" anchor="t" anchorCtr="0"/>
          <a:lstStyle>
            <a:lvl1pPr marL="0" indent="0">
              <a:buClr>
                <a:schemeClr val="tx2"/>
              </a:buClr>
              <a:buFont typeface="Arial" panose="020B0604020202020204" pitchFamily="34" charset="0"/>
              <a:buNone/>
              <a:defRPr>
                <a:solidFill>
                  <a:schemeClr val="tx2"/>
                </a:solidFill>
              </a:defRPr>
            </a:lvl1pPr>
            <a:lvl2pPr marL="685800" indent="-182880">
              <a:buClr>
                <a:schemeClr val="tx2"/>
              </a:buClr>
              <a:buFont typeface="Arial" panose="020B0604020202020204" pitchFamily="34" charset="0"/>
              <a:buChar char="•"/>
              <a:defRPr>
                <a:solidFill>
                  <a:schemeClr val="tx2"/>
                </a:solidFill>
              </a:defRPr>
            </a:lvl2pPr>
            <a:lvl3pPr marL="1143000" indent="-182880">
              <a:buClr>
                <a:schemeClr val="tx2"/>
              </a:buClr>
              <a:buFont typeface="Arial" panose="020B0604020202020204" pitchFamily="34" charset="0"/>
              <a:buChar char="•"/>
              <a:defRPr>
                <a:solidFill>
                  <a:schemeClr val="tx2"/>
                </a:solidFill>
              </a:defRPr>
            </a:lvl3pPr>
            <a:lvl4pPr marL="1600200" indent="-182880">
              <a:buClr>
                <a:schemeClr val="tx2"/>
              </a:buClr>
              <a:buFont typeface="Arial" panose="020B0604020202020204" pitchFamily="34" charset="0"/>
              <a:buChar char="•"/>
              <a:defRPr>
                <a:solidFill>
                  <a:schemeClr val="tx2"/>
                </a:solidFill>
              </a:defRPr>
            </a:lvl4pPr>
            <a:lvl5pPr marL="2057400" indent="-182880">
              <a:buClr>
                <a:schemeClr val="tx2"/>
              </a:buClr>
              <a:buFont typeface="Arial" panose="020B0604020202020204" pitchFamily="34" charset="0"/>
              <a:buChar cha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1503B1-F469-4BBC-B819-07F080819AF4}" type="datetime1">
              <a:rPr lang="en-US" smtClean="0"/>
              <a:t>12/10/2024</a:t>
            </a:fld>
            <a:endParaRPr lang="en-US"/>
          </a:p>
        </p:txBody>
      </p:sp>
      <p:sp>
        <p:nvSpPr>
          <p:cNvPr id="5" name="Footer Placeholder 4"/>
          <p:cNvSpPr>
            <a:spLocks noGrp="1"/>
          </p:cNvSpPr>
          <p:nvPr>
            <p:ph type="ftr" sz="quarter" idx="11"/>
          </p:nvPr>
        </p:nvSpPr>
        <p:spPr/>
        <p:txBody>
          <a:bodyPr/>
          <a:lstStyle/>
          <a:p>
            <a:r>
              <a:rPr lang="en-GB" sz="1100">
                <a:solidFill>
                  <a:srgbClr val="333333"/>
                </a:solidFill>
                <a:latin typeface="Verdana"/>
              </a:rPr>
              <a:t>Copyright © CIPFA 2020 protected under UK and international law</a:t>
            </a:r>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8813" y="1271016"/>
            <a:ext cx="10874375" cy="3282696"/>
          </a:xfrm>
        </p:spPr>
        <p:txBody>
          <a:bodyPr lIns="0" tIns="0" rIns="0" bIns="0" anchor="b">
            <a:normAutofit/>
          </a:bodyPr>
          <a:lstStyle>
            <a:lvl1pPr>
              <a:defRPr sz="5900" b="0" spc="-100"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658813" y="4672584"/>
            <a:ext cx="7315200" cy="914400"/>
          </a:xfrm>
        </p:spPr>
        <p:txBody>
          <a:bodyPr lIns="0" tIns="0" rIns="0" bIns="0"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D9AE57-0A2A-41AC-A880-B02A33AC1F48}" type="datetime1">
              <a:rPr lang="en-US" smtClean="0"/>
              <a:t>12/10/2024</a:t>
            </a:fld>
            <a:endParaRPr lang="en-US"/>
          </a:p>
        </p:txBody>
      </p:sp>
      <p:sp>
        <p:nvSpPr>
          <p:cNvPr id="5" name="Footer Placeholder 4"/>
          <p:cNvSpPr>
            <a:spLocks noGrp="1"/>
          </p:cNvSpPr>
          <p:nvPr>
            <p:ph type="ftr" sz="quarter" idx="11"/>
          </p:nvPr>
        </p:nvSpPr>
        <p:spPr/>
        <p:txBody>
          <a:bodyPr/>
          <a:lstStyle/>
          <a:p>
            <a:r>
              <a:rPr lang="en-GB"/>
              <a:t>Copyright © CIPFA 2020 protected under UK and international law</a:t>
            </a:r>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658814" y="2589193"/>
            <a:ext cx="5308850" cy="3619101"/>
          </a:xfrm>
        </p:spPr>
        <p:txBody>
          <a:bodyPr/>
          <a:lstStyle>
            <a:lvl1pPr>
              <a:defRPr sz="2200"/>
            </a:lvl1pPr>
            <a:lvl2pPr>
              <a:defRPr sz="22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4338" y="2589194"/>
            <a:ext cx="5308850" cy="3619101"/>
          </a:xfrm>
        </p:spPr>
        <p:txBody>
          <a:bodyPr/>
          <a:lstStyle>
            <a:lvl1pPr>
              <a:defRPr sz="2200"/>
            </a:lvl1pPr>
            <a:lvl2pPr>
              <a:defRPr sz="22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13AC7C0A-4C12-4144-BBB4-D49442C3E497}" type="datetime1">
              <a:rPr lang="en-US" smtClean="0"/>
              <a:t>12/10/2024</a:t>
            </a:fld>
            <a:endParaRPr lang="en-US"/>
          </a:p>
        </p:txBody>
      </p:sp>
      <p:sp>
        <p:nvSpPr>
          <p:cNvPr id="9" name="Footer Placeholder 8"/>
          <p:cNvSpPr>
            <a:spLocks noGrp="1"/>
          </p:cNvSpPr>
          <p:nvPr>
            <p:ph type="ftr" sz="quarter" idx="11"/>
          </p:nvPr>
        </p:nvSpPr>
        <p:spPr/>
        <p:txBody>
          <a:bodyPr/>
          <a:lstStyle/>
          <a:p>
            <a:r>
              <a:rPr lang="en-GB"/>
              <a:t>Copyright © CIPFA 2020 protected under UK and international law</a:t>
            </a:r>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58812" y="2838816"/>
            <a:ext cx="527035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8812" y="3715350"/>
            <a:ext cx="5270350" cy="223894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2838" y="2833365"/>
            <a:ext cx="527035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838" y="3715352"/>
            <a:ext cx="5270350" cy="2238944"/>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BB5312E5-63CA-4A2B-9028-210D481F6A3E}" type="datetime1">
              <a:rPr lang="en-US" smtClean="0"/>
              <a:t>12/10/2024</a:t>
            </a:fld>
            <a:endParaRPr lang="en-US"/>
          </a:p>
        </p:txBody>
      </p:sp>
      <p:sp>
        <p:nvSpPr>
          <p:cNvPr id="11" name="Footer Placeholder 10"/>
          <p:cNvSpPr>
            <a:spLocks noGrp="1"/>
          </p:cNvSpPr>
          <p:nvPr>
            <p:ph type="ftr" sz="quarter" idx="11"/>
          </p:nvPr>
        </p:nvSpPr>
        <p:spPr/>
        <p:txBody>
          <a:bodyPr/>
          <a:lstStyle/>
          <a:p>
            <a:r>
              <a:rPr lang="en-GB"/>
              <a:t>Copyright © CIPFA 2020 protected under UK and international law</a:t>
            </a:r>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4982893F-D681-4668-A87D-41EEA0B77E6C}" type="datetime1">
              <a:rPr lang="en-US" smtClean="0"/>
              <a:t>12/10/2024</a:t>
            </a:fld>
            <a:endParaRPr lang="en-US"/>
          </a:p>
        </p:txBody>
      </p:sp>
      <p:sp>
        <p:nvSpPr>
          <p:cNvPr id="7" name="Footer Placeholder 6"/>
          <p:cNvSpPr>
            <a:spLocks noGrp="1"/>
          </p:cNvSpPr>
          <p:nvPr>
            <p:ph type="ftr" sz="quarter" idx="11"/>
          </p:nvPr>
        </p:nvSpPr>
        <p:spPr/>
        <p:txBody>
          <a:bodyPr/>
          <a:lstStyle/>
          <a:p>
            <a:r>
              <a:rPr lang="en-GB"/>
              <a:t>Copyright © CIPFA 2020 protected under UK and international law</a:t>
            </a:r>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B4E5243-0271-4783-8715-BA48267FE432}" type="datetime1">
              <a:rPr lang="en-US" smtClean="0"/>
              <a:t>12/10/2024</a:t>
            </a:fld>
            <a:endParaRPr lang="en-US"/>
          </a:p>
        </p:txBody>
      </p:sp>
      <p:sp>
        <p:nvSpPr>
          <p:cNvPr id="6" name="Footer Placeholder 5"/>
          <p:cNvSpPr>
            <a:spLocks noGrp="1"/>
          </p:cNvSpPr>
          <p:nvPr>
            <p:ph type="ftr" sz="quarter" idx="11"/>
          </p:nvPr>
        </p:nvSpPr>
        <p:spPr/>
        <p:txBody>
          <a:bodyPr/>
          <a:lstStyle/>
          <a:p>
            <a:r>
              <a:rPr lang="en-GB"/>
              <a:t>Copyright © CIPFA 2020 protected under UK and international law</a:t>
            </a:r>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812" y="1232034"/>
            <a:ext cx="2743200" cy="1232033"/>
          </a:xfrm>
        </p:spPr>
        <p:txBody>
          <a:bodyPr anchor="b">
            <a:normAutofit/>
          </a:bodyPr>
          <a:lstStyle>
            <a:lvl1pPr>
              <a:defRPr sz="28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200"/>
            </a:lvl1pPr>
            <a:lvl2pPr>
              <a:defRPr sz="22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24EB86CA-431E-42E4-AEF0-249ADBA5861E}" type="datetime1">
              <a:rPr lang="en-US" smtClean="0"/>
              <a:t>12/10/2024</a:t>
            </a:fld>
            <a:endParaRPr lang="en-US"/>
          </a:p>
        </p:txBody>
      </p:sp>
      <p:sp>
        <p:nvSpPr>
          <p:cNvPr id="9" name="Footer Placeholder 8"/>
          <p:cNvSpPr>
            <a:spLocks noGrp="1"/>
          </p:cNvSpPr>
          <p:nvPr>
            <p:ph type="ftr" sz="quarter" idx="11"/>
          </p:nvPr>
        </p:nvSpPr>
        <p:spPr/>
        <p:txBody>
          <a:bodyPr/>
          <a:lstStyle/>
          <a:p>
            <a:r>
              <a:rPr lang="en-GB"/>
              <a:t>Copyright © CIPFA 2020 protected under UK and international law</a:t>
            </a:r>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812" y="1143000"/>
            <a:ext cx="2743200" cy="1398069"/>
          </a:xfrm>
        </p:spPr>
        <p:txBody>
          <a:bodyPr anchor="b">
            <a:normAutofit/>
          </a:bodyPr>
          <a:lstStyle>
            <a:lvl1pPr>
              <a:defRPr sz="2800" b="0"/>
            </a:lvl1pPr>
          </a:lstStyle>
          <a:p>
            <a:r>
              <a:rPr lang="en-US"/>
              <a:t>Click to edit Master title style</a:t>
            </a:r>
          </a:p>
        </p:txBody>
      </p:sp>
      <p:sp>
        <p:nvSpPr>
          <p:cNvPr id="3" name="Picture Placeholder 2"/>
          <p:cNvSpPr>
            <a:spLocks noGrp="1" noChangeAspect="1"/>
          </p:cNvSpPr>
          <p:nvPr>
            <p:ph type="pic" idx="1"/>
          </p:nvPr>
        </p:nvSpPr>
        <p:spPr>
          <a:xfrm>
            <a:off x="3493451" y="1142999"/>
            <a:ext cx="8039737" cy="4955371"/>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Date Placeholder 7"/>
          <p:cNvSpPr>
            <a:spLocks noGrp="1"/>
          </p:cNvSpPr>
          <p:nvPr>
            <p:ph type="dt" sz="half" idx="10"/>
          </p:nvPr>
        </p:nvSpPr>
        <p:spPr/>
        <p:txBody>
          <a:bodyPr/>
          <a:lstStyle/>
          <a:p>
            <a:fld id="{136786F5-67D3-478D-8E7C-103BEDFC7D79}" type="datetime1">
              <a:rPr lang="en-US" smtClean="0"/>
              <a:t>12/10/2024</a:t>
            </a:fld>
            <a:endParaRPr lang="en-US"/>
          </a:p>
        </p:txBody>
      </p:sp>
      <p:sp>
        <p:nvSpPr>
          <p:cNvPr id="9" name="Footer Placeholder 8"/>
          <p:cNvSpPr>
            <a:spLocks noGrp="1"/>
          </p:cNvSpPr>
          <p:nvPr>
            <p:ph type="ftr" sz="quarter" idx="11"/>
          </p:nvPr>
        </p:nvSpPr>
        <p:spPr>
          <a:xfrm>
            <a:off x="3499101" y="6356350"/>
            <a:ext cx="5911517" cy="365125"/>
          </a:xfrm>
        </p:spPr>
        <p:txBody>
          <a:bodyPr/>
          <a:lstStyle/>
          <a:p>
            <a:r>
              <a:rPr lang="en-GB"/>
              <a:t>Copyright © CIPFA 2020 protected under UK and international law</a:t>
            </a:r>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B5D2C421-AB7F-49ED-9CB6-3DF774F9C88A}"/>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3852" y="233437"/>
            <a:ext cx="1117600" cy="510477"/>
          </a:xfrm>
          <a:prstGeom prst="rect">
            <a:avLst/>
          </a:prstGeom>
        </p:spPr>
      </p:pic>
      <p:sp>
        <p:nvSpPr>
          <p:cNvPr id="13" name="bg object 21">
            <a:extLst>
              <a:ext uri="{FF2B5EF4-FFF2-40B4-BE49-F238E27FC236}">
                <a16:creationId xmlns:a16="http://schemas.microsoft.com/office/drawing/2014/main" id="{EC190276-4D5E-4D0E-89CE-0C29F78C27FB}"/>
              </a:ext>
            </a:extLst>
          </p:cNvPr>
          <p:cNvSpPr/>
          <p:nvPr userDrawn="1"/>
        </p:nvSpPr>
        <p:spPr>
          <a:xfrm>
            <a:off x="1654785" y="911940"/>
            <a:ext cx="5471689" cy="5946060"/>
          </a:xfrm>
          <a:custGeom>
            <a:avLst/>
            <a:gdLst/>
            <a:ahLst/>
            <a:cxnLst/>
            <a:rect l="l" t="t" r="r" b="b"/>
            <a:pathLst>
              <a:path w="8525510" h="9265285">
                <a:moveTo>
                  <a:pt x="4949765" y="0"/>
                </a:moveTo>
                <a:lnTo>
                  <a:pt x="0" y="0"/>
                </a:lnTo>
                <a:lnTo>
                  <a:pt x="3575163" y="9265026"/>
                </a:lnTo>
                <a:lnTo>
                  <a:pt x="8525164" y="9265026"/>
                </a:lnTo>
                <a:lnTo>
                  <a:pt x="4949765" y="0"/>
                </a:lnTo>
                <a:close/>
              </a:path>
            </a:pathLst>
          </a:custGeom>
          <a:solidFill>
            <a:srgbClr val="EEF7F5"/>
          </a:solidFill>
        </p:spPr>
        <p:txBody>
          <a:bodyPr wrap="square" lIns="0" tIns="0" rIns="0" bIns="0" rtlCol="0"/>
          <a:lstStyle/>
          <a:p>
            <a:endParaRPr sz="819"/>
          </a:p>
        </p:txBody>
      </p:sp>
      <p:sp>
        <p:nvSpPr>
          <p:cNvPr id="7" name="Rectangle 6"/>
          <p:cNvSpPr/>
          <p:nvPr userDrawn="1"/>
        </p:nvSpPr>
        <p:spPr>
          <a:xfrm>
            <a:off x="1" y="758952"/>
            <a:ext cx="3443590" cy="5330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userDrawn="1">
            <p:ph type="title"/>
          </p:nvPr>
        </p:nvSpPr>
        <p:spPr>
          <a:xfrm>
            <a:off x="658812" y="1446336"/>
            <a:ext cx="10874375" cy="1018927"/>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userDrawn="1">
            <p:ph type="body" idx="1"/>
          </p:nvPr>
        </p:nvSpPr>
        <p:spPr>
          <a:xfrm>
            <a:off x="658812" y="2633288"/>
            <a:ext cx="10874374" cy="3586861"/>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userDrawn="1">
            <p:ph type="dt" sz="half" idx="2"/>
          </p:nvPr>
        </p:nvSpPr>
        <p:spPr>
          <a:xfrm>
            <a:off x="658813"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981B3B3F-ACA6-490F-9A76-B24BBE730DBA}" type="datetime1">
              <a:rPr lang="en-US" smtClean="0"/>
              <a:t>12/10/2024</a:t>
            </a:fld>
            <a:endParaRPr lang="en-US"/>
          </a:p>
        </p:txBody>
      </p:sp>
      <p:sp>
        <p:nvSpPr>
          <p:cNvPr id="5" name="Footer Placeholder 4"/>
          <p:cNvSpPr>
            <a:spLocks noGrp="1"/>
          </p:cNvSpPr>
          <p:nvPr userDrawn="1">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en-GB"/>
              <a:t>Copyright © CIPFA 2020 protected under UK and international law</a:t>
            </a:r>
            <a:endParaRPr lang="en-US"/>
          </a:p>
        </p:txBody>
      </p:sp>
      <p:sp>
        <p:nvSpPr>
          <p:cNvPr id="6" name="Slide Number Placeholder 5"/>
          <p:cNvSpPr>
            <a:spLocks noGrp="1"/>
          </p:cNvSpPr>
          <p:nvPr userDrawn="1">
            <p:ph type="sldNum" sz="quarter" idx="4"/>
          </p:nvPr>
        </p:nvSpPr>
        <p:spPr>
          <a:xfrm>
            <a:off x="1045125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Lst>
  <p:hf hdr="0" ftr="0" dt="0"/>
  <p:txStyles>
    <p:titleStyle>
      <a:lvl1pPr algn="l" defTabSz="914400" rtl="0" eaLnBrk="1" latinLnBrk="0" hangingPunct="1">
        <a:lnSpc>
          <a:spcPct val="90000"/>
        </a:lnSpc>
        <a:spcBef>
          <a:spcPct val="0"/>
        </a:spcBef>
        <a:buNone/>
        <a:defRPr sz="3600" kern="1200" spc="-60" baseline="0">
          <a:solidFill>
            <a:schemeClr val="accent1"/>
          </a:solidFill>
          <a:latin typeface="+mj-lt"/>
          <a:ea typeface="+mj-ea"/>
          <a:cs typeface="+mj-cs"/>
        </a:defRPr>
      </a:lvl1pPr>
    </p:titleStyle>
    <p:bodyStyle>
      <a:lvl1pPr marL="182880" indent="-182880" algn="l" defTabSz="914400" rtl="0" eaLnBrk="1" latinLnBrk="0" hangingPunct="1">
        <a:lnSpc>
          <a:spcPct val="114000"/>
        </a:lnSpc>
        <a:spcBef>
          <a:spcPts val="0"/>
        </a:spcBef>
        <a:buClr>
          <a:schemeClr val="tx2"/>
        </a:buClr>
        <a:buFont typeface="Wingdings 2" pitchFamily="18" charset="2"/>
        <a:buChar char=""/>
        <a:defRPr sz="2200" kern="1200">
          <a:solidFill>
            <a:schemeClr val="tx2"/>
          </a:solidFill>
          <a:latin typeface="+mn-lt"/>
          <a:ea typeface="+mn-ea"/>
          <a:cs typeface="+mn-cs"/>
        </a:defRPr>
      </a:lvl1pPr>
      <a:lvl2pPr marL="685800" indent="-182880" algn="l" defTabSz="914400" rtl="0" eaLnBrk="1" latinLnBrk="0" hangingPunct="1">
        <a:lnSpc>
          <a:spcPct val="114000"/>
        </a:lnSpc>
        <a:spcBef>
          <a:spcPts val="250"/>
        </a:spcBef>
        <a:spcAft>
          <a:spcPts val="250"/>
        </a:spcAft>
        <a:buClr>
          <a:schemeClr val="tx2"/>
        </a:buClr>
        <a:buFont typeface="Wingdings 2" pitchFamily="18" charset="2"/>
        <a:buChar char=""/>
        <a:defRPr sz="2200" kern="1200">
          <a:solidFill>
            <a:schemeClr val="tx2"/>
          </a:solidFill>
          <a:latin typeface="+mn-lt"/>
          <a:ea typeface="+mn-ea"/>
          <a:cs typeface="+mn-cs"/>
        </a:defRPr>
      </a:lvl2pPr>
      <a:lvl3pPr marL="1143000" indent="-182880" algn="l" defTabSz="914400" rtl="0" eaLnBrk="1" latinLnBrk="0" hangingPunct="1">
        <a:lnSpc>
          <a:spcPct val="114000"/>
        </a:lnSpc>
        <a:spcBef>
          <a:spcPts val="250"/>
        </a:spcBef>
        <a:spcAft>
          <a:spcPts val="250"/>
        </a:spcAft>
        <a:buClr>
          <a:schemeClr val="tx2"/>
        </a:buClr>
        <a:buFont typeface="Wingdings 2" pitchFamily="18" charset="2"/>
        <a:buChar char=""/>
        <a:defRPr sz="2000" kern="1200">
          <a:solidFill>
            <a:schemeClr val="tx2"/>
          </a:solidFill>
          <a:latin typeface="+mn-lt"/>
          <a:ea typeface="+mn-ea"/>
          <a:cs typeface="+mn-cs"/>
        </a:defRPr>
      </a:lvl3pPr>
      <a:lvl4pPr marL="1600200" indent="-182880" algn="l" defTabSz="914400" rtl="0" eaLnBrk="1" latinLnBrk="0" hangingPunct="1">
        <a:lnSpc>
          <a:spcPct val="114000"/>
        </a:lnSpc>
        <a:spcBef>
          <a:spcPts val="250"/>
        </a:spcBef>
        <a:spcAft>
          <a:spcPts val="250"/>
        </a:spcAft>
        <a:buClr>
          <a:schemeClr val="tx2"/>
        </a:buClr>
        <a:buFont typeface="Wingdings 2" pitchFamily="18" charset="2"/>
        <a:buChar char=""/>
        <a:defRPr sz="2000" kern="1200">
          <a:solidFill>
            <a:schemeClr val="tx2"/>
          </a:solidFill>
          <a:latin typeface="+mn-lt"/>
          <a:ea typeface="+mn-ea"/>
          <a:cs typeface="+mn-cs"/>
        </a:defRPr>
      </a:lvl4pPr>
      <a:lvl5pPr marL="2057400" indent="-182880" algn="l" defTabSz="914400" rtl="0" eaLnBrk="1" latinLnBrk="0" hangingPunct="1">
        <a:lnSpc>
          <a:spcPct val="114000"/>
        </a:lnSpc>
        <a:spcBef>
          <a:spcPts val="250"/>
        </a:spcBef>
        <a:spcAft>
          <a:spcPts val="250"/>
        </a:spcAft>
        <a:buClr>
          <a:schemeClr val="tx2"/>
        </a:buClr>
        <a:buFont typeface="Wingdings 2" pitchFamily="18" charset="2"/>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pos="72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8/10/relationships/comments" Target="../comments/modernComment_12F_A99A849C.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microsoft.com/office/2018/10/relationships/comments" Target="../comments/modernComment_103_35597F84.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hyperlink" Target="https://www.cipfa.org/examproducts/c/cipfa-portfolio-pep-submissio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12_AC6759AA.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forms.office.com/e/A5qaUZu4r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22_21E68BD6.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microsoft.com/office/2018/10/relationships/comments" Target="../comments/modernComment_11C_D8C9F518.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microsoft.com/office/2018/10/relationships/comments" Target="../comments/modernComment_124_50A6C7D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microsoft.com/office/2018/10/relationships/comments" Target="../comments/modernComment_127_3F17E205.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80730F3-8D3E-4894-9F94-00AEAB97D592}"/>
              </a:ext>
            </a:extLst>
          </p:cNvPr>
          <p:cNvSpPr>
            <a:spLocks noGrp="1"/>
          </p:cNvSpPr>
          <p:nvPr>
            <p:ph type="ctrTitle"/>
          </p:nvPr>
        </p:nvSpPr>
        <p:spPr/>
        <p:txBody>
          <a:bodyPr/>
          <a:lstStyle/>
          <a:p>
            <a:r>
              <a:rPr lang="en-US"/>
              <a:t>Portfolio Support Workshop for student members</a:t>
            </a:r>
            <a:endParaRPr lang="en-GB"/>
          </a:p>
        </p:txBody>
      </p:sp>
      <p:sp>
        <p:nvSpPr>
          <p:cNvPr id="5" name="Slide Number Placeholder 4">
            <a:extLst>
              <a:ext uri="{FF2B5EF4-FFF2-40B4-BE49-F238E27FC236}">
                <a16:creationId xmlns:a16="http://schemas.microsoft.com/office/drawing/2014/main" id="{C7B70A13-A8D3-4ABD-AFC4-4B54F019D633}"/>
              </a:ext>
            </a:extLst>
          </p:cNvPr>
          <p:cNvSpPr>
            <a:spLocks noGrp="1"/>
          </p:cNvSpPr>
          <p:nvPr>
            <p:ph type="sldNum" sz="quarter" idx="12"/>
          </p:nvPr>
        </p:nvSpPr>
        <p:spPr/>
        <p:txBody>
          <a:bodyPr/>
          <a:lstStyle/>
          <a:p>
            <a:fld id="{4FAB73BC-B049-4115-A692-8D63A059BFB8}" type="slidenum">
              <a:rPr lang="en-US" smtClean="0"/>
              <a:pPr/>
              <a:t>1</a:t>
            </a:fld>
            <a:endParaRPr lang="en-US"/>
          </a:p>
        </p:txBody>
      </p:sp>
    </p:spTree>
    <p:extLst>
      <p:ext uri="{BB962C8B-B14F-4D97-AF65-F5344CB8AC3E}">
        <p14:creationId xmlns:p14="http://schemas.microsoft.com/office/powerpoint/2010/main" val="3268019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7"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4AB3F0E-B691-812C-3128-B10AF1FFA3D4}"/>
              </a:ext>
            </a:extLst>
          </p:cNvPr>
          <p:cNvSpPr>
            <a:spLocks noGrp="1"/>
          </p:cNvSpPr>
          <p:nvPr>
            <p:ph type="title"/>
          </p:nvPr>
        </p:nvSpPr>
        <p:spPr>
          <a:xfrm>
            <a:off x="5054082" y="1298448"/>
            <a:ext cx="6068070" cy="3255264"/>
          </a:xfrm>
        </p:spPr>
        <p:txBody>
          <a:bodyPr vert="horz" lIns="91440" tIns="45720" rIns="91440" bIns="45720" rtlCol="0" anchor="b">
            <a:normAutofit/>
          </a:bodyPr>
          <a:lstStyle/>
          <a:p>
            <a:r>
              <a:rPr lang="en-US">
                <a:solidFill>
                  <a:srgbClr val="FFFFFF"/>
                </a:solidFill>
              </a:rPr>
              <a:t>Be a STAR</a:t>
            </a:r>
            <a:endParaRPr lang="en-US"/>
          </a:p>
        </p:txBody>
      </p:sp>
      <p:sp>
        <p:nvSpPr>
          <p:cNvPr id="19" name="Rectangle 18">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Graphic 7" descr="Document">
            <a:extLst>
              <a:ext uri="{FF2B5EF4-FFF2-40B4-BE49-F238E27FC236}">
                <a16:creationId xmlns:a16="http://schemas.microsoft.com/office/drawing/2014/main" id="{B2A92B6B-124B-AFD6-00E0-11052B80C9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6177" y="1695799"/>
            <a:ext cx="3458249" cy="3458249"/>
          </a:xfrm>
          <a:prstGeom prst="rect">
            <a:avLst/>
          </a:prstGeom>
        </p:spPr>
      </p:pic>
      <p:sp>
        <p:nvSpPr>
          <p:cNvPr id="4" name="Slide Number Placeholder 3">
            <a:extLst>
              <a:ext uri="{FF2B5EF4-FFF2-40B4-BE49-F238E27FC236}">
                <a16:creationId xmlns:a16="http://schemas.microsoft.com/office/drawing/2014/main" id="{C792E22D-A0CF-A572-E1E3-0AA5F783ED4F}"/>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spcAft>
                <a:spcPts val="600"/>
              </a:spcAft>
            </a:pPr>
            <a:fld id="{4FAB73BC-B049-4115-A692-8D63A059BFB8}" type="slidenum">
              <a:rPr lang="en-US" b="1" kern="1200" dirty="0">
                <a:solidFill>
                  <a:schemeClr val="accent1"/>
                </a:solidFill>
                <a:latin typeface="+mn-lt"/>
                <a:ea typeface="+mn-ea"/>
                <a:cs typeface="+mn-cs"/>
              </a:rPr>
              <a:pPr>
                <a:spcAft>
                  <a:spcPts val="600"/>
                </a:spcAft>
              </a:pPr>
              <a:t>10</a:t>
            </a:fld>
            <a:endParaRPr lang="en-US" b="1" kern="1200">
              <a:solidFill>
                <a:schemeClr val="accent1"/>
              </a:solidFill>
              <a:latin typeface="+mn-lt"/>
              <a:ea typeface="+mn-ea"/>
              <a:cs typeface="+mn-cs"/>
            </a:endParaRPr>
          </a:p>
        </p:txBody>
      </p:sp>
    </p:spTree>
    <p:extLst>
      <p:ext uri="{BB962C8B-B14F-4D97-AF65-F5344CB8AC3E}">
        <p14:creationId xmlns:p14="http://schemas.microsoft.com/office/powerpoint/2010/main" val="2663977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00856-56C0-D2B3-4918-D25032EABF25}"/>
              </a:ext>
            </a:extLst>
          </p:cNvPr>
          <p:cNvSpPr>
            <a:spLocks noGrp="1"/>
          </p:cNvSpPr>
          <p:nvPr>
            <p:ph type="title"/>
          </p:nvPr>
        </p:nvSpPr>
        <p:spPr>
          <a:xfrm>
            <a:off x="1118321" y="900789"/>
            <a:ext cx="10874375" cy="1018927"/>
          </a:xfrm>
        </p:spPr>
        <p:txBody>
          <a:bodyPr/>
          <a:lstStyle/>
          <a:p>
            <a:r>
              <a:rPr lang="en-US"/>
              <a:t>Completing the Work Experience Summary </a:t>
            </a:r>
          </a:p>
        </p:txBody>
      </p:sp>
      <p:sp>
        <p:nvSpPr>
          <p:cNvPr id="3" name="Content Placeholder 2">
            <a:extLst>
              <a:ext uri="{FF2B5EF4-FFF2-40B4-BE49-F238E27FC236}">
                <a16:creationId xmlns:a16="http://schemas.microsoft.com/office/drawing/2014/main" id="{40029A24-E39A-8D59-396A-AEC25ECDA231}"/>
              </a:ext>
            </a:extLst>
          </p:cNvPr>
          <p:cNvSpPr>
            <a:spLocks noGrp="1"/>
          </p:cNvSpPr>
          <p:nvPr>
            <p:ph idx="1"/>
          </p:nvPr>
        </p:nvSpPr>
        <p:spPr>
          <a:xfrm>
            <a:off x="150812" y="1718826"/>
            <a:ext cx="12179010" cy="4293505"/>
          </a:xfrm>
        </p:spPr>
        <p:txBody>
          <a:bodyPr>
            <a:normAutofit/>
          </a:bodyPr>
          <a:lstStyle/>
          <a:p>
            <a:pPr algn="ctr"/>
            <a:r>
              <a:rPr lang="en-US"/>
              <a:t>For each skill or </a:t>
            </a:r>
            <a:r>
              <a:rPr lang="en-US" err="1"/>
              <a:t>behaviour</a:t>
            </a:r>
            <a:r>
              <a:rPr lang="en-US"/>
              <a:t> you have ticked, you should consider the following points in your narrative</a:t>
            </a:r>
          </a:p>
          <a:p>
            <a:endParaRPr lang="en-US"/>
          </a:p>
        </p:txBody>
      </p:sp>
      <p:sp>
        <p:nvSpPr>
          <p:cNvPr id="4" name="Slide Number Placeholder 3">
            <a:extLst>
              <a:ext uri="{FF2B5EF4-FFF2-40B4-BE49-F238E27FC236}">
                <a16:creationId xmlns:a16="http://schemas.microsoft.com/office/drawing/2014/main" id="{316CAA5A-740D-7938-7408-348A52653B79}"/>
              </a:ext>
            </a:extLst>
          </p:cNvPr>
          <p:cNvSpPr>
            <a:spLocks noGrp="1"/>
          </p:cNvSpPr>
          <p:nvPr>
            <p:ph type="sldNum" sz="quarter" idx="12"/>
          </p:nvPr>
        </p:nvSpPr>
        <p:spPr/>
        <p:txBody>
          <a:bodyPr/>
          <a:lstStyle/>
          <a:p>
            <a:fld id="{4FAB73BC-B049-4115-A692-8D63A059BFB8}" type="slidenum">
              <a:rPr lang="en-US" smtClean="0"/>
              <a:pPr/>
              <a:t>11</a:t>
            </a:fld>
            <a:endParaRPr lang="en-US"/>
          </a:p>
        </p:txBody>
      </p:sp>
      <p:graphicFrame>
        <p:nvGraphicFramePr>
          <p:cNvPr id="5" name="Diagram 4">
            <a:extLst>
              <a:ext uri="{FF2B5EF4-FFF2-40B4-BE49-F238E27FC236}">
                <a16:creationId xmlns:a16="http://schemas.microsoft.com/office/drawing/2014/main" id="{470199C6-DD90-5FB4-6BE2-EF81E6A707E1}"/>
              </a:ext>
            </a:extLst>
          </p:cNvPr>
          <p:cNvGraphicFramePr/>
          <p:nvPr>
            <p:extLst>
              <p:ext uri="{D42A27DB-BD31-4B8C-83A1-F6EECF244321}">
                <p14:modId xmlns:p14="http://schemas.microsoft.com/office/powerpoint/2010/main" val="1756402282"/>
              </p:ext>
            </p:extLst>
          </p:nvPr>
        </p:nvGraphicFramePr>
        <p:xfrm>
          <a:off x="679374" y="1098579"/>
          <a:ext cx="10539469" cy="6390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759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A15C5-1734-1F44-8F52-B2B84EA08C5E}"/>
              </a:ext>
            </a:extLst>
          </p:cNvPr>
          <p:cNvSpPr>
            <a:spLocks noGrp="1"/>
          </p:cNvSpPr>
          <p:nvPr>
            <p:ph type="title"/>
          </p:nvPr>
        </p:nvSpPr>
        <p:spPr>
          <a:xfrm>
            <a:off x="658811" y="932769"/>
            <a:ext cx="10874375" cy="1018927"/>
          </a:xfrm>
        </p:spPr>
        <p:txBody>
          <a:bodyPr/>
          <a:lstStyle/>
          <a:p>
            <a:r>
              <a:rPr lang="en-US"/>
              <a:t>Dos</a:t>
            </a:r>
          </a:p>
        </p:txBody>
      </p:sp>
      <p:sp>
        <p:nvSpPr>
          <p:cNvPr id="4" name="Slide Number Placeholder 3">
            <a:extLst>
              <a:ext uri="{FF2B5EF4-FFF2-40B4-BE49-F238E27FC236}">
                <a16:creationId xmlns:a16="http://schemas.microsoft.com/office/drawing/2014/main" id="{B00D2119-B6C3-664C-B796-A40A83EE7309}"/>
              </a:ext>
            </a:extLst>
          </p:cNvPr>
          <p:cNvSpPr>
            <a:spLocks noGrp="1"/>
          </p:cNvSpPr>
          <p:nvPr>
            <p:ph type="sldNum" sz="quarter" idx="12"/>
          </p:nvPr>
        </p:nvSpPr>
        <p:spPr/>
        <p:txBody>
          <a:bodyPr/>
          <a:lstStyle/>
          <a:p>
            <a:fld id="{4FAB73BC-B049-4115-A692-8D63A059BFB8}" type="slidenum">
              <a:rPr lang="en-US" smtClean="0"/>
              <a:pPr/>
              <a:t>12</a:t>
            </a:fld>
            <a:endParaRPr lang="en-US"/>
          </a:p>
        </p:txBody>
      </p:sp>
      <p:sp>
        <p:nvSpPr>
          <p:cNvPr id="6" name="Content Placeholder 5">
            <a:extLst>
              <a:ext uri="{FF2B5EF4-FFF2-40B4-BE49-F238E27FC236}">
                <a16:creationId xmlns:a16="http://schemas.microsoft.com/office/drawing/2014/main" id="{39D9EAE8-6865-8BBC-C237-68EC44C50115}"/>
              </a:ext>
            </a:extLst>
          </p:cNvPr>
          <p:cNvSpPr>
            <a:spLocks noGrp="1"/>
          </p:cNvSpPr>
          <p:nvPr>
            <p:ph idx="1"/>
          </p:nvPr>
        </p:nvSpPr>
        <p:spPr>
          <a:xfrm>
            <a:off x="658812" y="1621995"/>
            <a:ext cx="8447610" cy="2520096"/>
          </a:xfrm>
        </p:spPr>
        <p:txBody>
          <a:bodyPr>
            <a:normAutofit/>
          </a:bodyPr>
          <a:lstStyle/>
          <a:p>
            <a:pPr marL="342900" indent="-342900">
              <a:buFont typeface="Arial" panose="020B0604020202020204" pitchFamily="34" charset="0"/>
              <a:buChar char="•"/>
            </a:pPr>
            <a:r>
              <a:rPr lang="en-US"/>
              <a:t>Do create clear and full responses </a:t>
            </a:r>
            <a:endParaRPr lang="en-US">
              <a:cs typeface="Arial"/>
            </a:endParaRPr>
          </a:p>
          <a:p>
            <a:pPr marL="342900" indent="-342900">
              <a:buFont typeface="Arial" panose="020B0604020202020204" pitchFamily="34" charset="0"/>
              <a:buChar char="•"/>
            </a:pPr>
            <a:r>
              <a:rPr lang="en-US"/>
              <a:t>Do ensure that you are writing “I” or “my” most of the time and not “we”, “our” or “the </a:t>
            </a:r>
            <a:r>
              <a:rPr lang="en-US" err="1"/>
              <a:t>organisation</a:t>
            </a:r>
            <a:r>
              <a:rPr lang="en-US"/>
              <a:t>/employer” </a:t>
            </a:r>
            <a:endParaRPr lang="en-US">
              <a:cs typeface="Arial"/>
            </a:endParaRPr>
          </a:p>
          <a:p>
            <a:pPr marL="342900" indent="-342900">
              <a:buFont typeface="Arial" panose="020B0604020202020204" pitchFamily="34" charset="0"/>
              <a:buChar char="•"/>
            </a:pPr>
            <a:r>
              <a:rPr lang="en-US"/>
              <a:t>Do ensure your application is all your own original work</a:t>
            </a:r>
            <a:endParaRPr lang="en-US">
              <a:cs typeface="Arial"/>
            </a:endParaRPr>
          </a:p>
        </p:txBody>
      </p:sp>
      <p:sp>
        <p:nvSpPr>
          <p:cNvPr id="5" name="Title 1">
            <a:extLst>
              <a:ext uri="{FF2B5EF4-FFF2-40B4-BE49-F238E27FC236}">
                <a16:creationId xmlns:a16="http://schemas.microsoft.com/office/drawing/2014/main" id="{DA710C02-2369-6B8D-E013-CB8D68ABD84C}"/>
              </a:ext>
            </a:extLst>
          </p:cNvPr>
          <p:cNvSpPr txBox="1">
            <a:spLocks/>
          </p:cNvSpPr>
          <p:nvPr/>
        </p:nvSpPr>
        <p:spPr>
          <a:xfrm>
            <a:off x="658811" y="3629620"/>
            <a:ext cx="10874375" cy="1018927"/>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600" kern="1200" spc="-60" baseline="0">
                <a:solidFill>
                  <a:schemeClr val="accent1"/>
                </a:solidFill>
                <a:latin typeface="+mj-lt"/>
                <a:ea typeface="+mj-ea"/>
                <a:cs typeface="+mj-cs"/>
              </a:defRPr>
            </a:lvl1pPr>
          </a:lstStyle>
          <a:p>
            <a:r>
              <a:rPr lang="en-US"/>
              <a:t>Don'ts</a:t>
            </a:r>
          </a:p>
        </p:txBody>
      </p:sp>
      <p:sp>
        <p:nvSpPr>
          <p:cNvPr id="7" name="TextBox 6">
            <a:extLst>
              <a:ext uri="{FF2B5EF4-FFF2-40B4-BE49-F238E27FC236}">
                <a16:creationId xmlns:a16="http://schemas.microsoft.com/office/drawing/2014/main" id="{731D8FDE-88F5-8AE6-24FF-373CA14C2172}"/>
              </a:ext>
            </a:extLst>
          </p:cNvPr>
          <p:cNvSpPr txBox="1"/>
          <p:nvPr/>
        </p:nvSpPr>
        <p:spPr>
          <a:xfrm>
            <a:off x="658812" y="4260938"/>
            <a:ext cx="8447610" cy="769441"/>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US" sz="2200">
                <a:solidFill>
                  <a:schemeClr val="tx2"/>
                </a:solidFill>
              </a:rPr>
              <a:t>Don’t use acronyms, buzzwords or jargon </a:t>
            </a:r>
            <a:endParaRPr lang="en-US">
              <a:solidFill>
                <a:schemeClr val="tx2"/>
              </a:solidFill>
            </a:endParaRPr>
          </a:p>
          <a:p>
            <a:pPr marL="342900" indent="-342900">
              <a:buFont typeface="Arial" panose="020B0604020202020204" pitchFamily="34" charset="0"/>
              <a:buChar char="•"/>
            </a:pPr>
            <a:r>
              <a:rPr lang="en-US" sz="2200">
                <a:solidFill>
                  <a:schemeClr val="tx2"/>
                </a:solidFill>
              </a:rPr>
              <a:t>Don’t choose a non-finance example</a:t>
            </a:r>
            <a:endParaRPr lang="en-US">
              <a:solidFill>
                <a:schemeClr val="tx2"/>
              </a:solidFill>
              <a:cs typeface="Arial"/>
            </a:endParaRPr>
          </a:p>
        </p:txBody>
      </p:sp>
      <p:sp>
        <p:nvSpPr>
          <p:cNvPr id="9" name="TextBox 8">
            <a:extLst>
              <a:ext uri="{FF2B5EF4-FFF2-40B4-BE49-F238E27FC236}">
                <a16:creationId xmlns:a16="http://schemas.microsoft.com/office/drawing/2014/main" id="{4003A26F-F891-A4F9-2319-3F92DF9A17D6}"/>
              </a:ext>
            </a:extLst>
          </p:cNvPr>
          <p:cNvSpPr txBox="1"/>
          <p:nvPr/>
        </p:nvSpPr>
        <p:spPr>
          <a:xfrm>
            <a:off x="9350669" y="932769"/>
            <a:ext cx="2677439" cy="4893647"/>
          </a:xfrm>
          <a:prstGeom prst="rect">
            <a:avLst/>
          </a:prstGeom>
          <a:solidFill>
            <a:schemeClr val="accent1">
              <a:lumMod val="40000"/>
              <a:lumOff val="60000"/>
            </a:schemeClr>
          </a:solidFill>
        </p:spPr>
        <p:txBody>
          <a:bodyPr wrap="square" lIns="91440" tIns="45720" rIns="91440" bIns="45720" anchor="t">
            <a:spAutoFit/>
          </a:bodyPr>
          <a:lstStyle/>
          <a:p>
            <a:r>
              <a:rPr lang="en-US" sz="2400"/>
              <a:t>Imagine the assessor as a well-informed reader – an experienced finance professional but who has no knowledge of you, your role, your Employer, its structure, ways of working etc. </a:t>
            </a:r>
            <a:endParaRPr lang="en-GB" sz="2400"/>
          </a:p>
        </p:txBody>
      </p:sp>
    </p:spTree>
    <p:extLst>
      <p:ext uri="{BB962C8B-B14F-4D97-AF65-F5344CB8AC3E}">
        <p14:creationId xmlns:p14="http://schemas.microsoft.com/office/powerpoint/2010/main" val="3758288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C4095-7624-0FE8-1D8C-6121F5F414A5}"/>
              </a:ext>
            </a:extLst>
          </p:cNvPr>
          <p:cNvSpPr>
            <a:spLocks noGrp="1"/>
          </p:cNvSpPr>
          <p:nvPr>
            <p:ph type="title"/>
          </p:nvPr>
        </p:nvSpPr>
        <p:spPr>
          <a:xfrm>
            <a:off x="658812" y="1017711"/>
            <a:ext cx="10874375" cy="1018927"/>
          </a:xfrm>
        </p:spPr>
        <p:txBody>
          <a:bodyPr/>
          <a:lstStyle/>
          <a:p>
            <a:r>
              <a:rPr lang="en-US"/>
              <a:t>Things you need to know</a:t>
            </a:r>
          </a:p>
        </p:txBody>
      </p:sp>
      <p:sp>
        <p:nvSpPr>
          <p:cNvPr id="3" name="Content Placeholder 2">
            <a:extLst>
              <a:ext uri="{FF2B5EF4-FFF2-40B4-BE49-F238E27FC236}">
                <a16:creationId xmlns:a16="http://schemas.microsoft.com/office/drawing/2014/main" id="{988A14FF-854B-A011-CC58-F74B3CCFB6BA}"/>
              </a:ext>
            </a:extLst>
          </p:cNvPr>
          <p:cNvSpPr>
            <a:spLocks noGrp="1"/>
          </p:cNvSpPr>
          <p:nvPr>
            <p:ph idx="1"/>
          </p:nvPr>
        </p:nvSpPr>
        <p:spPr>
          <a:xfrm>
            <a:off x="658812" y="2467636"/>
            <a:ext cx="10874374" cy="3586861"/>
          </a:xfrm>
        </p:spPr>
        <p:txBody>
          <a:bodyPr>
            <a:normAutofit fontScale="77500" lnSpcReduction="20000"/>
          </a:bodyPr>
          <a:lstStyle/>
          <a:p>
            <a:r>
              <a:rPr lang="en-US" dirty="0">
                <a:cs typeface="Arial"/>
              </a:rPr>
              <a:t>You cannot save and come back to a portfolio submission form unless it has been submitted. </a:t>
            </a:r>
            <a:endParaRPr lang="en-US" dirty="0"/>
          </a:p>
          <a:p>
            <a:pPr>
              <a:lnSpc>
                <a:spcPct val="113999"/>
              </a:lnSpc>
            </a:pPr>
            <a:endParaRPr lang="en-US" dirty="0">
              <a:cs typeface="Arial"/>
            </a:endParaRPr>
          </a:p>
          <a:p>
            <a:pPr>
              <a:lnSpc>
                <a:spcPct val="113999"/>
              </a:lnSpc>
            </a:pPr>
            <a:r>
              <a:rPr lang="en-US" dirty="0">
                <a:cs typeface="Arial"/>
              </a:rPr>
              <a:t>When inputting information in the form, you can only enter 250 characters. However, you will be able to edit this in the SharePoint to include any additional information required which does not fit into this character limit.</a:t>
            </a:r>
          </a:p>
          <a:p>
            <a:pPr>
              <a:lnSpc>
                <a:spcPct val="113999"/>
              </a:lnSpc>
            </a:pPr>
            <a:endParaRPr lang="en-US">
              <a:cs typeface="Arial"/>
            </a:endParaRPr>
          </a:p>
          <a:p>
            <a:pPr>
              <a:lnSpc>
                <a:spcPct val="113999"/>
              </a:lnSpc>
            </a:pPr>
            <a:r>
              <a:rPr lang="en-US">
                <a:cs typeface="Arial"/>
              </a:rPr>
              <a:t>Once submitted you can edit but whilst initially working on a submission you may prefer to do this in a word document and then copy it across. </a:t>
            </a:r>
          </a:p>
          <a:p>
            <a:pPr>
              <a:lnSpc>
                <a:spcPct val="113999"/>
              </a:lnSpc>
            </a:pPr>
            <a:endParaRPr lang="en-US">
              <a:cs typeface="Arial"/>
            </a:endParaRPr>
          </a:p>
          <a:p>
            <a:pPr>
              <a:lnSpc>
                <a:spcPct val="113999"/>
              </a:lnSpc>
            </a:pPr>
            <a:r>
              <a:rPr lang="en-US">
                <a:cs typeface="Arial"/>
              </a:rPr>
              <a:t>When you submit the form, it does not automatically go to your line manager for approval. You need to follow the approval steps in SharePoint. </a:t>
            </a:r>
          </a:p>
          <a:p>
            <a:pPr>
              <a:lnSpc>
                <a:spcPct val="113999"/>
              </a:lnSpc>
            </a:pPr>
            <a:endParaRPr lang="en-US">
              <a:cs typeface="Arial"/>
            </a:endParaRPr>
          </a:p>
          <a:p>
            <a:pPr>
              <a:lnSpc>
                <a:spcPct val="113999"/>
              </a:lnSpc>
            </a:pPr>
            <a:r>
              <a:rPr lang="en-US">
                <a:cs typeface="Arial"/>
              </a:rPr>
              <a:t>The portfolio submission form will automatically calculate the number of days into your SharePoint, this may however need to be amended. For example, you may have worked on a project over a six-month period but it was only 50% of your role and therefore you would not be counting the six months against this activity. </a:t>
            </a:r>
          </a:p>
        </p:txBody>
      </p:sp>
      <p:sp>
        <p:nvSpPr>
          <p:cNvPr id="4" name="Slide Number Placeholder 3">
            <a:extLst>
              <a:ext uri="{FF2B5EF4-FFF2-40B4-BE49-F238E27FC236}">
                <a16:creationId xmlns:a16="http://schemas.microsoft.com/office/drawing/2014/main" id="{A6F196F7-9B31-77F1-4E30-D229783ED207}"/>
              </a:ext>
            </a:extLst>
          </p:cNvPr>
          <p:cNvSpPr>
            <a:spLocks noGrp="1"/>
          </p:cNvSpPr>
          <p:nvPr>
            <p:ph type="sldNum" sz="quarter" idx="12"/>
          </p:nvPr>
        </p:nvSpPr>
        <p:spPr/>
        <p:txBody>
          <a:bodyPr/>
          <a:lstStyle/>
          <a:p>
            <a:fld id="{4FAB73BC-B049-4115-A692-8D63A059BFB8}" type="slidenum">
              <a:rPr lang="en-US" dirty="0"/>
              <a:pPr/>
              <a:t>13</a:t>
            </a:fld>
            <a:endParaRPr lang="en-US"/>
          </a:p>
        </p:txBody>
      </p:sp>
    </p:spTree>
    <p:extLst>
      <p:ext uri="{BB962C8B-B14F-4D97-AF65-F5344CB8AC3E}">
        <p14:creationId xmlns:p14="http://schemas.microsoft.com/office/powerpoint/2010/main" val="166849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7"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4AB3F0E-B691-812C-3128-B10AF1FFA3D4}"/>
              </a:ext>
            </a:extLst>
          </p:cNvPr>
          <p:cNvSpPr>
            <a:spLocks noGrp="1"/>
          </p:cNvSpPr>
          <p:nvPr>
            <p:ph type="title"/>
          </p:nvPr>
        </p:nvSpPr>
        <p:spPr>
          <a:xfrm>
            <a:off x="5341212" y="1905839"/>
            <a:ext cx="6068070" cy="3255264"/>
          </a:xfrm>
        </p:spPr>
        <p:txBody>
          <a:bodyPr vert="horz" lIns="91440" tIns="45720" rIns="91440" bIns="45720" rtlCol="0" anchor="b">
            <a:normAutofit fontScale="90000"/>
          </a:bodyPr>
          <a:lstStyle/>
          <a:p>
            <a:r>
              <a:rPr lang="en-US">
                <a:solidFill>
                  <a:srgbClr val="FFFFFF"/>
                </a:solidFill>
              </a:rPr>
              <a:t> Submitting, editing  and approving each entry of your Student Portfolio Submission </a:t>
            </a:r>
          </a:p>
        </p:txBody>
      </p:sp>
      <p:sp>
        <p:nvSpPr>
          <p:cNvPr id="19" name="Rectangle 18">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Graphic 7" descr="Document">
            <a:extLst>
              <a:ext uri="{FF2B5EF4-FFF2-40B4-BE49-F238E27FC236}">
                <a16:creationId xmlns:a16="http://schemas.microsoft.com/office/drawing/2014/main" id="{B2A92B6B-124B-AFD6-00E0-11052B80C9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6177" y="1695799"/>
            <a:ext cx="3458249" cy="3458249"/>
          </a:xfrm>
          <a:prstGeom prst="rect">
            <a:avLst/>
          </a:prstGeom>
        </p:spPr>
      </p:pic>
      <p:sp>
        <p:nvSpPr>
          <p:cNvPr id="4" name="Slide Number Placeholder 3">
            <a:extLst>
              <a:ext uri="{FF2B5EF4-FFF2-40B4-BE49-F238E27FC236}">
                <a16:creationId xmlns:a16="http://schemas.microsoft.com/office/drawing/2014/main" id="{C792E22D-A0CF-A572-E1E3-0AA5F783ED4F}"/>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spcAft>
                <a:spcPts val="600"/>
              </a:spcAft>
            </a:pPr>
            <a:fld id="{4FAB73BC-B049-4115-A692-8D63A059BFB8}" type="slidenum">
              <a:rPr lang="en-US" b="1" kern="1200" dirty="0">
                <a:solidFill>
                  <a:schemeClr val="accent1"/>
                </a:solidFill>
                <a:latin typeface="+mn-lt"/>
                <a:ea typeface="+mn-ea"/>
                <a:cs typeface="+mn-cs"/>
              </a:rPr>
              <a:pPr>
                <a:spcAft>
                  <a:spcPts val="600"/>
                </a:spcAft>
              </a:pPr>
              <a:t>14</a:t>
            </a:fld>
            <a:endParaRPr lang="en-US" b="1" kern="1200">
              <a:solidFill>
                <a:schemeClr val="accent1"/>
              </a:solidFill>
              <a:latin typeface="+mn-lt"/>
              <a:ea typeface="+mn-ea"/>
              <a:cs typeface="+mn-cs"/>
            </a:endParaRPr>
          </a:p>
        </p:txBody>
      </p:sp>
    </p:spTree>
    <p:extLst>
      <p:ext uri="{BB962C8B-B14F-4D97-AF65-F5344CB8AC3E}">
        <p14:creationId xmlns:p14="http://schemas.microsoft.com/office/powerpoint/2010/main" val="4112575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1577AD-DA5F-48B3-8FB9-5199BA9EE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5350"/>
            <a:ext cx="4642228" cy="5330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FDA15C5-1734-1F44-8F52-B2B84EA08C5E}"/>
              </a:ext>
            </a:extLst>
          </p:cNvPr>
          <p:cNvSpPr>
            <a:spLocks noGrp="1"/>
          </p:cNvSpPr>
          <p:nvPr>
            <p:ph type="title"/>
          </p:nvPr>
        </p:nvSpPr>
        <p:spPr>
          <a:xfrm>
            <a:off x="289249" y="1123837"/>
            <a:ext cx="4016116" cy="1255469"/>
          </a:xfrm>
        </p:spPr>
        <p:txBody>
          <a:bodyPr vert="horz" lIns="91440" tIns="45720" rIns="91440" bIns="45720" rtlCol="0" anchor="ctr">
            <a:normAutofit/>
          </a:bodyPr>
          <a:lstStyle/>
          <a:p>
            <a:r>
              <a:rPr lang="en-US" sz="3300">
                <a:solidFill>
                  <a:srgbClr val="FFFFFF"/>
                </a:solidFill>
              </a:rPr>
              <a:t>Submission and accessing SharePoint</a:t>
            </a:r>
          </a:p>
        </p:txBody>
      </p:sp>
      <p:sp>
        <p:nvSpPr>
          <p:cNvPr id="9" name="TextBox 8">
            <a:extLst>
              <a:ext uri="{FF2B5EF4-FFF2-40B4-BE49-F238E27FC236}">
                <a16:creationId xmlns:a16="http://schemas.microsoft.com/office/drawing/2014/main" id="{D4BEC62A-C1F2-45BC-29FB-FEB6493014BD}"/>
              </a:ext>
            </a:extLst>
          </p:cNvPr>
          <p:cNvSpPr txBox="1"/>
          <p:nvPr/>
        </p:nvSpPr>
        <p:spPr>
          <a:xfrm>
            <a:off x="289249" y="2510395"/>
            <a:ext cx="4016116" cy="327458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lnSpcReduction="10000"/>
          </a:bodyPr>
          <a:lstStyle/>
          <a:p>
            <a:pPr indent="-182880" defTabSz="914400">
              <a:lnSpc>
                <a:spcPct val="90000"/>
              </a:lnSpc>
              <a:spcAft>
                <a:spcPts val="600"/>
              </a:spcAft>
              <a:buClr>
                <a:schemeClr val="accent1"/>
              </a:buClr>
              <a:buFont typeface="Wingdings 2" pitchFamily="18" charset="2"/>
              <a:buChar char=""/>
            </a:pPr>
            <a:r>
              <a:rPr lang="en-US">
                <a:solidFill>
                  <a:srgbClr val="FFFFFF"/>
                </a:solidFill>
              </a:rPr>
              <a:t>Once you have submitted your student portfolio submission, you will receive a copy via email. At this stage it has not been submitted for line manager approval.</a:t>
            </a:r>
            <a:endParaRPr lang="en-US"/>
          </a:p>
          <a:p>
            <a:pPr indent="-182880" defTabSz="914400">
              <a:lnSpc>
                <a:spcPct val="90000"/>
              </a:lnSpc>
              <a:spcAft>
                <a:spcPts val="600"/>
              </a:spcAft>
              <a:buClr>
                <a:schemeClr val="accent1"/>
              </a:buClr>
              <a:buFont typeface="Wingdings 2" pitchFamily="18" charset="2"/>
              <a:buChar char=""/>
            </a:pPr>
            <a:endParaRPr lang="en-US">
              <a:solidFill>
                <a:srgbClr val="FFFFFF"/>
              </a:solidFill>
            </a:endParaRPr>
          </a:p>
          <a:p>
            <a:pPr indent="-182880" defTabSz="914400">
              <a:lnSpc>
                <a:spcPct val="90000"/>
              </a:lnSpc>
              <a:spcAft>
                <a:spcPts val="600"/>
              </a:spcAft>
              <a:buClr>
                <a:schemeClr val="accent1"/>
              </a:buClr>
              <a:buFont typeface="Wingdings 2" pitchFamily="18" charset="2"/>
              <a:buChar char=""/>
            </a:pPr>
            <a:r>
              <a:rPr lang="en-US">
                <a:solidFill>
                  <a:srgbClr val="FFFFFF"/>
                </a:solidFill>
              </a:rPr>
              <a:t>Please click the link at the bottom to view  and edit your submission and any previous submissions in SharePoint. </a:t>
            </a:r>
            <a:endParaRPr lang="en-US">
              <a:solidFill>
                <a:srgbClr val="000000"/>
              </a:solidFill>
            </a:endParaRPr>
          </a:p>
          <a:p>
            <a:pPr indent="-182880" defTabSz="914400">
              <a:lnSpc>
                <a:spcPct val="90000"/>
              </a:lnSpc>
              <a:spcAft>
                <a:spcPts val="600"/>
              </a:spcAft>
              <a:buClr>
                <a:schemeClr val="accent1"/>
              </a:buClr>
              <a:buFont typeface="Wingdings 2" pitchFamily="18" charset="2"/>
              <a:buChar char=""/>
            </a:pPr>
            <a:endParaRPr lang="en-US">
              <a:solidFill>
                <a:srgbClr val="FFFFFF"/>
              </a:solidFill>
            </a:endParaRPr>
          </a:p>
          <a:p>
            <a:pPr indent="-182880" defTabSz="914400">
              <a:lnSpc>
                <a:spcPct val="90000"/>
              </a:lnSpc>
              <a:spcAft>
                <a:spcPts val="600"/>
              </a:spcAft>
              <a:buClr>
                <a:schemeClr val="accent1"/>
              </a:buClr>
              <a:buFont typeface="Wingdings 2" pitchFamily="18" charset="2"/>
              <a:buChar char=""/>
            </a:pPr>
            <a:r>
              <a:rPr lang="en-US">
                <a:solidFill>
                  <a:srgbClr val="FFFFFF"/>
                </a:solidFill>
              </a:rPr>
              <a:t>You will also need this link to submit your submission for line managers approval. </a:t>
            </a:r>
            <a:endParaRPr lang="en-US">
              <a:cs typeface="Arial"/>
            </a:endParaRPr>
          </a:p>
        </p:txBody>
      </p:sp>
      <p:pic>
        <p:nvPicPr>
          <p:cNvPr id="7" name="Picture 6" descr="A screenshot of a computer&#10;&#10;Description automatically generated">
            <a:extLst>
              <a:ext uri="{FF2B5EF4-FFF2-40B4-BE49-F238E27FC236}">
                <a16:creationId xmlns:a16="http://schemas.microsoft.com/office/drawing/2014/main" id="{9CB59A7A-287B-D957-FD04-1B231185F33C}"/>
              </a:ext>
            </a:extLst>
          </p:cNvPr>
          <p:cNvPicPr>
            <a:picLocks noChangeAspect="1"/>
          </p:cNvPicPr>
          <p:nvPr/>
        </p:nvPicPr>
        <p:blipFill>
          <a:blip r:embed="rId3"/>
          <a:stretch>
            <a:fillRect/>
          </a:stretch>
        </p:blipFill>
        <p:spPr>
          <a:xfrm>
            <a:off x="5137463" y="873796"/>
            <a:ext cx="6193767" cy="5230787"/>
          </a:xfrm>
          <a:prstGeom prst="rect">
            <a:avLst/>
          </a:prstGeom>
        </p:spPr>
      </p:pic>
      <p:sp>
        <p:nvSpPr>
          <p:cNvPr id="4" name="Slide Number Placeholder 3">
            <a:extLst>
              <a:ext uri="{FF2B5EF4-FFF2-40B4-BE49-F238E27FC236}">
                <a16:creationId xmlns:a16="http://schemas.microsoft.com/office/drawing/2014/main" id="{B00D2119-B6C3-664C-B796-A40A83EE7309}"/>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spcAft>
                <a:spcPts val="600"/>
              </a:spcAft>
            </a:pPr>
            <a:fld id="{4FAB73BC-B049-4115-A692-8D63A059BFB8}" type="slidenum">
              <a:rPr lang="en-US" b="1" kern="1200" dirty="0">
                <a:solidFill>
                  <a:schemeClr val="accent1"/>
                </a:solidFill>
                <a:latin typeface="+mn-lt"/>
                <a:ea typeface="+mn-ea"/>
                <a:cs typeface="+mn-cs"/>
              </a:rPr>
              <a:pPr>
                <a:spcAft>
                  <a:spcPts val="600"/>
                </a:spcAft>
              </a:pPr>
              <a:t>15</a:t>
            </a:fld>
            <a:endParaRPr lang="en-US" b="1" kern="1200">
              <a:solidFill>
                <a:schemeClr val="accent1"/>
              </a:solidFill>
              <a:latin typeface="+mn-lt"/>
              <a:ea typeface="+mn-ea"/>
              <a:cs typeface="+mn-cs"/>
            </a:endParaRPr>
          </a:p>
        </p:txBody>
      </p:sp>
    </p:spTree>
    <p:extLst>
      <p:ext uri="{BB962C8B-B14F-4D97-AF65-F5344CB8AC3E}">
        <p14:creationId xmlns:p14="http://schemas.microsoft.com/office/powerpoint/2010/main" val="3945375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F3E4-E537-4625-570A-24DFEEEDBD26}"/>
              </a:ext>
            </a:extLst>
          </p:cNvPr>
          <p:cNvSpPr>
            <a:spLocks noGrp="1"/>
          </p:cNvSpPr>
          <p:nvPr>
            <p:ph type="title"/>
          </p:nvPr>
        </p:nvSpPr>
        <p:spPr/>
        <p:txBody>
          <a:bodyPr/>
          <a:lstStyle/>
          <a:p>
            <a:r>
              <a:rPr lang="en-US"/>
              <a:t>Editing Your Submissions</a:t>
            </a:r>
          </a:p>
        </p:txBody>
      </p:sp>
      <p:sp>
        <p:nvSpPr>
          <p:cNvPr id="4" name="Slide Number Placeholder 3">
            <a:extLst>
              <a:ext uri="{FF2B5EF4-FFF2-40B4-BE49-F238E27FC236}">
                <a16:creationId xmlns:a16="http://schemas.microsoft.com/office/drawing/2014/main" id="{36B33E10-3491-B142-6DC0-F5750AA95436}"/>
              </a:ext>
            </a:extLst>
          </p:cNvPr>
          <p:cNvSpPr>
            <a:spLocks noGrp="1"/>
          </p:cNvSpPr>
          <p:nvPr>
            <p:ph type="sldNum" sz="quarter" idx="12"/>
          </p:nvPr>
        </p:nvSpPr>
        <p:spPr/>
        <p:txBody>
          <a:bodyPr/>
          <a:lstStyle/>
          <a:p>
            <a:fld id="{4FAB73BC-B049-4115-A692-8D63A059BFB8}" type="slidenum">
              <a:rPr lang="en-US" dirty="0"/>
              <a:pPr/>
              <a:t>16</a:t>
            </a:fld>
            <a:endParaRPr lang="en-US"/>
          </a:p>
        </p:txBody>
      </p:sp>
      <p:sp>
        <p:nvSpPr>
          <p:cNvPr id="7" name="Content Placeholder 6">
            <a:extLst>
              <a:ext uri="{FF2B5EF4-FFF2-40B4-BE49-F238E27FC236}">
                <a16:creationId xmlns:a16="http://schemas.microsoft.com/office/drawing/2014/main" id="{C9A0DC0E-ECC9-058F-7DD2-5A5872E18059}"/>
              </a:ext>
            </a:extLst>
          </p:cNvPr>
          <p:cNvSpPr>
            <a:spLocks noGrp="1"/>
          </p:cNvSpPr>
          <p:nvPr>
            <p:ph idx="1"/>
          </p:nvPr>
        </p:nvSpPr>
        <p:spPr>
          <a:xfrm>
            <a:off x="658812" y="2446382"/>
            <a:ext cx="10874374" cy="3586861"/>
          </a:xfrm>
        </p:spPr>
        <p:txBody>
          <a:bodyPr>
            <a:normAutofit fontScale="92500"/>
          </a:bodyPr>
          <a:lstStyle/>
          <a:p>
            <a:r>
              <a:rPr lang="en-US">
                <a:cs typeface="Arial"/>
              </a:rPr>
              <a:t>Within the SharePoint site once you have submitted your Student portfolio submission form, you are then able to edit your submission, prior to submitting for approval from your line manager.</a:t>
            </a:r>
            <a:endParaRPr lang="en-US"/>
          </a:p>
          <a:p>
            <a:pPr>
              <a:lnSpc>
                <a:spcPct val="113999"/>
              </a:lnSpc>
            </a:pPr>
            <a:endParaRPr lang="en-US">
              <a:cs typeface="Arial"/>
            </a:endParaRPr>
          </a:p>
          <a:p>
            <a:pPr>
              <a:lnSpc>
                <a:spcPct val="113999"/>
              </a:lnSpc>
            </a:pPr>
            <a:r>
              <a:rPr lang="en-US">
                <a:cs typeface="Arial"/>
              </a:rPr>
              <a:t>To do this you will need to click on the edit button at the top of your submission, this will then allow you to edit your responses.</a:t>
            </a:r>
          </a:p>
          <a:p>
            <a:pPr>
              <a:lnSpc>
                <a:spcPct val="113999"/>
              </a:lnSpc>
            </a:pPr>
            <a:endParaRPr lang="en-US">
              <a:cs typeface="Arial"/>
            </a:endParaRPr>
          </a:p>
          <a:p>
            <a:pPr>
              <a:lnSpc>
                <a:spcPct val="113999"/>
              </a:lnSpc>
            </a:pPr>
            <a:r>
              <a:rPr lang="en-US">
                <a:cs typeface="Arial"/>
              </a:rPr>
              <a:t>Whilst reviewing and editing your submission please ensure that your PEP submission days are correct for the time you have worked on the relevant task</a:t>
            </a:r>
          </a:p>
          <a:p>
            <a:pPr>
              <a:lnSpc>
                <a:spcPct val="113999"/>
              </a:lnSpc>
            </a:pPr>
            <a:endParaRPr lang="en-US">
              <a:cs typeface="Arial"/>
            </a:endParaRPr>
          </a:p>
          <a:p>
            <a:pPr>
              <a:lnSpc>
                <a:spcPct val="113999"/>
              </a:lnSpc>
            </a:pPr>
            <a:r>
              <a:rPr lang="en-US">
                <a:cs typeface="Arial"/>
              </a:rPr>
              <a:t>Review your submission for spelling and grammatical errors</a:t>
            </a:r>
          </a:p>
          <a:p>
            <a:pPr>
              <a:lnSpc>
                <a:spcPct val="113999"/>
              </a:lnSpc>
            </a:pPr>
            <a:endParaRPr lang="en-US">
              <a:cs typeface="Arial"/>
            </a:endParaRPr>
          </a:p>
          <a:p>
            <a:pPr>
              <a:lnSpc>
                <a:spcPct val="113999"/>
              </a:lnSpc>
            </a:pPr>
            <a:endParaRPr lang="en-US">
              <a:cs typeface="Arial"/>
            </a:endParaRPr>
          </a:p>
          <a:p>
            <a:pPr>
              <a:lnSpc>
                <a:spcPct val="113999"/>
              </a:lnSpc>
            </a:pPr>
            <a:endParaRPr lang="en-US">
              <a:cs typeface="Arial"/>
            </a:endParaRPr>
          </a:p>
        </p:txBody>
      </p:sp>
    </p:spTree>
    <p:extLst>
      <p:ext uri="{BB962C8B-B14F-4D97-AF65-F5344CB8AC3E}">
        <p14:creationId xmlns:p14="http://schemas.microsoft.com/office/powerpoint/2010/main" val="2258922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A992460-7FA3-40FE-A958-BCD1981B9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DF57D5B-380D-48E9-8DAD-DD500FE80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FDA15C5-1734-1F44-8F52-B2B84EA08C5E}"/>
              </a:ext>
            </a:extLst>
          </p:cNvPr>
          <p:cNvSpPr>
            <a:spLocks noGrp="1"/>
          </p:cNvSpPr>
          <p:nvPr>
            <p:ph type="title"/>
          </p:nvPr>
        </p:nvSpPr>
        <p:spPr>
          <a:xfrm>
            <a:off x="289249" y="1123837"/>
            <a:ext cx="4016116" cy="1255469"/>
          </a:xfrm>
        </p:spPr>
        <p:txBody>
          <a:bodyPr vert="horz" lIns="91440" tIns="45720" rIns="91440" bIns="45720" rtlCol="0" anchor="ctr">
            <a:normAutofit/>
          </a:bodyPr>
          <a:lstStyle/>
          <a:p>
            <a:r>
              <a:rPr lang="en-US">
                <a:solidFill>
                  <a:srgbClr val="FFFFFF"/>
                </a:solidFill>
              </a:rPr>
              <a:t>Submitting your entry for approval</a:t>
            </a:r>
          </a:p>
        </p:txBody>
      </p:sp>
      <p:sp>
        <p:nvSpPr>
          <p:cNvPr id="3" name="TextBox 2">
            <a:extLst>
              <a:ext uri="{FF2B5EF4-FFF2-40B4-BE49-F238E27FC236}">
                <a16:creationId xmlns:a16="http://schemas.microsoft.com/office/drawing/2014/main" id="{95B13F46-8F94-D061-B7DE-706A48ACD703}"/>
              </a:ext>
            </a:extLst>
          </p:cNvPr>
          <p:cNvSpPr txBox="1"/>
          <p:nvPr/>
        </p:nvSpPr>
        <p:spPr>
          <a:xfrm>
            <a:off x="289249" y="2510395"/>
            <a:ext cx="4016116" cy="327458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182880" defTabSz="914400">
              <a:lnSpc>
                <a:spcPct val="90000"/>
              </a:lnSpc>
              <a:spcAft>
                <a:spcPts val="600"/>
              </a:spcAft>
              <a:buClr>
                <a:schemeClr val="accent1"/>
              </a:buClr>
              <a:buFont typeface="Wingdings 2" pitchFamily="18" charset="2"/>
              <a:buChar char=""/>
            </a:pPr>
            <a:r>
              <a:rPr lang="en-US">
                <a:solidFill>
                  <a:srgbClr val="FFFFFF"/>
                </a:solidFill>
              </a:rPr>
              <a:t>When you are ready to submit to your line manager for approval, you will need to edit the PEP Submission Status section of your submission within the SharePoint site.</a:t>
            </a:r>
          </a:p>
          <a:p>
            <a:pPr indent="-182880" defTabSz="914400">
              <a:lnSpc>
                <a:spcPct val="90000"/>
              </a:lnSpc>
              <a:spcAft>
                <a:spcPts val="600"/>
              </a:spcAft>
              <a:buClr>
                <a:schemeClr val="accent1"/>
              </a:buClr>
              <a:buFont typeface="Wingdings 2" pitchFamily="18" charset="2"/>
              <a:buChar char=""/>
            </a:pPr>
            <a:endParaRPr lang="en-US">
              <a:solidFill>
                <a:srgbClr val="FFFFFF"/>
              </a:solidFill>
            </a:endParaRPr>
          </a:p>
          <a:p>
            <a:pPr indent="-182880" defTabSz="914400">
              <a:lnSpc>
                <a:spcPct val="90000"/>
              </a:lnSpc>
              <a:spcAft>
                <a:spcPts val="600"/>
              </a:spcAft>
              <a:buClr>
                <a:schemeClr val="accent1"/>
              </a:buClr>
              <a:buFont typeface="Wingdings 2" pitchFamily="18" charset="2"/>
              <a:buChar char=""/>
            </a:pPr>
            <a:r>
              <a:rPr lang="en-US">
                <a:solidFill>
                  <a:srgbClr val="FFFFFF"/>
                </a:solidFill>
              </a:rPr>
              <a:t>Once you have clicked submit for approval and saved this will send an email to your nominated line manager who will then review and either approve or reject your submission.</a:t>
            </a:r>
            <a:endParaRPr lang="en-US">
              <a:solidFill>
                <a:srgbClr val="FFFFFF"/>
              </a:solidFill>
              <a:cs typeface="Arial"/>
            </a:endParaRPr>
          </a:p>
        </p:txBody>
      </p:sp>
      <p:sp>
        <p:nvSpPr>
          <p:cNvPr id="22" name="Rectangle 21">
            <a:extLst>
              <a:ext uri="{FF2B5EF4-FFF2-40B4-BE49-F238E27FC236}">
                <a16:creationId xmlns:a16="http://schemas.microsoft.com/office/drawing/2014/main" id="{F125053E-1062-4FE2-974C-546DC769D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B00D2119-B6C3-664C-B796-A40A83EE7309}"/>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spcAft>
                <a:spcPts val="600"/>
              </a:spcAft>
            </a:pPr>
            <a:fld id="{4FAB73BC-B049-4115-A692-8D63A059BFB8}" type="slidenum">
              <a:rPr lang="en-US" b="1" kern="1200" dirty="0">
                <a:solidFill>
                  <a:schemeClr val="accent1"/>
                </a:solidFill>
                <a:latin typeface="+mn-lt"/>
                <a:ea typeface="+mn-ea"/>
                <a:cs typeface="+mn-cs"/>
              </a:rPr>
              <a:pPr>
                <a:spcAft>
                  <a:spcPts val="600"/>
                </a:spcAft>
              </a:pPr>
              <a:t>17</a:t>
            </a:fld>
            <a:endParaRPr lang="en-US" b="1" kern="1200">
              <a:solidFill>
                <a:schemeClr val="accent1"/>
              </a:solidFill>
              <a:latin typeface="+mn-lt"/>
              <a:ea typeface="+mn-ea"/>
              <a:cs typeface="+mn-cs"/>
            </a:endParaRPr>
          </a:p>
        </p:txBody>
      </p:sp>
      <p:cxnSp>
        <p:nvCxnSpPr>
          <p:cNvPr id="9" name="Straight Arrow Connector 8">
            <a:extLst>
              <a:ext uri="{FF2B5EF4-FFF2-40B4-BE49-F238E27FC236}">
                <a16:creationId xmlns:a16="http://schemas.microsoft.com/office/drawing/2014/main" id="{0CBAF5B8-BCB1-8BC1-7319-172B48D135E1}"/>
              </a:ext>
            </a:extLst>
          </p:cNvPr>
          <p:cNvCxnSpPr/>
          <p:nvPr/>
        </p:nvCxnSpPr>
        <p:spPr>
          <a:xfrm>
            <a:off x="1643743" y="2209799"/>
            <a:ext cx="2079171" cy="10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descr="A screenshot of a computer&#10;&#10;Description automatically generated">
            <a:extLst>
              <a:ext uri="{FF2B5EF4-FFF2-40B4-BE49-F238E27FC236}">
                <a16:creationId xmlns:a16="http://schemas.microsoft.com/office/drawing/2014/main" id="{CDCA0BE0-6484-AB99-1C21-87FEA794B093}"/>
              </a:ext>
            </a:extLst>
          </p:cNvPr>
          <p:cNvPicPr>
            <a:picLocks noChangeAspect="1"/>
          </p:cNvPicPr>
          <p:nvPr/>
        </p:nvPicPr>
        <p:blipFill>
          <a:blip r:embed="rId3"/>
          <a:srcRect t="-335" b="44419"/>
          <a:stretch/>
        </p:blipFill>
        <p:spPr>
          <a:xfrm>
            <a:off x="4821917" y="759135"/>
            <a:ext cx="7383161" cy="5415286"/>
          </a:xfrm>
          <a:prstGeom prst="rect">
            <a:avLst/>
          </a:prstGeom>
        </p:spPr>
      </p:pic>
      <p:pic>
        <p:nvPicPr>
          <p:cNvPr id="11" name="Picture 10" descr="A white rectangle with black text&#10;&#10;Description automatically generated">
            <a:extLst>
              <a:ext uri="{FF2B5EF4-FFF2-40B4-BE49-F238E27FC236}">
                <a16:creationId xmlns:a16="http://schemas.microsoft.com/office/drawing/2014/main" id="{6E8CFDAC-5408-2109-8263-FE7C81D3F41D}"/>
              </a:ext>
            </a:extLst>
          </p:cNvPr>
          <p:cNvPicPr>
            <a:picLocks noChangeAspect="1"/>
          </p:cNvPicPr>
          <p:nvPr/>
        </p:nvPicPr>
        <p:blipFill>
          <a:blip r:embed="rId4"/>
          <a:srcRect l="330" r="67051" b="2247"/>
          <a:stretch/>
        </p:blipFill>
        <p:spPr>
          <a:xfrm>
            <a:off x="8097860" y="1890621"/>
            <a:ext cx="2843815" cy="1238359"/>
          </a:xfrm>
          <a:prstGeom prst="rect">
            <a:avLst/>
          </a:prstGeom>
        </p:spPr>
      </p:pic>
    </p:spTree>
    <p:extLst>
      <p:ext uri="{BB962C8B-B14F-4D97-AF65-F5344CB8AC3E}">
        <p14:creationId xmlns:p14="http://schemas.microsoft.com/office/powerpoint/2010/main" val="2845475996"/>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0ADB2737-574F-DEEB-938B-AC1A355DD13A}"/>
              </a:ext>
            </a:extLst>
          </p:cNvPr>
          <p:cNvPicPr>
            <a:picLocks noChangeAspect="1"/>
          </p:cNvPicPr>
          <p:nvPr/>
        </p:nvPicPr>
        <p:blipFill>
          <a:blip r:embed="rId3"/>
          <a:stretch>
            <a:fillRect/>
          </a:stretch>
        </p:blipFill>
        <p:spPr>
          <a:xfrm>
            <a:off x="381544" y="1717728"/>
            <a:ext cx="6915032" cy="4675322"/>
          </a:xfrm>
          <a:prstGeom prst="rect">
            <a:avLst/>
          </a:prstGeom>
        </p:spPr>
      </p:pic>
      <p:sp>
        <p:nvSpPr>
          <p:cNvPr id="4" name="Slide Number Placeholder 3">
            <a:extLst>
              <a:ext uri="{FF2B5EF4-FFF2-40B4-BE49-F238E27FC236}">
                <a16:creationId xmlns:a16="http://schemas.microsoft.com/office/drawing/2014/main" id="{B00D2119-B6C3-664C-B796-A40A83EE7309}"/>
              </a:ext>
            </a:extLst>
          </p:cNvPr>
          <p:cNvSpPr>
            <a:spLocks noGrp="1"/>
          </p:cNvSpPr>
          <p:nvPr>
            <p:ph type="sldNum" sz="quarter" idx="12"/>
          </p:nvPr>
        </p:nvSpPr>
        <p:spPr/>
        <p:txBody>
          <a:bodyPr/>
          <a:lstStyle/>
          <a:p>
            <a:fld id="{4FAB73BC-B049-4115-A692-8D63A059BFB8}" type="slidenum">
              <a:rPr lang="en-US" smtClean="0"/>
              <a:pPr/>
              <a:t>18</a:t>
            </a:fld>
            <a:endParaRPr lang="en-US"/>
          </a:p>
        </p:txBody>
      </p:sp>
      <p:sp>
        <p:nvSpPr>
          <p:cNvPr id="8" name="Title 7">
            <a:extLst>
              <a:ext uri="{FF2B5EF4-FFF2-40B4-BE49-F238E27FC236}">
                <a16:creationId xmlns:a16="http://schemas.microsoft.com/office/drawing/2014/main" id="{7EA5D2F3-A562-DB4C-38AD-DEA03798C4AB}"/>
              </a:ext>
            </a:extLst>
          </p:cNvPr>
          <p:cNvSpPr>
            <a:spLocks noGrp="1"/>
          </p:cNvSpPr>
          <p:nvPr>
            <p:ph type="title"/>
          </p:nvPr>
        </p:nvSpPr>
        <p:spPr>
          <a:xfrm>
            <a:off x="832983" y="812768"/>
            <a:ext cx="10874375" cy="1018927"/>
          </a:xfrm>
        </p:spPr>
        <p:txBody>
          <a:bodyPr/>
          <a:lstStyle/>
          <a:p>
            <a:r>
              <a:rPr lang="en-US"/>
              <a:t>Submitting to your line manager and tracking approval</a:t>
            </a:r>
          </a:p>
        </p:txBody>
      </p:sp>
      <p:pic>
        <p:nvPicPr>
          <p:cNvPr id="14" name="Picture 13" descr="A screenshot of a phone&#10;&#10;Description automatically generated">
            <a:extLst>
              <a:ext uri="{FF2B5EF4-FFF2-40B4-BE49-F238E27FC236}">
                <a16:creationId xmlns:a16="http://schemas.microsoft.com/office/drawing/2014/main" id="{20179802-8D7D-2FE9-8ACC-07D1D4B5AF52}"/>
              </a:ext>
            </a:extLst>
          </p:cNvPr>
          <p:cNvPicPr>
            <a:picLocks noChangeAspect="1"/>
          </p:cNvPicPr>
          <p:nvPr/>
        </p:nvPicPr>
        <p:blipFill>
          <a:blip r:embed="rId4"/>
          <a:stretch>
            <a:fillRect/>
          </a:stretch>
        </p:blipFill>
        <p:spPr>
          <a:xfrm>
            <a:off x="10087428" y="2593439"/>
            <a:ext cx="1579632" cy="2654439"/>
          </a:xfrm>
          <a:prstGeom prst="rect">
            <a:avLst/>
          </a:prstGeom>
        </p:spPr>
      </p:pic>
      <p:sp>
        <p:nvSpPr>
          <p:cNvPr id="15" name="TextBox 14">
            <a:extLst>
              <a:ext uri="{FF2B5EF4-FFF2-40B4-BE49-F238E27FC236}">
                <a16:creationId xmlns:a16="http://schemas.microsoft.com/office/drawing/2014/main" id="{58F38022-AA1F-D28E-0109-DA1812A99F41}"/>
              </a:ext>
            </a:extLst>
          </p:cNvPr>
          <p:cNvSpPr txBox="1"/>
          <p:nvPr/>
        </p:nvSpPr>
        <p:spPr>
          <a:xfrm>
            <a:off x="6117779" y="4320216"/>
            <a:ext cx="3257088" cy="1477328"/>
          </a:xfrm>
          <a:prstGeom prst="rect">
            <a:avLst/>
          </a:prstGeom>
          <a:solidFill>
            <a:schemeClr val="bg2">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Your line manager will receive an email containing your submission. They can approve or reject the submission here. </a:t>
            </a:r>
          </a:p>
        </p:txBody>
      </p:sp>
      <p:cxnSp>
        <p:nvCxnSpPr>
          <p:cNvPr id="16" name="Straight Arrow Connector 15">
            <a:extLst>
              <a:ext uri="{FF2B5EF4-FFF2-40B4-BE49-F238E27FC236}">
                <a16:creationId xmlns:a16="http://schemas.microsoft.com/office/drawing/2014/main" id="{446235DC-3140-3719-2451-894EA58C27AC}"/>
              </a:ext>
            </a:extLst>
          </p:cNvPr>
          <p:cNvCxnSpPr/>
          <p:nvPr/>
        </p:nvCxnSpPr>
        <p:spPr>
          <a:xfrm flipH="1">
            <a:off x="2716400" y="5104770"/>
            <a:ext cx="3387657" cy="887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D65AAA3-8F8C-B4D9-309C-3A2721196B26}"/>
              </a:ext>
            </a:extLst>
          </p:cNvPr>
          <p:cNvSpPr txBox="1"/>
          <p:nvPr/>
        </p:nvSpPr>
        <p:spPr>
          <a:xfrm>
            <a:off x="6235373" y="2587358"/>
            <a:ext cx="2983442" cy="646331"/>
          </a:xfrm>
          <a:prstGeom prst="rect">
            <a:avLst/>
          </a:prstGeom>
          <a:solidFill>
            <a:schemeClr val="bg2">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This will then update on your records</a:t>
            </a:r>
            <a:endParaRPr lang="en-US"/>
          </a:p>
        </p:txBody>
      </p:sp>
      <p:cxnSp>
        <p:nvCxnSpPr>
          <p:cNvPr id="18" name="Straight Arrow Connector 17">
            <a:extLst>
              <a:ext uri="{FF2B5EF4-FFF2-40B4-BE49-F238E27FC236}">
                <a16:creationId xmlns:a16="http://schemas.microsoft.com/office/drawing/2014/main" id="{73B47DB9-A8B0-952F-B0D9-252982E9C910}"/>
              </a:ext>
            </a:extLst>
          </p:cNvPr>
          <p:cNvCxnSpPr/>
          <p:nvPr/>
        </p:nvCxnSpPr>
        <p:spPr>
          <a:xfrm>
            <a:off x="9250909" y="2957724"/>
            <a:ext cx="1015691" cy="432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368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7"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4AB3F0E-B691-812C-3128-B10AF1FFA3D4}"/>
              </a:ext>
            </a:extLst>
          </p:cNvPr>
          <p:cNvSpPr>
            <a:spLocks noGrp="1"/>
          </p:cNvSpPr>
          <p:nvPr>
            <p:ph type="title"/>
          </p:nvPr>
        </p:nvSpPr>
        <p:spPr>
          <a:xfrm>
            <a:off x="5054082" y="1298448"/>
            <a:ext cx="6068070" cy="3255264"/>
          </a:xfrm>
        </p:spPr>
        <p:txBody>
          <a:bodyPr vert="horz" lIns="91440" tIns="45720" rIns="91440" bIns="45720" rtlCol="0" anchor="b">
            <a:normAutofit/>
          </a:bodyPr>
          <a:lstStyle/>
          <a:p>
            <a:r>
              <a:rPr lang="en-US">
                <a:solidFill>
                  <a:srgbClr val="FFFFFF"/>
                </a:solidFill>
              </a:rPr>
              <a:t> Membership ready</a:t>
            </a:r>
          </a:p>
        </p:txBody>
      </p:sp>
      <p:sp>
        <p:nvSpPr>
          <p:cNvPr id="19" name="Rectangle 18">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Graphic 7" descr="Document">
            <a:extLst>
              <a:ext uri="{FF2B5EF4-FFF2-40B4-BE49-F238E27FC236}">
                <a16:creationId xmlns:a16="http://schemas.microsoft.com/office/drawing/2014/main" id="{B2A92B6B-124B-AFD6-00E0-11052B80C9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6177" y="1695799"/>
            <a:ext cx="3458249" cy="3458249"/>
          </a:xfrm>
          <a:prstGeom prst="rect">
            <a:avLst/>
          </a:prstGeom>
        </p:spPr>
      </p:pic>
      <p:sp>
        <p:nvSpPr>
          <p:cNvPr id="4" name="Slide Number Placeholder 3">
            <a:extLst>
              <a:ext uri="{FF2B5EF4-FFF2-40B4-BE49-F238E27FC236}">
                <a16:creationId xmlns:a16="http://schemas.microsoft.com/office/drawing/2014/main" id="{C792E22D-A0CF-A572-E1E3-0AA5F783ED4F}"/>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spcAft>
                <a:spcPts val="600"/>
              </a:spcAft>
            </a:pPr>
            <a:fld id="{4FAB73BC-B049-4115-A692-8D63A059BFB8}" type="slidenum">
              <a:rPr lang="en-US" b="1" kern="1200" dirty="0">
                <a:solidFill>
                  <a:schemeClr val="accent1"/>
                </a:solidFill>
                <a:latin typeface="+mn-lt"/>
                <a:ea typeface="+mn-ea"/>
                <a:cs typeface="+mn-cs"/>
              </a:rPr>
              <a:pPr>
                <a:spcAft>
                  <a:spcPts val="600"/>
                </a:spcAft>
              </a:pPr>
              <a:t>19</a:t>
            </a:fld>
            <a:endParaRPr lang="en-US" b="1" kern="1200">
              <a:solidFill>
                <a:schemeClr val="accent1"/>
              </a:solidFill>
              <a:latin typeface="+mn-lt"/>
              <a:ea typeface="+mn-ea"/>
              <a:cs typeface="+mn-cs"/>
            </a:endParaRPr>
          </a:p>
        </p:txBody>
      </p:sp>
    </p:spTree>
    <p:extLst>
      <p:ext uri="{BB962C8B-B14F-4D97-AF65-F5344CB8AC3E}">
        <p14:creationId xmlns:p14="http://schemas.microsoft.com/office/powerpoint/2010/main" val="4165405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A15C5-1734-1F44-8F52-B2B84EA08C5E}"/>
              </a:ext>
            </a:extLst>
          </p:cNvPr>
          <p:cNvSpPr>
            <a:spLocks noGrp="1"/>
          </p:cNvSpPr>
          <p:nvPr>
            <p:ph type="title"/>
          </p:nvPr>
        </p:nvSpPr>
        <p:spPr/>
        <p:txBody>
          <a:bodyPr/>
          <a:lstStyle/>
          <a:p>
            <a:r>
              <a:rPr lang="en-US"/>
              <a:t>What will we cover?</a:t>
            </a:r>
          </a:p>
        </p:txBody>
      </p:sp>
      <p:sp>
        <p:nvSpPr>
          <p:cNvPr id="3" name="Content Placeholder 2">
            <a:extLst>
              <a:ext uri="{FF2B5EF4-FFF2-40B4-BE49-F238E27FC236}">
                <a16:creationId xmlns:a16="http://schemas.microsoft.com/office/drawing/2014/main" id="{20DDEEE2-886A-0048-AFFD-C54755F6E03C}"/>
              </a:ext>
            </a:extLst>
          </p:cNvPr>
          <p:cNvSpPr>
            <a:spLocks noGrp="1"/>
          </p:cNvSpPr>
          <p:nvPr>
            <p:ph idx="1"/>
          </p:nvPr>
        </p:nvSpPr>
        <p:spPr>
          <a:xfrm>
            <a:off x="656624" y="2468965"/>
            <a:ext cx="10874374" cy="3586861"/>
          </a:xfrm>
        </p:spPr>
        <p:txBody>
          <a:bodyPr>
            <a:normAutofit lnSpcReduction="10000"/>
          </a:bodyPr>
          <a:lstStyle/>
          <a:p>
            <a:pPr marL="342900" indent="-342900">
              <a:buFont typeface="Arial" panose="020B0604020202020204" pitchFamily="34" charset="0"/>
              <a:buChar char="•"/>
            </a:pPr>
            <a:r>
              <a:rPr lang="en-US" sz="3000">
                <a:cs typeface="Arial"/>
              </a:rPr>
              <a:t>Key differences</a:t>
            </a:r>
            <a:endParaRPr lang="en-US" sz="3000"/>
          </a:p>
          <a:p>
            <a:pPr marL="342900" indent="-342900">
              <a:lnSpc>
                <a:spcPct val="113999"/>
              </a:lnSpc>
              <a:buFont typeface="Arial" panose="020B0604020202020204" pitchFamily="34" charset="0"/>
              <a:buChar char="•"/>
            </a:pPr>
            <a:r>
              <a:rPr lang="en-US" sz="3000"/>
              <a:t>How to access the Portfolio</a:t>
            </a:r>
            <a:endParaRPr lang="en-US"/>
          </a:p>
          <a:p>
            <a:pPr marL="342900" indent="-342900">
              <a:lnSpc>
                <a:spcPct val="113999"/>
              </a:lnSpc>
              <a:buFont typeface="Arial" panose="020B0604020202020204" pitchFamily="34" charset="0"/>
              <a:buChar char="•"/>
            </a:pPr>
            <a:r>
              <a:rPr lang="en-US" sz="3000"/>
              <a:t>How to Complete your Portfolio submission</a:t>
            </a:r>
            <a:endParaRPr lang="en-US" sz="3000">
              <a:cs typeface="Arial"/>
            </a:endParaRPr>
          </a:p>
          <a:p>
            <a:pPr marL="342900" indent="-342900">
              <a:lnSpc>
                <a:spcPct val="113999"/>
              </a:lnSpc>
              <a:buFont typeface="Arial" panose="020B0604020202020204" pitchFamily="34" charset="0"/>
              <a:buChar char="•"/>
            </a:pPr>
            <a:r>
              <a:rPr lang="en-US" sz="3000">
                <a:cs typeface="Arial"/>
              </a:rPr>
              <a:t>Be a STAR</a:t>
            </a:r>
          </a:p>
          <a:p>
            <a:pPr marL="342900" indent="-342900">
              <a:lnSpc>
                <a:spcPct val="113999"/>
              </a:lnSpc>
              <a:buFont typeface="Arial" panose="020B0604020202020204" pitchFamily="34" charset="0"/>
              <a:buChar char="•"/>
            </a:pPr>
            <a:r>
              <a:rPr lang="en-US" sz="3000">
                <a:cs typeface="Arial"/>
              </a:rPr>
              <a:t>Editing and submitting your submission for approval </a:t>
            </a:r>
            <a:endParaRPr lang="en-US" sz="3000"/>
          </a:p>
          <a:p>
            <a:pPr marL="342900" indent="-342900">
              <a:lnSpc>
                <a:spcPct val="113999"/>
              </a:lnSpc>
              <a:buFont typeface="Arial" panose="020B0604020202020204" pitchFamily="34" charset="0"/>
              <a:buChar char="•"/>
            </a:pPr>
            <a:r>
              <a:rPr lang="en-US" sz="3000"/>
              <a:t>Membership Ready - How to submit your Portfolio</a:t>
            </a:r>
            <a:endParaRPr lang="en-US" sz="3000">
              <a:cs typeface="Arial"/>
            </a:endParaRPr>
          </a:p>
          <a:p>
            <a:pPr marL="342900" indent="-342900">
              <a:buFont typeface="Arial" panose="020B0604020202020204" pitchFamily="34" charset="0"/>
              <a:buChar char="•"/>
            </a:pPr>
            <a:r>
              <a:rPr lang="en-US" sz="3000"/>
              <a:t>Q&amp;A</a:t>
            </a:r>
            <a:endParaRPr lang="en-US" sz="3000">
              <a:cs typeface="Arial"/>
            </a:endParaRPr>
          </a:p>
          <a:p>
            <a:endParaRPr lang="en-US"/>
          </a:p>
        </p:txBody>
      </p:sp>
      <p:sp>
        <p:nvSpPr>
          <p:cNvPr id="4" name="Slide Number Placeholder 3">
            <a:extLst>
              <a:ext uri="{FF2B5EF4-FFF2-40B4-BE49-F238E27FC236}">
                <a16:creationId xmlns:a16="http://schemas.microsoft.com/office/drawing/2014/main" id="{B00D2119-B6C3-664C-B796-A40A83EE7309}"/>
              </a:ext>
            </a:extLst>
          </p:cNvPr>
          <p:cNvSpPr>
            <a:spLocks noGrp="1"/>
          </p:cNvSpPr>
          <p:nvPr>
            <p:ph type="sldNum" sz="quarter" idx="12"/>
          </p:nvPr>
        </p:nvSpPr>
        <p:spPr/>
        <p:txBody>
          <a:bodyPr/>
          <a:lstStyle/>
          <a:p>
            <a:fld id="{4FAB73BC-B049-4115-A692-8D63A059BFB8}" type="slidenum">
              <a:rPr lang="en-US" smtClean="0"/>
              <a:pPr/>
              <a:t>2</a:t>
            </a:fld>
            <a:endParaRPr lang="en-US"/>
          </a:p>
        </p:txBody>
      </p:sp>
    </p:spTree>
    <p:extLst>
      <p:ext uri="{BB962C8B-B14F-4D97-AF65-F5344CB8AC3E}">
        <p14:creationId xmlns:p14="http://schemas.microsoft.com/office/powerpoint/2010/main" val="895057796"/>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7BA6B54-FD0C-4B20-816F-3B6BEEA1D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E90C7AB-40E9-481F-980A-EDD19EFF3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BF59BB8-774B-A979-6C1A-BCCD340FA64B}"/>
              </a:ext>
            </a:extLst>
          </p:cNvPr>
          <p:cNvSpPr>
            <a:spLocks noGrp="1"/>
          </p:cNvSpPr>
          <p:nvPr>
            <p:ph type="title"/>
          </p:nvPr>
        </p:nvSpPr>
        <p:spPr>
          <a:xfrm>
            <a:off x="289248" y="1123837"/>
            <a:ext cx="4998963" cy="1255469"/>
          </a:xfrm>
        </p:spPr>
        <p:txBody>
          <a:bodyPr>
            <a:normAutofit/>
          </a:bodyPr>
          <a:lstStyle/>
          <a:p>
            <a:r>
              <a:rPr lang="en-US"/>
              <a:t>Are you ready to submit for assessment?</a:t>
            </a:r>
          </a:p>
        </p:txBody>
      </p:sp>
      <p:sp>
        <p:nvSpPr>
          <p:cNvPr id="3" name="Content Placeholder 2">
            <a:extLst>
              <a:ext uri="{FF2B5EF4-FFF2-40B4-BE49-F238E27FC236}">
                <a16:creationId xmlns:a16="http://schemas.microsoft.com/office/drawing/2014/main" id="{3C9B50BC-A4DA-08CE-957A-829042457656}"/>
              </a:ext>
            </a:extLst>
          </p:cNvPr>
          <p:cNvSpPr>
            <a:spLocks noGrp="1"/>
          </p:cNvSpPr>
          <p:nvPr>
            <p:ph idx="1"/>
          </p:nvPr>
        </p:nvSpPr>
        <p:spPr>
          <a:xfrm>
            <a:off x="374708" y="2724040"/>
            <a:ext cx="4998962" cy="1814679"/>
          </a:xfrm>
        </p:spPr>
        <p:txBody>
          <a:bodyPr anchor="t">
            <a:normAutofit/>
          </a:bodyPr>
          <a:lstStyle/>
          <a:p>
            <a:pPr>
              <a:spcAft>
                <a:spcPts val="600"/>
              </a:spcAft>
            </a:pPr>
            <a:r>
              <a:rPr lang="en-US" sz="2000">
                <a:solidFill>
                  <a:srgbClr val="FFFFFF"/>
                </a:solidFill>
                <a:cs typeface="Arial"/>
              </a:rPr>
              <a:t>Before you submit for assessment you will need to check that all your submissions have been approved by your line manager and that you have reached the required number of experience days.</a:t>
            </a:r>
          </a:p>
          <a:p>
            <a:pPr>
              <a:spcAft>
                <a:spcPts val="600"/>
              </a:spcAft>
            </a:pPr>
            <a:endParaRPr lang="en-US" sz="2000">
              <a:solidFill>
                <a:srgbClr val="FFFFFF"/>
              </a:solidFill>
              <a:cs typeface="Arial"/>
            </a:endParaRPr>
          </a:p>
          <a:p>
            <a:pPr>
              <a:spcAft>
                <a:spcPts val="600"/>
              </a:spcAft>
            </a:pPr>
            <a:endParaRPr lang="en-US" sz="2000">
              <a:solidFill>
                <a:srgbClr val="FFFFFF"/>
              </a:solidFill>
              <a:cs typeface="Arial"/>
            </a:endParaRPr>
          </a:p>
          <a:p>
            <a:pPr>
              <a:spcAft>
                <a:spcPts val="600"/>
              </a:spcAft>
            </a:pPr>
            <a:endParaRPr lang="en-US" sz="2000">
              <a:solidFill>
                <a:srgbClr val="FFFFFF"/>
              </a:solidFill>
              <a:cs typeface="Arial"/>
            </a:endParaRPr>
          </a:p>
          <a:p>
            <a:pPr>
              <a:spcAft>
                <a:spcPts val="600"/>
              </a:spcAft>
            </a:pPr>
            <a:endParaRPr lang="en-US" sz="2000">
              <a:solidFill>
                <a:srgbClr val="FFFFFF"/>
              </a:solidFill>
              <a:cs typeface="Arial"/>
            </a:endParaRPr>
          </a:p>
          <a:p>
            <a:pPr>
              <a:spcAft>
                <a:spcPts val="600"/>
              </a:spcAft>
            </a:pPr>
            <a:endParaRPr lang="en-US" sz="2000">
              <a:solidFill>
                <a:srgbClr val="FFFFFF"/>
              </a:solidFill>
              <a:cs typeface="Arial"/>
            </a:endParaRPr>
          </a:p>
        </p:txBody>
      </p:sp>
      <p:sp>
        <p:nvSpPr>
          <p:cNvPr id="15" name="Rectangle 14">
            <a:extLst>
              <a:ext uri="{FF2B5EF4-FFF2-40B4-BE49-F238E27FC236}">
                <a16:creationId xmlns:a16="http://schemas.microsoft.com/office/drawing/2014/main" id="{23ADD3AA-6CC0-4B1A-B4A3-98AD78A1E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497" y="758952"/>
            <a:ext cx="2842930" cy="3191490"/>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10;&#10;Description automatically generated">
            <a:extLst>
              <a:ext uri="{FF2B5EF4-FFF2-40B4-BE49-F238E27FC236}">
                <a16:creationId xmlns:a16="http://schemas.microsoft.com/office/drawing/2014/main" id="{E8918FF0-CF62-DA39-7284-4A3262F6E5F7}"/>
              </a:ext>
            </a:extLst>
          </p:cNvPr>
          <p:cNvPicPr>
            <a:picLocks noChangeAspect="1"/>
          </p:cNvPicPr>
          <p:nvPr/>
        </p:nvPicPr>
        <p:blipFill>
          <a:blip r:embed="rId3"/>
          <a:stretch>
            <a:fillRect/>
          </a:stretch>
        </p:blipFill>
        <p:spPr>
          <a:xfrm>
            <a:off x="6459577" y="945025"/>
            <a:ext cx="2089312" cy="2862072"/>
          </a:xfrm>
          <a:prstGeom prst="rect">
            <a:avLst/>
          </a:prstGeom>
        </p:spPr>
      </p:pic>
      <p:sp>
        <p:nvSpPr>
          <p:cNvPr id="17" name="Rectangle 16">
            <a:extLst>
              <a:ext uri="{FF2B5EF4-FFF2-40B4-BE49-F238E27FC236}">
                <a16:creationId xmlns:a16="http://schemas.microsoft.com/office/drawing/2014/main" id="{A73D5959-733D-49EB-9C7B-0B65AD3B9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1252" y="758952"/>
            <a:ext cx="2396659" cy="18309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70FE657-E905-4F80-9A98-9FAC75EAC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2153" y="4090151"/>
            <a:ext cx="2836274" cy="1999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296173E-160F-42EA-B0C9-8E2804C9A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1252" y="2722807"/>
            <a:ext cx="2396659" cy="3367097"/>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alendar&#10;&#10;Description automatically generated">
            <a:extLst>
              <a:ext uri="{FF2B5EF4-FFF2-40B4-BE49-F238E27FC236}">
                <a16:creationId xmlns:a16="http://schemas.microsoft.com/office/drawing/2014/main" id="{F5736292-2A1E-4378-6119-711D012AC3AF}"/>
              </a:ext>
            </a:extLst>
          </p:cNvPr>
          <p:cNvPicPr>
            <a:picLocks noChangeAspect="1"/>
          </p:cNvPicPr>
          <p:nvPr/>
        </p:nvPicPr>
        <p:blipFill>
          <a:blip r:embed="rId4"/>
          <a:stretch>
            <a:fillRect/>
          </a:stretch>
        </p:blipFill>
        <p:spPr>
          <a:xfrm>
            <a:off x="9435761" y="2888451"/>
            <a:ext cx="1707641" cy="3035808"/>
          </a:xfrm>
          <a:prstGeom prst="rect">
            <a:avLst/>
          </a:prstGeom>
        </p:spPr>
      </p:pic>
      <p:sp>
        <p:nvSpPr>
          <p:cNvPr id="23" name="Rectangle 22">
            <a:extLst>
              <a:ext uri="{FF2B5EF4-FFF2-40B4-BE49-F238E27FC236}">
                <a16:creationId xmlns:a16="http://schemas.microsoft.com/office/drawing/2014/main" id="{85FD8413-571F-456D-BB62-4C204826E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50960184-F4B3-E712-316C-3E453F2CFFB2}"/>
              </a:ext>
            </a:extLst>
          </p:cNvPr>
          <p:cNvSpPr>
            <a:spLocks noGrp="1"/>
          </p:cNvSpPr>
          <p:nvPr>
            <p:ph type="sldNum" sz="quarter" idx="12"/>
          </p:nvPr>
        </p:nvSpPr>
        <p:spPr>
          <a:xfrm>
            <a:off x="10634135" y="6356350"/>
            <a:ext cx="1530927" cy="365125"/>
          </a:xfrm>
        </p:spPr>
        <p:txBody>
          <a:bodyPr>
            <a:normAutofit/>
          </a:bodyPr>
          <a:lstStyle/>
          <a:p>
            <a:pPr>
              <a:spcAft>
                <a:spcPts val="600"/>
              </a:spcAft>
            </a:pPr>
            <a:fld id="{4FAB73BC-B049-4115-A692-8D63A059BFB8}" type="slidenum">
              <a:rPr lang="en-US" dirty="0"/>
              <a:pPr>
                <a:spcAft>
                  <a:spcPts val="600"/>
                </a:spcAft>
              </a:pPr>
              <a:t>20</a:t>
            </a:fld>
            <a:endParaRPr lang="en-US"/>
          </a:p>
        </p:txBody>
      </p:sp>
      <p:sp>
        <p:nvSpPr>
          <p:cNvPr id="7" name="TextBox 6">
            <a:extLst>
              <a:ext uri="{FF2B5EF4-FFF2-40B4-BE49-F238E27FC236}">
                <a16:creationId xmlns:a16="http://schemas.microsoft.com/office/drawing/2014/main" id="{A45A461B-DBF6-9EE8-A590-CBB3FF75A787}"/>
              </a:ext>
            </a:extLst>
          </p:cNvPr>
          <p:cNvSpPr txBox="1"/>
          <p:nvPr/>
        </p:nvSpPr>
        <p:spPr>
          <a:xfrm>
            <a:off x="9094140" y="765331"/>
            <a:ext cx="2455728"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FFFFFF"/>
                </a:solidFill>
                <a:cs typeface="Arial"/>
              </a:rPr>
              <a:t>Checking Line Manager Sign Off</a:t>
            </a:r>
            <a:endParaRPr lang="en-US" sz="1600">
              <a:solidFill>
                <a:srgbClr val="000000"/>
              </a:solidFill>
              <a:cs typeface="Arial"/>
            </a:endParaRPr>
          </a:p>
          <a:p>
            <a:endParaRPr lang="en-US" sz="1600">
              <a:solidFill>
                <a:srgbClr val="FFFFFF"/>
              </a:solidFill>
              <a:cs typeface="Arial"/>
            </a:endParaRPr>
          </a:p>
          <a:p>
            <a:r>
              <a:rPr lang="en-US" sz="1600">
                <a:solidFill>
                  <a:srgbClr val="FFFFFF"/>
                </a:solidFill>
                <a:cs typeface="Arial"/>
              </a:rPr>
              <a:t>All submissions should be listed as Approved by and your line managers name and date</a:t>
            </a:r>
          </a:p>
        </p:txBody>
      </p:sp>
      <p:sp>
        <p:nvSpPr>
          <p:cNvPr id="8" name="TextBox 7">
            <a:extLst>
              <a:ext uri="{FF2B5EF4-FFF2-40B4-BE49-F238E27FC236}">
                <a16:creationId xmlns:a16="http://schemas.microsoft.com/office/drawing/2014/main" id="{A72B6D66-6933-93C1-44C6-EFC3B12D0BEB}"/>
              </a:ext>
            </a:extLst>
          </p:cNvPr>
          <p:cNvSpPr txBox="1"/>
          <p:nvPr/>
        </p:nvSpPr>
        <p:spPr>
          <a:xfrm>
            <a:off x="6134406" y="4086713"/>
            <a:ext cx="273913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aseline="0">
                <a:solidFill>
                  <a:srgbClr val="FFFFFF"/>
                </a:solidFill>
                <a:latin typeface="Arial"/>
              </a:rPr>
              <a:t>Checking completion of </a:t>
            </a:r>
            <a:r>
              <a:rPr lang="en-US">
                <a:solidFill>
                  <a:srgbClr val="FFFFFF"/>
                </a:solidFill>
                <a:latin typeface="Arial"/>
              </a:rPr>
              <a:t>required work experience </a:t>
            </a:r>
            <a:r>
              <a:rPr lang="en-US" baseline="0">
                <a:solidFill>
                  <a:srgbClr val="FFFFFF"/>
                </a:solidFill>
                <a:latin typeface="Arial"/>
              </a:rPr>
              <a:t>days</a:t>
            </a:r>
            <a:endParaRPr lang="en-US" baseline="0">
              <a:solidFill>
                <a:srgbClr val="000000"/>
              </a:solidFill>
              <a:latin typeface="Arial"/>
              <a:cs typeface="Arial"/>
            </a:endParaRPr>
          </a:p>
          <a:p>
            <a:endParaRPr lang="en-US">
              <a:solidFill>
                <a:srgbClr val="FFFFFF"/>
              </a:solidFill>
              <a:cs typeface="Arial"/>
            </a:endParaRPr>
          </a:p>
          <a:p>
            <a:r>
              <a:rPr lang="en-US">
                <a:solidFill>
                  <a:srgbClr val="FFFFFF"/>
                </a:solidFill>
                <a:cs typeface="Arial"/>
              </a:rPr>
              <a:t>The sum of PEP days will show at the bottom of your SharePoint page</a:t>
            </a:r>
          </a:p>
        </p:txBody>
      </p:sp>
      <p:cxnSp>
        <p:nvCxnSpPr>
          <p:cNvPr id="9" name="Straight Arrow Connector 8">
            <a:extLst>
              <a:ext uri="{FF2B5EF4-FFF2-40B4-BE49-F238E27FC236}">
                <a16:creationId xmlns:a16="http://schemas.microsoft.com/office/drawing/2014/main" id="{5433782B-7DF6-2199-5C12-9A88C9A6F9FC}"/>
              </a:ext>
            </a:extLst>
          </p:cNvPr>
          <p:cNvCxnSpPr/>
          <p:nvPr/>
        </p:nvCxnSpPr>
        <p:spPr>
          <a:xfrm flipH="1">
            <a:off x="8569473" y="1705064"/>
            <a:ext cx="595358" cy="4515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3F6F414-A9C5-D196-E6A3-F92E6F7C9B34}"/>
              </a:ext>
            </a:extLst>
          </p:cNvPr>
          <p:cNvCxnSpPr>
            <a:cxnSpLocks/>
          </p:cNvCxnSpPr>
          <p:nvPr/>
        </p:nvCxnSpPr>
        <p:spPr>
          <a:xfrm>
            <a:off x="8979672" y="5365511"/>
            <a:ext cx="1042585" cy="437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240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A15C5-1734-1F44-8F52-B2B84EA08C5E}"/>
              </a:ext>
            </a:extLst>
          </p:cNvPr>
          <p:cNvSpPr>
            <a:spLocks noGrp="1"/>
          </p:cNvSpPr>
          <p:nvPr>
            <p:ph type="title"/>
          </p:nvPr>
        </p:nvSpPr>
        <p:spPr>
          <a:xfrm>
            <a:off x="658812" y="887577"/>
            <a:ext cx="10874375" cy="1018927"/>
          </a:xfrm>
        </p:spPr>
        <p:txBody>
          <a:bodyPr/>
          <a:lstStyle/>
          <a:p>
            <a:r>
              <a:rPr lang="en-US"/>
              <a:t>Submitting your Portfolio</a:t>
            </a:r>
          </a:p>
        </p:txBody>
      </p:sp>
      <p:sp>
        <p:nvSpPr>
          <p:cNvPr id="4" name="Slide Number Placeholder 3">
            <a:extLst>
              <a:ext uri="{FF2B5EF4-FFF2-40B4-BE49-F238E27FC236}">
                <a16:creationId xmlns:a16="http://schemas.microsoft.com/office/drawing/2014/main" id="{B00D2119-B6C3-664C-B796-A40A83EE7309}"/>
              </a:ext>
            </a:extLst>
          </p:cNvPr>
          <p:cNvSpPr>
            <a:spLocks noGrp="1"/>
          </p:cNvSpPr>
          <p:nvPr>
            <p:ph type="sldNum" sz="quarter" idx="12"/>
          </p:nvPr>
        </p:nvSpPr>
        <p:spPr/>
        <p:txBody>
          <a:bodyPr/>
          <a:lstStyle/>
          <a:p>
            <a:fld id="{4FAB73BC-B049-4115-A692-8D63A059BFB8}" type="slidenum">
              <a:rPr lang="en-US" smtClean="0"/>
              <a:pPr/>
              <a:t>21</a:t>
            </a:fld>
            <a:endParaRPr lang="en-US"/>
          </a:p>
        </p:txBody>
      </p:sp>
      <p:sp>
        <p:nvSpPr>
          <p:cNvPr id="3" name="TextBox 2">
            <a:extLst>
              <a:ext uri="{FF2B5EF4-FFF2-40B4-BE49-F238E27FC236}">
                <a16:creationId xmlns:a16="http://schemas.microsoft.com/office/drawing/2014/main" id="{794FDB59-5749-6EDE-D1C8-1CCF063DC519}"/>
              </a:ext>
            </a:extLst>
          </p:cNvPr>
          <p:cNvSpPr txBox="1"/>
          <p:nvPr/>
        </p:nvSpPr>
        <p:spPr>
          <a:xfrm>
            <a:off x="545862" y="1691581"/>
            <a:ext cx="5226479" cy="3600986"/>
          </a:xfrm>
          <a:prstGeom prst="rect">
            <a:avLst/>
          </a:prstGeom>
          <a:noFill/>
        </p:spPr>
        <p:txBody>
          <a:bodyPr wrap="square" lIns="91440" tIns="45720" rIns="91440" bIns="45720" rtlCol="0" anchor="t">
            <a:spAutoFit/>
          </a:bodyPr>
          <a:lstStyle/>
          <a:p>
            <a:endParaRPr lang="en-US" sz="2400">
              <a:solidFill>
                <a:schemeClr val="tx2"/>
              </a:solidFill>
            </a:endParaRPr>
          </a:p>
          <a:p>
            <a:r>
              <a:rPr lang="en-US" sz="2400">
                <a:solidFill>
                  <a:schemeClr val="tx2"/>
                </a:solidFill>
              </a:rPr>
              <a:t>To submit your portfolio for assessment you will need to purchase the Portfolio Submission via the CIPFA Website. There is no further action required within the Portfolio platform.</a:t>
            </a:r>
            <a:endParaRPr lang="en-US" sz="2400">
              <a:solidFill>
                <a:schemeClr val="tx2"/>
              </a:solidFill>
              <a:cs typeface="Arial"/>
            </a:endParaRPr>
          </a:p>
          <a:p>
            <a:endParaRPr lang="en-US" sz="2000">
              <a:solidFill>
                <a:schemeClr val="tx2"/>
              </a:solidFill>
            </a:endParaRPr>
          </a:p>
          <a:p>
            <a:r>
              <a:rPr lang="en-GB" sz="2000">
                <a:solidFill>
                  <a:schemeClr val="tx2"/>
                </a:solidFill>
                <a:hlinkClick r:id="rId3">
                  <a:extLst>
                    <a:ext uri="{A12FA001-AC4F-418D-AE19-62706E023703}">
                      <ahyp:hlinkClr xmlns:ahyp="http://schemas.microsoft.com/office/drawing/2018/hyperlinkcolor" val="tx"/>
                    </a:ext>
                  </a:extLst>
                </a:hlinkClick>
              </a:rPr>
              <a:t>https://www.cipfa.org/examproducts/c/cipfa-portfolio-pep-submission</a:t>
            </a:r>
            <a:endParaRPr lang="en-US" sz="2000">
              <a:solidFill>
                <a:schemeClr val="tx2"/>
              </a:solidFill>
            </a:endParaRPr>
          </a:p>
        </p:txBody>
      </p:sp>
      <p:pic>
        <p:nvPicPr>
          <p:cNvPr id="8" name="Picture 7">
            <a:extLst>
              <a:ext uri="{FF2B5EF4-FFF2-40B4-BE49-F238E27FC236}">
                <a16:creationId xmlns:a16="http://schemas.microsoft.com/office/drawing/2014/main" id="{E41514EA-E4B5-B39E-D960-1DB3984A12D2}"/>
              </a:ext>
            </a:extLst>
          </p:cNvPr>
          <p:cNvPicPr>
            <a:picLocks noChangeAspect="1"/>
          </p:cNvPicPr>
          <p:nvPr/>
        </p:nvPicPr>
        <p:blipFill>
          <a:blip r:embed="rId4"/>
          <a:stretch>
            <a:fillRect/>
          </a:stretch>
        </p:blipFill>
        <p:spPr>
          <a:xfrm>
            <a:off x="5776919" y="1517924"/>
            <a:ext cx="6414305" cy="3248095"/>
          </a:xfrm>
          <a:prstGeom prst="rect">
            <a:avLst/>
          </a:prstGeom>
        </p:spPr>
      </p:pic>
      <p:sp>
        <p:nvSpPr>
          <p:cNvPr id="10" name="TextBox 9">
            <a:extLst>
              <a:ext uri="{FF2B5EF4-FFF2-40B4-BE49-F238E27FC236}">
                <a16:creationId xmlns:a16="http://schemas.microsoft.com/office/drawing/2014/main" id="{0B58D804-1E68-49D5-FE3C-A335DE43907E}"/>
              </a:ext>
            </a:extLst>
          </p:cNvPr>
          <p:cNvSpPr txBox="1"/>
          <p:nvPr/>
        </p:nvSpPr>
        <p:spPr>
          <a:xfrm>
            <a:off x="5728073" y="5076783"/>
            <a:ext cx="6093912" cy="1323439"/>
          </a:xfrm>
          <a:prstGeom prst="rect">
            <a:avLst/>
          </a:prstGeom>
          <a:noFill/>
        </p:spPr>
        <p:txBody>
          <a:bodyPr wrap="square">
            <a:spAutoFit/>
          </a:bodyPr>
          <a:lstStyle/>
          <a:p>
            <a:r>
              <a:rPr lang="en-US" sz="2000">
                <a:solidFill>
                  <a:schemeClr val="tx2"/>
                </a:solidFill>
              </a:rPr>
              <a:t>Submission of your Portfolio has a cost of £200</a:t>
            </a:r>
          </a:p>
          <a:p>
            <a:endParaRPr lang="en-US" sz="2000">
              <a:solidFill>
                <a:schemeClr val="tx2"/>
              </a:solidFill>
            </a:endParaRPr>
          </a:p>
          <a:p>
            <a:r>
              <a:rPr lang="en-US" sz="2000">
                <a:solidFill>
                  <a:schemeClr val="tx2"/>
                </a:solidFill>
              </a:rPr>
              <a:t>Once submitted you will receive the results within 4 weeks.</a:t>
            </a:r>
          </a:p>
        </p:txBody>
      </p:sp>
    </p:spTree>
    <p:extLst>
      <p:ext uri="{BB962C8B-B14F-4D97-AF65-F5344CB8AC3E}">
        <p14:creationId xmlns:p14="http://schemas.microsoft.com/office/powerpoint/2010/main" val="143151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7"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4AB3F0E-B691-812C-3128-B10AF1FFA3D4}"/>
              </a:ext>
            </a:extLst>
          </p:cNvPr>
          <p:cNvSpPr>
            <a:spLocks noGrp="1"/>
          </p:cNvSpPr>
          <p:nvPr>
            <p:ph type="title"/>
          </p:nvPr>
        </p:nvSpPr>
        <p:spPr>
          <a:xfrm>
            <a:off x="5054082" y="1298448"/>
            <a:ext cx="6068070" cy="3255264"/>
          </a:xfrm>
        </p:spPr>
        <p:txBody>
          <a:bodyPr vert="horz" lIns="91440" tIns="45720" rIns="91440" bIns="45720" rtlCol="0" anchor="b">
            <a:normAutofit/>
          </a:bodyPr>
          <a:lstStyle/>
          <a:p>
            <a:r>
              <a:rPr lang="en-US" dirty="0">
                <a:solidFill>
                  <a:srgbClr val="FFFFFF"/>
                </a:solidFill>
              </a:rPr>
              <a:t> Appendices</a:t>
            </a:r>
          </a:p>
        </p:txBody>
      </p:sp>
      <p:sp>
        <p:nvSpPr>
          <p:cNvPr id="19" name="Rectangle 18">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Graphic 7" descr="Clipboard with solid fill">
            <a:extLst>
              <a:ext uri="{FF2B5EF4-FFF2-40B4-BE49-F238E27FC236}">
                <a16:creationId xmlns:a16="http://schemas.microsoft.com/office/drawing/2014/main" id="{B2A92B6B-124B-AFD6-00E0-11052B80C9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177" y="1695799"/>
            <a:ext cx="3458249" cy="3458249"/>
          </a:xfrm>
          <a:prstGeom prst="rect">
            <a:avLst/>
          </a:prstGeom>
        </p:spPr>
      </p:pic>
      <p:sp>
        <p:nvSpPr>
          <p:cNvPr id="4" name="Slide Number Placeholder 3">
            <a:extLst>
              <a:ext uri="{FF2B5EF4-FFF2-40B4-BE49-F238E27FC236}">
                <a16:creationId xmlns:a16="http://schemas.microsoft.com/office/drawing/2014/main" id="{C792E22D-A0CF-A572-E1E3-0AA5F783ED4F}"/>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spcAft>
                <a:spcPts val="600"/>
              </a:spcAft>
            </a:pPr>
            <a:fld id="{4FAB73BC-B049-4115-A692-8D63A059BFB8}" type="slidenum">
              <a:rPr lang="en-US" b="1" kern="1200" dirty="0">
                <a:solidFill>
                  <a:schemeClr val="accent1"/>
                </a:solidFill>
                <a:latin typeface="+mn-lt"/>
                <a:ea typeface="+mn-ea"/>
                <a:cs typeface="+mn-cs"/>
              </a:rPr>
              <a:pPr>
                <a:spcAft>
                  <a:spcPts val="600"/>
                </a:spcAft>
              </a:pPr>
              <a:t>22</a:t>
            </a:fld>
            <a:endParaRPr lang="en-US" b="1" kern="1200">
              <a:solidFill>
                <a:schemeClr val="accent1"/>
              </a:solidFill>
              <a:latin typeface="+mn-lt"/>
              <a:ea typeface="+mn-ea"/>
              <a:cs typeface="+mn-cs"/>
            </a:endParaRPr>
          </a:p>
        </p:txBody>
      </p:sp>
    </p:spTree>
    <p:extLst>
      <p:ext uri="{BB962C8B-B14F-4D97-AF65-F5344CB8AC3E}">
        <p14:creationId xmlns:p14="http://schemas.microsoft.com/office/powerpoint/2010/main" val="742763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B00D2119-B6C3-664C-B796-A40A83EE7309}"/>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spcAft>
                <a:spcPts val="600"/>
              </a:spcAft>
            </a:pPr>
            <a:fld id="{4FAB73BC-B049-4115-A692-8D63A059BFB8}" type="slidenum">
              <a:rPr lang="en-US" b="1" kern="1200" dirty="0">
                <a:solidFill>
                  <a:schemeClr val="accent1"/>
                </a:solidFill>
                <a:latin typeface="+mn-lt"/>
                <a:ea typeface="+mn-ea"/>
                <a:cs typeface="+mn-cs"/>
              </a:rPr>
              <a:pPr>
                <a:spcAft>
                  <a:spcPts val="600"/>
                </a:spcAft>
              </a:pPr>
              <a:t>23</a:t>
            </a:fld>
            <a:endParaRPr lang="en-US" b="1" kern="1200">
              <a:solidFill>
                <a:schemeClr val="accent1"/>
              </a:solidFill>
              <a:latin typeface="+mn-lt"/>
              <a:ea typeface="+mn-ea"/>
              <a:cs typeface="+mn-cs"/>
            </a:endParaRPr>
          </a:p>
        </p:txBody>
      </p:sp>
      <p:graphicFrame>
        <p:nvGraphicFramePr>
          <p:cNvPr id="8" name="Table 7">
            <a:extLst>
              <a:ext uri="{FF2B5EF4-FFF2-40B4-BE49-F238E27FC236}">
                <a16:creationId xmlns:a16="http://schemas.microsoft.com/office/drawing/2014/main" id="{DBC338F3-4DA6-59ED-6231-0F9AB97965DA}"/>
              </a:ext>
            </a:extLst>
          </p:cNvPr>
          <p:cNvGraphicFramePr>
            <a:graphicFrameLocks noGrp="1"/>
          </p:cNvGraphicFramePr>
          <p:nvPr>
            <p:extLst>
              <p:ext uri="{D42A27DB-BD31-4B8C-83A1-F6EECF244321}">
                <p14:modId xmlns:p14="http://schemas.microsoft.com/office/powerpoint/2010/main" val="4006684783"/>
              </p:ext>
            </p:extLst>
          </p:nvPr>
        </p:nvGraphicFramePr>
        <p:xfrm>
          <a:off x="529526" y="135610"/>
          <a:ext cx="10973573" cy="4114800"/>
        </p:xfrm>
        <a:graphic>
          <a:graphicData uri="http://schemas.openxmlformats.org/drawingml/2006/table">
            <a:tbl>
              <a:tblPr bandRow="1">
                <a:tableStyleId>{69012ECD-51FC-41F1-AA8D-1B2483CD663E}</a:tableStyleId>
              </a:tblPr>
              <a:tblGrid>
                <a:gridCol w="2877745">
                  <a:extLst>
                    <a:ext uri="{9D8B030D-6E8A-4147-A177-3AD203B41FA5}">
                      <a16:colId xmlns:a16="http://schemas.microsoft.com/office/drawing/2014/main" val="3749525283"/>
                    </a:ext>
                  </a:extLst>
                </a:gridCol>
                <a:gridCol w="8095828">
                  <a:extLst>
                    <a:ext uri="{9D8B030D-6E8A-4147-A177-3AD203B41FA5}">
                      <a16:colId xmlns:a16="http://schemas.microsoft.com/office/drawing/2014/main" val="2946234095"/>
                    </a:ext>
                  </a:extLst>
                </a:gridCol>
              </a:tblGrid>
              <a:tr h="190500">
                <a:tc>
                  <a:txBody>
                    <a:bodyPr/>
                    <a:lstStyle/>
                    <a:p>
                      <a:pPr rtl="0" fontAlgn="base">
                        <a:lnSpc>
                          <a:spcPts val="1200"/>
                        </a:lnSpc>
                      </a:pPr>
                      <a:r>
                        <a:rPr lang="en-US" sz="1000">
                          <a:effectLst/>
                          <a:latin typeface="Verdana" panose="020B0604030504040204" pitchFamily="34" charset="0"/>
                        </a:rPr>
                        <a:t>Build relationships </a:t>
                      </a:r>
                      <a:endParaRPr lang="en-US">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00"/>
                        </a:lnSpc>
                      </a:pPr>
                      <a:r>
                        <a:rPr lang="en-US" sz="1000">
                          <a:effectLst/>
                          <a:latin typeface="Verdana" panose="020B0604030504040204" pitchFamily="34" charset="0"/>
                        </a:rPr>
                        <a:t>Build trusted and sustainable relationships with individuals and organisations. Consistently support individuals and collaborate to achieve results as part of a team. </a:t>
                      </a:r>
                      <a:endParaRPr lang="en-US">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4603812"/>
                  </a:ext>
                </a:extLst>
              </a:tr>
              <a:tr h="190500">
                <a:tc>
                  <a:txBody>
                    <a:bodyPr/>
                    <a:lstStyle/>
                    <a:p>
                      <a:pPr rtl="0" fontAlgn="base">
                        <a:lnSpc>
                          <a:spcPts val="1200"/>
                        </a:lnSpc>
                      </a:pPr>
                      <a:r>
                        <a:rPr lang="en-US" sz="1000">
                          <a:effectLst/>
                          <a:latin typeface="Verdana" panose="020B0604030504040204" pitchFamily="34" charset="0"/>
                        </a:rPr>
                        <a:t>Business insight </a:t>
                      </a:r>
                      <a:endParaRPr lang="en-US">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00"/>
                        </a:lnSpc>
                      </a:pPr>
                      <a:r>
                        <a:rPr lang="en-US" sz="1000">
                          <a:effectLst/>
                          <a:latin typeface="Verdana" panose="020B0604030504040204" pitchFamily="34" charset="0"/>
                        </a:rPr>
                        <a:t>Influence the impact of business decisions on relevant and affected communities based on an appreciation of different organisations and the environments in which they operate. </a:t>
                      </a:r>
                      <a:endParaRPr lang="en-US">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7748391"/>
                  </a:ext>
                </a:extLst>
              </a:tr>
              <a:tr h="190500">
                <a:tc>
                  <a:txBody>
                    <a:bodyPr/>
                    <a:lstStyle/>
                    <a:p>
                      <a:pPr rtl="0" fontAlgn="base">
                        <a:lnSpc>
                          <a:spcPts val="1200"/>
                        </a:lnSpc>
                      </a:pPr>
                      <a:r>
                        <a:rPr lang="en-US" sz="1000">
                          <a:effectLst/>
                          <a:latin typeface="Verdana" panose="020B0604030504040204" pitchFamily="34" charset="0"/>
                        </a:rPr>
                        <a:t>Communication </a:t>
                      </a:r>
                      <a:endParaRPr lang="en-US">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00"/>
                        </a:lnSpc>
                      </a:pPr>
                      <a:r>
                        <a:rPr lang="en-US" sz="1000">
                          <a:effectLst/>
                          <a:latin typeface="Verdana" panose="020B0604030504040204" pitchFamily="34" charset="0"/>
                        </a:rPr>
                        <a:t>Communicate in a clear, articulate and appropriate manner. Adapt communications to suit different situations, individuals or teams. </a:t>
                      </a:r>
                      <a:endParaRPr lang="en-US">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1887447"/>
                  </a:ext>
                </a:extLst>
              </a:tr>
              <a:tr h="190500">
                <a:tc>
                  <a:txBody>
                    <a:bodyPr/>
                    <a:lstStyle/>
                    <a:p>
                      <a:pPr rtl="0" fontAlgn="base">
                        <a:lnSpc>
                          <a:spcPts val="1200"/>
                        </a:lnSpc>
                      </a:pPr>
                      <a:r>
                        <a:rPr lang="en-US" sz="1000">
                          <a:effectLst/>
                          <a:latin typeface="Verdana" panose="020B0604030504040204" pitchFamily="34" charset="0"/>
                        </a:rPr>
                        <a:t>Leadership </a:t>
                      </a:r>
                      <a:endParaRPr lang="en-US">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00"/>
                        </a:lnSpc>
                      </a:pPr>
                      <a:r>
                        <a:rPr lang="en-US" sz="1000">
                          <a:effectLst/>
                          <a:latin typeface="Verdana" panose="020B0604030504040204" pitchFamily="34" charset="0"/>
                        </a:rPr>
                        <a:t>Take ownership of allocated projects and effectively manage their own time and the time of others. Demonstrate good project management skills to deliver high quality work within the appropriate timeline. Act as a role model and motivate others to deliver results. </a:t>
                      </a:r>
                      <a:endParaRPr lang="en-US">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4406392"/>
                  </a:ext>
                </a:extLst>
              </a:tr>
              <a:tr h="190500">
                <a:tc>
                  <a:txBody>
                    <a:bodyPr/>
                    <a:lstStyle/>
                    <a:p>
                      <a:pPr rtl="0" fontAlgn="base">
                        <a:lnSpc>
                          <a:spcPts val="1200"/>
                        </a:lnSpc>
                        <a:spcBef>
                          <a:spcPts val="5"/>
                        </a:spcBef>
                      </a:pPr>
                      <a:r>
                        <a:rPr lang="en-US" sz="1000">
                          <a:effectLst/>
                          <a:latin typeface="Verdana" panose="020B0604030504040204" pitchFamily="34" charset="0"/>
                        </a:rPr>
                        <a:t>Problem solving and decision making </a:t>
                      </a:r>
                      <a:endParaRPr lang="en-US">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00"/>
                        </a:lnSpc>
                        <a:spcBef>
                          <a:spcPts val="5"/>
                        </a:spcBef>
                      </a:pPr>
                      <a:r>
                        <a:rPr lang="en-US" sz="1000">
                          <a:effectLst/>
                          <a:latin typeface="Verdana" panose="020B0604030504040204" pitchFamily="34" charset="0"/>
                        </a:rPr>
                        <a:t>Evaluate information quickly and draw accurate conclusions. Assess a problem from multiple angles to ensure all relevant issues are considered. Gather the appropriate facts and evidence in order to make decisions effectively. </a:t>
                      </a:r>
                      <a:endParaRPr lang="en-US">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968790"/>
                  </a:ext>
                </a:extLst>
              </a:tr>
              <a:tr h="190500">
                <a:tc>
                  <a:txBody>
                    <a:bodyPr/>
                    <a:lstStyle/>
                    <a:p>
                      <a:pPr rtl="0" fontAlgn="base">
                        <a:lnSpc>
                          <a:spcPts val="1200"/>
                        </a:lnSpc>
                      </a:pPr>
                      <a:r>
                        <a:rPr lang="en-US" sz="1000">
                          <a:effectLst/>
                          <a:latin typeface="Verdana" panose="020B0604030504040204" pitchFamily="34" charset="0"/>
                        </a:rPr>
                        <a:t>Adds value </a:t>
                      </a:r>
                      <a:endParaRPr lang="en-US">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00"/>
                        </a:lnSpc>
                      </a:pPr>
                      <a:r>
                        <a:rPr lang="en-US" sz="1000">
                          <a:effectLst/>
                          <a:latin typeface="Verdana" panose="020B0604030504040204" pitchFamily="34" charset="0"/>
                        </a:rPr>
                        <a:t>Anticipate an individual’s / organisations future needs and requirements. Identify opportunities that can add value for the individual / organisation. </a:t>
                      </a:r>
                      <a:endParaRPr lang="en-US">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5936988"/>
                  </a:ext>
                </a:extLst>
              </a:tr>
              <a:tr h="190500">
                <a:tc>
                  <a:txBody>
                    <a:bodyPr/>
                    <a:lstStyle/>
                    <a:p>
                      <a:pPr rtl="0" fontAlgn="base">
                        <a:lnSpc>
                          <a:spcPts val="1200"/>
                        </a:lnSpc>
                      </a:pPr>
                      <a:r>
                        <a:rPr lang="en-US" sz="1000">
                          <a:effectLst/>
                          <a:latin typeface="Verdana" panose="020B0604030504040204" pitchFamily="34" charset="0"/>
                        </a:rPr>
                        <a:t>Continuous improvement </a:t>
                      </a:r>
                      <a:endParaRPr lang="en-US">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00"/>
                        </a:lnSpc>
                      </a:pPr>
                      <a:r>
                        <a:rPr lang="en-US" sz="1000">
                          <a:effectLst/>
                          <a:latin typeface="Verdana" panose="020B0604030504040204" pitchFamily="34" charset="0"/>
                        </a:rPr>
                        <a:t>Take responsibility for their own professional development by seeking out opportunities that enhance their knowledge, skills and experience. </a:t>
                      </a:r>
                      <a:endParaRPr lang="en-US">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1854239"/>
                  </a:ext>
                </a:extLst>
              </a:tr>
              <a:tr h="190500">
                <a:tc>
                  <a:txBody>
                    <a:bodyPr/>
                    <a:lstStyle/>
                    <a:p>
                      <a:pPr rtl="0" fontAlgn="base">
                        <a:lnSpc>
                          <a:spcPts val="1200"/>
                        </a:lnSpc>
                      </a:pPr>
                      <a:r>
                        <a:rPr lang="en-US" sz="1000">
                          <a:effectLst/>
                          <a:latin typeface="Verdana" panose="020B0604030504040204" pitchFamily="34" charset="0"/>
                        </a:rPr>
                        <a:t>Ethics and integrity </a:t>
                      </a:r>
                      <a:endParaRPr lang="en-US">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00"/>
                        </a:lnSpc>
                      </a:pPr>
                      <a:r>
                        <a:rPr lang="en-US" sz="1000">
                          <a:effectLst/>
                          <a:latin typeface="Verdana" panose="020B0604030504040204" pitchFamily="34" charset="0"/>
                        </a:rPr>
                        <a:t>Identify ethical dilemmas, understand the implications and behave appropriately. Understand their legal responsibilities, both within the letter and the spirit of the law, as well as be aware of the procedures for reporting concerns over potentially unethical activities. </a:t>
                      </a:r>
                      <a:endParaRPr lang="en-US">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643003"/>
                  </a:ext>
                </a:extLst>
              </a:tr>
              <a:tr h="190500">
                <a:tc>
                  <a:txBody>
                    <a:bodyPr/>
                    <a:lstStyle/>
                    <a:p>
                      <a:pPr rtl="0" fontAlgn="base">
                        <a:lnSpc>
                          <a:spcPts val="1200"/>
                        </a:lnSpc>
                      </a:pPr>
                      <a:r>
                        <a:rPr lang="en-US" sz="1000">
                          <a:effectLst/>
                          <a:latin typeface="Verdana" panose="020B0604030504040204" pitchFamily="34" charset="0"/>
                        </a:rPr>
                        <a:t>Flexibility </a:t>
                      </a:r>
                      <a:endParaRPr lang="en-US">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00"/>
                        </a:lnSpc>
                      </a:pPr>
                      <a:r>
                        <a:rPr lang="en-US" sz="1000">
                          <a:effectLst/>
                          <a:latin typeface="Verdana" panose="020B0604030504040204" pitchFamily="34" charset="0"/>
                        </a:rPr>
                        <a:t>Adapt approach to assist organisations and individuals to manage their conflicting priorities as circumstances change. </a:t>
                      </a:r>
                      <a:endParaRPr lang="en-US">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6097097"/>
                  </a:ext>
                </a:extLst>
              </a:tr>
              <a:tr h="190500">
                <a:tc>
                  <a:txBody>
                    <a:bodyPr/>
                    <a:lstStyle/>
                    <a:p>
                      <a:pPr rtl="0" fontAlgn="base">
                        <a:lnSpc>
                          <a:spcPts val="1200"/>
                        </a:lnSpc>
                      </a:pPr>
                      <a:r>
                        <a:rPr lang="en-US" sz="1000">
                          <a:effectLst/>
                          <a:latin typeface="Verdana" panose="020B0604030504040204" pitchFamily="34" charset="0"/>
                        </a:rPr>
                        <a:t>Professional scepticism </a:t>
                      </a:r>
                      <a:endParaRPr lang="en-US">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200"/>
                        </a:lnSpc>
                      </a:pPr>
                      <a:r>
                        <a:rPr lang="en-US" sz="1000">
                          <a:effectLst/>
                          <a:latin typeface="Verdana" panose="020B0604030504040204" pitchFamily="34" charset="0"/>
                        </a:rPr>
                        <a:t>Apply a questioning mind to conditions which may indicate a possible misstatement of financial information due to error or fraud. </a:t>
                      </a:r>
                      <a:endParaRPr lang="en-US">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7111508"/>
                  </a:ext>
                </a:extLst>
              </a:tr>
            </a:tbl>
          </a:graphicData>
        </a:graphic>
      </p:graphicFrame>
      <p:sp>
        <p:nvSpPr>
          <p:cNvPr id="9" name="TextBox 8">
            <a:extLst>
              <a:ext uri="{FF2B5EF4-FFF2-40B4-BE49-F238E27FC236}">
                <a16:creationId xmlns:a16="http://schemas.microsoft.com/office/drawing/2014/main" id="{355B3C5C-6429-7A7B-B822-B9F6F147F233}"/>
              </a:ext>
            </a:extLst>
          </p:cNvPr>
          <p:cNvSpPr txBox="1"/>
          <p:nvPr/>
        </p:nvSpPr>
        <p:spPr>
          <a:xfrm>
            <a:off x="731241" y="4788669"/>
            <a:ext cx="877946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dirty="0">
                <a:solidFill>
                  <a:schemeClr val="bg1"/>
                </a:solidFill>
                <a:latin typeface="Georgia"/>
                <a:cs typeface="Arial"/>
              </a:rPr>
              <a:t>10 Skills and Behaviours</a:t>
            </a:r>
            <a:endParaRPr lang="en-US" sz="6000" err="1">
              <a:solidFill>
                <a:schemeClr val="bg1"/>
              </a:solidFill>
              <a:latin typeface="Georgia"/>
            </a:endParaRPr>
          </a:p>
        </p:txBody>
      </p:sp>
    </p:spTree>
    <p:extLst>
      <p:ext uri="{BB962C8B-B14F-4D97-AF65-F5344CB8AC3E}">
        <p14:creationId xmlns:p14="http://schemas.microsoft.com/office/powerpoint/2010/main" val="3364229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B00D2119-B6C3-664C-B796-A40A83EE7309}"/>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spcAft>
                <a:spcPts val="600"/>
              </a:spcAft>
            </a:pPr>
            <a:fld id="{4FAB73BC-B049-4115-A692-8D63A059BFB8}" type="slidenum">
              <a:rPr lang="en-US" b="1" kern="1200" dirty="0">
                <a:solidFill>
                  <a:schemeClr val="accent1"/>
                </a:solidFill>
                <a:latin typeface="+mn-lt"/>
                <a:ea typeface="+mn-ea"/>
                <a:cs typeface="+mn-cs"/>
              </a:rPr>
              <a:pPr>
                <a:spcAft>
                  <a:spcPts val="600"/>
                </a:spcAft>
              </a:pPr>
              <a:t>24</a:t>
            </a:fld>
            <a:endParaRPr lang="en-US" b="1" kern="1200">
              <a:solidFill>
                <a:schemeClr val="accent1"/>
              </a:solidFill>
              <a:latin typeface="+mn-lt"/>
              <a:ea typeface="+mn-ea"/>
              <a:cs typeface="+mn-cs"/>
            </a:endParaRPr>
          </a:p>
        </p:txBody>
      </p:sp>
      <p:sp>
        <p:nvSpPr>
          <p:cNvPr id="9" name="TextBox 8">
            <a:extLst>
              <a:ext uri="{FF2B5EF4-FFF2-40B4-BE49-F238E27FC236}">
                <a16:creationId xmlns:a16="http://schemas.microsoft.com/office/drawing/2014/main" id="{355B3C5C-6429-7A7B-B822-B9F6F147F233}"/>
              </a:ext>
            </a:extLst>
          </p:cNvPr>
          <p:cNvSpPr txBox="1"/>
          <p:nvPr/>
        </p:nvSpPr>
        <p:spPr>
          <a:xfrm>
            <a:off x="621462" y="4833873"/>
            <a:ext cx="1094922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a:solidFill>
                  <a:schemeClr val="bg1"/>
                </a:solidFill>
                <a:latin typeface="Georgia"/>
                <a:cs typeface="Arial"/>
              </a:rPr>
              <a:t>Areas of Technical Competencies</a:t>
            </a:r>
          </a:p>
        </p:txBody>
      </p:sp>
      <p:graphicFrame>
        <p:nvGraphicFramePr>
          <p:cNvPr id="3" name="Content Placeholder 6">
            <a:extLst>
              <a:ext uri="{FF2B5EF4-FFF2-40B4-BE49-F238E27FC236}">
                <a16:creationId xmlns:a16="http://schemas.microsoft.com/office/drawing/2014/main" id="{48D50264-0DDE-3811-478A-2976E25DB6CC}"/>
              </a:ext>
            </a:extLst>
          </p:cNvPr>
          <p:cNvGraphicFramePr>
            <a:graphicFrameLocks noGrp="1"/>
          </p:cNvGraphicFramePr>
          <p:nvPr>
            <p:extLst>
              <p:ext uri="{D42A27DB-BD31-4B8C-83A1-F6EECF244321}">
                <p14:modId xmlns:p14="http://schemas.microsoft.com/office/powerpoint/2010/main" val="9188715"/>
              </p:ext>
            </p:extLst>
          </p:nvPr>
        </p:nvGraphicFramePr>
        <p:xfrm>
          <a:off x="525129" y="668279"/>
          <a:ext cx="10874375" cy="3586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3">
            <a:extLst>
              <a:ext uri="{FF2B5EF4-FFF2-40B4-BE49-F238E27FC236}">
                <a16:creationId xmlns:a16="http://schemas.microsoft.com/office/drawing/2014/main" id="{96D2891E-DDDE-D55B-6E05-C3354DCA05BF}"/>
              </a:ext>
            </a:extLst>
          </p:cNvPr>
          <p:cNvSpPr>
            <a:spLocks noGrp="1"/>
          </p:cNvSpPr>
          <p:nvPr/>
        </p:nvSpPr>
        <p:spPr>
          <a:xfrm>
            <a:off x="10451255" y="6356350"/>
            <a:ext cx="1530927" cy="365125"/>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24</a:t>
            </a:fld>
            <a:endParaRPr lang="en-US" dirty="0"/>
          </a:p>
        </p:txBody>
      </p:sp>
    </p:spTree>
    <p:extLst>
      <p:ext uri="{BB962C8B-B14F-4D97-AF65-F5344CB8AC3E}">
        <p14:creationId xmlns:p14="http://schemas.microsoft.com/office/powerpoint/2010/main" val="284898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A15C5-1734-1F44-8F52-B2B84EA08C5E}"/>
              </a:ext>
            </a:extLst>
          </p:cNvPr>
          <p:cNvSpPr>
            <a:spLocks noGrp="1"/>
          </p:cNvSpPr>
          <p:nvPr>
            <p:ph type="title"/>
          </p:nvPr>
        </p:nvSpPr>
        <p:spPr/>
        <p:txBody>
          <a:bodyPr/>
          <a:lstStyle/>
          <a:p>
            <a:r>
              <a:rPr lang="en-US"/>
              <a:t>Key differences</a:t>
            </a:r>
          </a:p>
        </p:txBody>
      </p:sp>
      <p:sp>
        <p:nvSpPr>
          <p:cNvPr id="3" name="Content Placeholder 2">
            <a:extLst>
              <a:ext uri="{FF2B5EF4-FFF2-40B4-BE49-F238E27FC236}">
                <a16:creationId xmlns:a16="http://schemas.microsoft.com/office/drawing/2014/main" id="{20DDEEE2-886A-0048-AFFD-C54755F6E03C}"/>
              </a:ext>
            </a:extLst>
          </p:cNvPr>
          <p:cNvSpPr>
            <a:spLocks noGrp="1"/>
          </p:cNvSpPr>
          <p:nvPr>
            <p:ph idx="1"/>
          </p:nvPr>
        </p:nvSpPr>
        <p:spPr>
          <a:xfrm>
            <a:off x="807019" y="2468965"/>
            <a:ext cx="10874374" cy="3586861"/>
          </a:xfrm>
        </p:spPr>
        <p:txBody>
          <a:bodyPr>
            <a:normAutofit lnSpcReduction="10000"/>
          </a:bodyPr>
          <a:lstStyle/>
          <a:p>
            <a:pPr marL="457200" indent="-457200">
              <a:buChar char="•"/>
            </a:pPr>
            <a:endParaRPr lang="en-US" sz="2000">
              <a:cs typeface="Arial"/>
            </a:endParaRPr>
          </a:p>
          <a:p>
            <a:pPr>
              <a:lnSpc>
                <a:spcPct val="113999"/>
              </a:lnSpc>
              <a:buChar char="•"/>
            </a:pPr>
            <a:r>
              <a:rPr lang="en-US" sz="2000">
                <a:cs typeface="Arial"/>
              </a:rPr>
              <a:t>The technical competencies that were contained within the Statement of Expertise have been included within the situation section of your 400 day log and this has been clearly linked to the development of your personal competencies within Skills and </a:t>
            </a:r>
            <a:r>
              <a:rPr lang="en-US" sz="2000" err="1">
                <a:cs typeface="Arial"/>
              </a:rPr>
              <a:t>Behaviours</a:t>
            </a:r>
            <a:r>
              <a:rPr lang="en-US" sz="2000">
                <a:cs typeface="Arial"/>
              </a:rPr>
              <a:t>. </a:t>
            </a:r>
            <a:endParaRPr lang="en-US">
              <a:cs typeface="Arial"/>
            </a:endParaRPr>
          </a:p>
          <a:p>
            <a:pPr>
              <a:lnSpc>
                <a:spcPct val="113999"/>
              </a:lnSpc>
              <a:buChar char="•"/>
            </a:pPr>
            <a:r>
              <a:rPr lang="en-US" sz="2000">
                <a:cs typeface="Arial"/>
              </a:rPr>
              <a:t>SharePoint and the use of forms have replaced the </a:t>
            </a:r>
            <a:r>
              <a:rPr lang="en-US" sz="2000" err="1">
                <a:cs typeface="Arial"/>
              </a:rPr>
              <a:t>Calibrand</a:t>
            </a:r>
            <a:r>
              <a:rPr lang="en-US" sz="2000">
                <a:cs typeface="Arial"/>
              </a:rPr>
              <a:t> system, to make it more user friendly and accessible</a:t>
            </a:r>
            <a:endParaRPr lang="en-US"/>
          </a:p>
          <a:p>
            <a:pPr>
              <a:lnSpc>
                <a:spcPct val="113999"/>
              </a:lnSpc>
              <a:buChar char="•"/>
            </a:pPr>
            <a:r>
              <a:rPr lang="en-US" sz="2000">
                <a:cs typeface="Arial"/>
              </a:rPr>
              <a:t>Your line manager no longer needs to register for a </a:t>
            </a:r>
            <a:r>
              <a:rPr lang="en-US" sz="2000" err="1">
                <a:cs typeface="Arial"/>
              </a:rPr>
              <a:t>MyCIPFA</a:t>
            </a:r>
            <a:r>
              <a:rPr lang="en-US" sz="2000">
                <a:cs typeface="Arial"/>
              </a:rPr>
              <a:t> account</a:t>
            </a:r>
            <a:endParaRPr lang="en-US"/>
          </a:p>
          <a:p>
            <a:pPr>
              <a:lnSpc>
                <a:spcPct val="113999"/>
              </a:lnSpc>
              <a:buChar char="•"/>
            </a:pPr>
            <a:r>
              <a:rPr lang="en-US" sz="2000">
                <a:cs typeface="Arial"/>
              </a:rPr>
              <a:t>You no longer need to log into a system, existing students will receive a link or can scan a QR code to create their first Student Portfolio Submission. </a:t>
            </a:r>
          </a:p>
          <a:p>
            <a:pPr>
              <a:lnSpc>
                <a:spcPct val="113999"/>
              </a:lnSpc>
              <a:buChar char="•"/>
            </a:pPr>
            <a:r>
              <a:rPr lang="en-US" sz="2000">
                <a:cs typeface="Arial"/>
              </a:rPr>
              <a:t>You will need to complete as many Student Portfolio Submissions until you reach the required number of days for membership. </a:t>
            </a:r>
          </a:p>
          <a:p>
            <a:pPr marL="457200" indent="-457200">
              <a:lnSpc>
                <a:spcPct val="113999"/>
              </a:lnSpc>
              <a:buChar char="•"/>
            </a:pPr>
            <a:endParaRPr lang="en-US" sz="2000">
              <a:cs typeface="Arial"/>
            </a:endParaRPr>
          </a:p>
        </p:txBody>
      </p:sp>
      <p:sp>
        <p:nvSpPr>
          <p:cNvPr id="4" name="Slide Number Placeholder 3">
            <a:extLst>
              <a:ext uri="{FF2B5EF4-FFF2-40B4-BE49-F238E27FC236}">
                <a16:creationId xmlns:a16="http://schemas.microsoft.com/office/drawing/2014/main" id="{B00D2119-B6C3-664C-B796-A40A83EE7309}"/>
              </a:ext>
            </a:extLst>
          </p:cNvPr>
          <p:cNvSpPr>
            <a:spLocks noGrp="1"/>
          </p:cNvSpPr>
          <p:nvPr>
            <p:ph type="sldNum" sz="quarter" idx="12"/>
          </p:nvPr>
        </p:nvSpPr>
        <p:spPr/>
        <p:txBody>
          <a:bodyPr/>
          <a:lstStyle/>
          <a:p>
            <a:fld id="{4FAB73BC-B049-4115-A692-8D63A059BFB8}" type="slidenum">
              <a:rPr lang="en-US" smtClean="0"/>
              <a:pPr/>
              <a:t>3</a:t>
            </a:fld>
            <a:endParaRPr lang="en-US"/>
          </a:p>
        </p:txBody>
      </p:sp>
    </p:spTree>
    <p:extLst>
      <p:ext uri="{BB962C8B-B14F-4D97-AF65-F5344CB8AC3E}">
        <p14:creationId xmlns:p14="http://schemas.microsoft.com/office/powerpoint/2010/main" val="3012206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FDA15C5-1734-1F44-8F52-B2B84EA08C5E}"/>
              </a:ext>
            </a:extLst>
          </p:cNvPr>
          <p:cNvSpPr>
            <a:spLocks noGrp="1"/>
          </p:cNvSpPr>
          <p:nvPr>
            <p:ph type="title"/>
          </p:nvPr>
        </p:nvSpPr>
        <p:spPr>
          <a:xfrm>
            <a:off x="289248" y="1123837"/>
            <a:ext cx="6451110" cy="1255469"/>
          </a:xfrm>
        </p:spPr>
        <p:txBody>
          <a:bodyPr vert="horz" lIns="91440" tIns="45720" rIns="91440" bIns="45720" rtlCol="0" anchor="ctr">
            <a:normAutofit/>
          </a:bodyPr>
          <a:lstStyle/>
          <a:p>
            <a:r>
              <a:rPr lang="en-US">
                <a:solidFill>
                  <a:srgbClr val="FFFFFF"/>
                </a:solidFill>
              </a:rPr>
              <a:t>How to Access the Portfolio</a:t>
            </a:r>
          </a:p>
        </p:txBody>
      </p:sp>
      <p:sp>
        <p:nvSpPr>
          <p:cNvPr id="9" name="TextBox 8">
            <a:extLst>
              <a:ext uri="{FF2B5EF4-FFF2-40B4-BE49-F238E27FC236}">
                <a16:creationId xmlns:a16="http://schemas.microsoft.com/office/drawing/2014/main" id="{70BD8892-744D-9762-0253-F753A8AAAA81}"/>
              </a:ext>
            </a:extLst>
          </p:cNvPr>
          <p:cNvSpPr txBox="1"/>
          <p:nvPr/>
        </p:nvSpPr>
        <p:spPr>
          <a:xfrm>
            <a:off x="289248" y="2510395"/>
            <a:ext cx="6451109" cy="3274586"/>
          </a:xfrm>
          <a:prstGeom prst="rect">
            <a:avLst/>
          </a:prstGeom>
        </p:spPr>
        <p:txBody>
          <a:bodyPr vert="horz" lIns="91440" tIns="45720" rIns="91440" bIns="45720" rtlCol="0" anchor="t">
            <a:normAutofit fontScale="85000" lnSpcReduction="20000"/>
          </a:bodyPr>
          <a:lstStyle/>
          <a:p>
            <a:pPr defTabSz="914400">
              <a:lnSpc>
                <a:spcPct val="90000"/>
              </a:lnSpc>
              <a:spcAft>
                <a:spcPts val="600"/>
              </a:spcAft>
              <a:buClr>
                <a:schemeClr val="accent1"/>
              </a:buClr>
            </a:pPr>
            <a:r>
              <a:rPr lang="en-US" sz="1700" dirty="0">
                <a:solidFill>
                  <a:srgbClr val="FFFFFF"/>
                </a:solidFill>
              </a:rPr>
              <a:t>The portfolio system will be accessed via your first Student Portfolio Submission </a:t>
            </a:r>
            <a:endParaRPr lang="en-US" dirty="0"/>
          </a:p>
          <a:p>
            <a:pPr indent="-182880" defTabSz="914400">
              <a:lnSpc>
                <a:spcPct val="90000"/>
              </a:lnSpc>
              <a:spcAft>
                <a:spcPts val="600"/>
              </a:spcAft>
              <a:buClr>
                <a:schemeClr val="accent1"/>
              </a:buClr>
              <a:buFont typeface="Wingdings 2" pitchFamily="18" charset="2"/>
              <a:buChar char=""/>
            </a:pPr>
            <a:endParaRPr lang="en-US" sz="1700">
              <a:solidFill>
                <a:srgbClr val="FFFFFF"/>
              </a:solidFill>
            </a:endParaRPr>
          </a:p>
          <a:p>
            <a:pPr defTabSz="914400">
              <a:lnSpc>
                <a:spcPct val="90000"/>
              </a:lnSpc>
              <a:spcAft>
                <a:spcPts val="600"/>
              </a:spcAft>
              <a:buClr>
                <a:schemeClr val="accent1"/>
              </a:buClr>
            </a:pPr>
            <a:r>
              <a:rPr lang="en-US" sz="1700" dirty="0">
                <a:solidFill>
                  <a:srgbClr val="FFFFFF"/>
                </a:solidFill>
              </a:rPr>
              <a:t>To access the first Student Portfolio Submission you can use the following QR code. </a:t>
            </a:r>
            <a:endParaRPr lang="en-US" sz="1700" dirty="0">
              <a:solidFill>
                <a:srgbClr val="FFFFFF"/>
              </a:solidFill>
              <a:cs typeface="Arial"/>
            </a:endParaRPr>
          </a:p>
          <a:p>
            <a:pPr defTabSz="914400">
              <a:lnSpc>
                <a:spcPct val="90000"/>
              </a:lnSpc>
              <a:spcAft>
                <a:spcPts val="600"/>
              </a:spcAft>
            </a:pPr>
            <a:endParaRPr lang="en-US" sz="1700">
              <a:solidFill>
                <a:srgbClr val="FFFFFF"/>
              </a:solidFill>
            </a:endParaRPr>
          </a:p>
          <a:p>
            <a:pPr defTabSz="914400">
              <a:lnSpc>
                <a:spcPct val="90000"/>
              </a:lnSpc>
              <a:spcAft>
                <a:spcPts val="600"/>
              </a:spcAft>
            </a:pPr>
            <a:r>
              <a:rPr lang="en-US" sz="1700" dirty="0">
                <a:solidFill>
                  <a:srgbClr val="FFFFFF"/>
                </a:solidFill>
              </a:rPr>
              <a:t>We will also be sending out e mails to all existing portfolio users with the following link. </a:t>
            </a:r>
            <a:r>
              <a:rPr lang="en-US" sz="1700" dirty="0">
                <a:solidFill>
                  <a:srgbClr val="FFFFFF"/>
                </a:solidFill>
                <a:hlinkClick r:id="rId4">
                  <a:extLst>
                    <a:ext uri="{A12FA001-AC4F-418D-AE19-62706E023703}">
                      <ahyp:hlinkClr xmlns:ahyp="http://schemas.microsoft.com/office/drawing/2018/hyperlinkcolor" val="tx"/>
                    </a:ext>
                  </a:extLst>
                </a:hlinkClick>
              </a:rPr>
              <a:t>Student Portfolio Submission</a:t>
            </a:r>
            <a:r>
              <a:rPr lang="en-US" sz="1700" dirty="0">
                <a:solidFill>
                  <a:srgbClr val="FFFFFF"/>
                </a:solidFill>
              </a:rPr>
              <a:t> </a:t>
            </a:r>
            <a:endParaRPr lang="en-US" sz="1700" dirty="0">
              <a:solidFill>
                <a:srgbClr val="FFFFFF"/>
              </a:solidFill>
              <a:cs typeface="Arial"/>
            </a:endParaRPr>
          </a:p>
          <a:p>
            <a:pPr defTabSz="914400">
              <a:lnSpc>
                <a:spcPct val="90000"/>
              </a:lnSpc>
              <a:spcAft>
                <a:spcPts val="600"/>
              </a:spcAft>
            </a:pPr>
            <a:endParaRPr lang="en-US" sz="1700">
              <a:solidFill>
                <a:srgbClr val="FFFFFF"/>
              </a:solidFill>
              <a:cs typeface="Arial"/>
            </a:endParaRPr>
          </a:p>
          <a:p>
            <a:pPr defTabSz="914400">
              <a:lnSpc>
                <a:spcPct val="90000"/>
              </a:lnSpc>
              <a:spcAft>
                <a:spcPts val="600"/>
              </a:spcAft>
            </a:pPr>
            <a:r>
              <a:rPr lang="en-US" sz="1700" dirty="0">
                <a:solidFill>
                  <a:srgbClr val="FFFFFF"/>
                </a:solidFill>
                <a:cs typeface="Arial"/>
              </a:rPr>
              <a:t>Once you have completed your first portfolio submission you will receive a confirmation e mail, that will contain a different link to your overall portfolio in SharePoint.</a:t>
            </a:r>
          </a:p>
          <a:p>
            <a:pPr indent="-182880" defTabSz="914400">
              <a:lnSpc>
                <a:spcPct val="90000"/>
              </a:lnSpc>
              <a:spcAft>
                <a:spcPts val="600"/>
              </a:spcAft>
              <a:buClr>
                <a:schemeClr val="accent1"/>
              </a:buClr>
              <a:buFont typeface="Wingdings 2" pitchFamily="18" charset="2"/>
              <a:buChar char=""/>
            </a:pPr>
            <a:endParaRPr lang="en-US" sz="1700">
              <a:solidFill>
                <a:srgbClr val="FFFFFF"/>
              </a:solidFill>
            </a:endParaRPr>
          </a:p>
          <a:p>
            <a:pPr indent="-182880" defTabSz="914400">
              <a:lnSpc>
                <a:spcPct val="90000"/>
              </a:lnSpc>
              <a:spcAft>
                <a:spcPts val="600"/>
              </a:spcAft>
              <a:buClr>
                <a:schemeClr val="accent1"/>
              </a:buClr>
              <a:buFont typeface="Wingdings 2" pitchFamily="18" charset="2"/>
              <a:buChar char=""/>
            </a:pPr>
            <a:endParaRPr lang="en-US" sz="1700">
              <a:solidFill>
                <a:srgbClr val="FFFFFF"/>
              </a:solidFill>
            </a:endParaRPr>
          </a:p>
          <a:p>
            <a:pPr defTabSz="914400">
              <a:lnSpc>
                <a:spcPct val="90000"/>
              </a:lnSpc>
              <a:spcAft>
                <a:spcPts val="600"/>
              </a:spcAft>
              <a:buClr>
                <a:schemeClr val="accent1"/>
              </a:buClr>
            </a:pPr>
            <a:r>
              <a:rPr lang="en-US" sz="1700" dirty="0">
                <a:solidFill>
                  <a:srgbClr val="FFFFFF"/>
                </a:solidFill>
              </a:rPr>
              <a:t>You will be required to complete a Student Portfolio submission for each piece of work and will need to reuse this link. </a:t>
            </a:r>
            <a:endParaRPr lang="en-US" sz="1700" dirty="0">
              <a:solidFill>
                <a:srgbClr val="FFFFFF"/>
              </a:solidFill>
              <a:cs typeface="Arial"/>
            </a:endParaRPr>
          </a:p>
        </p:txBody>
      </p:sp>
      <p:sp>
        <p:nvSpPr>
          <p:cNvPr id="55" name="Rectangle 54">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B00D2119-B6C3-664C-B796-A40A83EE7309}"/>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spcAft>
                <a:spcPts val="600"/>
              </a:spcAft>
            </a:pPr>
            <a:fld id="{4FAB73BC-B049-4115-A692-8D63A059BFB8}" type="slidenum">
              <a:rPr lang="en-US" b="1" kern="1200" dirty="0">
                <a:solidFill>
                  <a:schemeClr val="accent1"/>
                </a:solidFill>
                <a:latin typeface="+mn-lt"/>
                <a:ea typeface="+mn-ea"/>
                <a:cs typeface="+mn-cs"/>
              </a:rPr>
              <a:pPr>
                <a:spcAft>
                  <a:spcPts val="600"/>
                </a:spcAft>
              </a:pPr>
              <a:t>4</a:t>
            </a:fld>
            <a:endParaRPr lang="en-US" b="1" kern="1200">
              <a:solidFill>
                <a:schemeClr val="accent1"/>
              </a:solidFill>
              <a:latin typeface="+mn-lt"/>
              <a:ea typeface="+mn-ea"/>
              <a:cs typeface="+mn-cs"/>
            </a:endParaRPr>
          </a:p>
        </p:txBody>
      </p:sp>
      <p:pic>
        <p:nvPicPr>
          <p:cNvPr id="5" name="Picture 4" descr="A qr code on a piece of paper&#10;&#10;Description automatically generated">
            <a:extLst>
              <a:ext uri="{FF2B5EF4-FFF2-40B4-BE49-F238E27FC236}">
                <a16:creationId xmlns:a16="http://schemas.microsoft.com/office/drawing/2014/main" id="{3D4A42C4-DCFC-8072-254A-9FB0A6FB4DFB}"/>
              </a:ext>
            </a:extLst>
          </p:cNvPr>
          <p:cNvPicPr>
            <a:picLocks noChangeAspect="1"/>
          </p:cNvPicPr>
          <p:nvPr/>
        </p:nvPicPr>
        <p:blipFill>
          <a:blip r:embed="rId5"/>
          <a:stretch>
            <a:fillRect/>
          </a:stretch>
        </p:blipFill>
        <p:spPr>
          <a:xfrm>
            <a:off x="7377193" y="1371600"/>
            <a:ext cx="4114800" cy="4114800"/>
          </a:xfrm>
          <a:prstGeom prst="rect">
            <a:avLst/>
          </a:prstGeom>
        </p:spPr>
      </p:pic>
    </p:spTree>
    <p:extLst>
      <p:ext uri="{BB962C8B-B14F-4D97-AF65-F5344CB8AC3E}">
        <p14:creationId xmlns:p14="http://schemas.microsoft.com/office/powerpoint/2010/main" val="2892454314"/>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7"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4AB3F0E-B691-812C-3128-B10AF1FFA3D4}"/>
              </a:ext>
            </a:extLst>
          </p:cNvPr>
          <p:cNvSpPr>
            <a:spLocks noGrp="1"/>
          </p:cNvSpPr>
          <p:nvPr>
            <p:ph type="title"/>
          </p:nvPr>
        </p:nvSpPr>
        <p:spPr>
          <a:xfrm>
            <a:off x="5054082" y="1298448"/>
            <a:ext cx="6068070" cy="3255264"/>
          </a:xfrm>
        </p:spPr>
        <p:txBody>
          <a:bodyPr vert="horz" lIns="91440" tIns="45720" rIns="91440" bIns="45720" rtlCol="0" anchor="b">
            <a:normAutofit fontScale="90000"/>
          </a:bodyPr>
          <a:lstStyle/>
          <a:p>
            <a:r>
              <a:rPr lang="en-US">
                <a:solidFill>
                  <a:srgbClr val="FFFFFF"/>
                </a:solidFill>
              </a:rPr>
              <a:t>How to complete your Student Portfolio Submission</a:t>
            </a:r>
          </a:p>
        </p:txBody>
      </p:sp>
      <p:sp>
        <p:nvSpPr>
          <p:cNvPr id="19" name="Rectangle 18">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Graphic 7" descr="Document">
            <a:extLst>
              <a:ext uri="{FF2B5EF4-FFF2-40B4-BE49-F238E27FC236}">
                <a16:creationId xmlns:a16="http://schemas.microsoft.com/office/drawing/2014/main" id="{B2A92B6B-124B-AFD6-00E0-11052B80C9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6177" y="1695799"/>
            <a:ext cx="3458249" cy="3458249"/>
          </a:xfrm>
          <a:prstGeom prst="rect">
            <a:avLst/>
          </a:prstGeom>
        </p:spPr>
      </p:pic>
      <p:sp>
        <p:nvSpPr>
          <p:cNvPr id="4" name="Slide Number Placeholder 3">
            <a:extLst>
              <a:ext uri="{FF2B5EF4-FFF2-40B4-BE49-F238E27FC236}">
                <a16:creationId xmlns:a16="http://schemas.microsoft.com/office/drawing/2014/main" id="{C792E22D-A0CF-A572-E1E3-0AA5F783ED4F}"/>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spcAft>
                <a:spcPts val="600"/>
              </a:spcAft>
            </a:pPr>
            <a:fld id="{4FAB73BC-B049-4115-A692-8D63A059BFB8}" type="slidenum">
              <a:rPr lang="en-US" b="1" kern="1200" dirty="0">
                <a:solidFill>
                  <a:schemeClr val="accent1"/>
                </a:solidFill>
                <a:latin typeface="+mn-lt"/>
                <a:ea typeface="+mn-ea"/>
                <a:cs typeface="+mn-cs"/>
              </a:rPr>
              <a:pPr>
                <a:spcAft>
                  <a:spcPts val="600"/>
                </a:spcAft>
              </a:pPr>
              <a:t>5</a:t>
            </a:fld>
            <a:endParaRPr lang="en-US" b="1" kern="1200">
              <a:solidFill>
                <a:schemeClr val="accent1"/>
              </a:solidFill>
              <a:latin typeface="+mn-lt"/>
              <a:ea typeface="+mn-ea"/>
              <a:cs typeface="+mn-cs"/>
            </a:endParaRPr>
          </a:p>
        </p:txBody>
      </p:sp>
    </p:spTree>
    <p:extLst>
      <p:ext uri="{BB962C8B-B14F-4D97-AF65-F5344CB8AC3E}">
        <p14:creationId xmlns:p14="http://schemas.microsoft.com/office/powerpoint/2010/main" val="3458305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A1DFCBE5-52C1-48A9-89CF-E7D68CCA1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B17C8F6-D357-4254-BBAC-96B01EEBE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47203"/>
            <a:ext cx="11707367" cy="25726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FDA15C5-1734-1F44-8F52-B2B84EA08C5E}"/>
              </a:ext>
            </a:extLst>
          </p:cNvPr>
          <p:cNvSpPr>
            <a:spLocks noGrp="1"/>
          </p:cNvSpPr>
          <p:nvPr>
            <p:ph type="title"/>
          </p:nvPr>
        </p:nvSpPr>
        <p:spPr>
          <a:xfrm>
            <a:off x="273982" y="3827813"/>
            <a:ext cx="4825480" cy="1883228"/>
          </a:xfrm>
        </p:spPr>
        <p:txBody>
          <a:bodyPr vert="horz" lIns="91440" tIns="45720" rIns="91440" bIns="45720" rtlCol="0" anchor="ctr">
            <a:normAutofit/>
          </a:bodyPr>
          <a:lstStyle/>
          <a:p>
            <a:pPr algn="r"/>
            <a:r>
              <a:rPr lang="en-US" sz="4400">
                <a:solidFill>
                  <a:srgbClr val="FFFFFF"/>
                </a:solidFill>
              </a:rPr>
              <a:t>Student Details</a:t>
            </a:r>
          </a:p>
        </p:txBody>
      </p:sp>
      <p:sp>
        <p:nvSpPr>
          <p:cNvPr id="9" name="TextBox 8">
            <a:extLst>
              <a:ext uri="{FF2B5EF4-FFF2-40B4-BE49-F238E27FC236}">
                <a16:creationId xmlns:a16="http://schemas.microsoft.com/office/drawing/2014/main" id="{70BD8892-744D-9762-0253-F753A8AAAA81}"/>
              </a:ext>
            </a:extLst>
          </p:cNvPr>
          <p:cNvSpPr txBox="1"/>
          <p:nvPr/>
        </p:nvSpPr>
        <p:spPr>
          <a:xfrm>
            <a:off x="5853407" y="3994067"/>
            <a:ext cx="4846151" cy="1883229"/>
          </a:xfrm>
          <a:prstGeom prst="rect">
            <a:avLst/>
          </a:prstGeom>
        </p:spPr>
        <p:txBody>
          <a:bodyPr vert="horz" lIns="91440" tIns="45720" rIns="91440" bIns="45720" rtlCol="0" anchor="ctr">
            <a:normAutofit/>
          </a:bodyPr>
          <a:lstStyle/>
          <a:p>
            <a:pPr defTabSz="914400">
              <a:lnSpc>
                <a:spcPct val="90000"/>
              </a:lnSpc>
              <a:spcAft>
                <a:spcPts val="600"/>
              </a:spcAft>
              <a:buClr>
                <a:schemeClr val="accent1"/>
              </a:buClr>
            </a:pPr>
            <a:r>
              <a:rPr lang="en-US">
                <a:solidFill>
                  <a:srgbClr val="FFFFFF"/>
                </a:solidFill>
                <a:cs typeface="Arial"/>
              </a:rPr>
              <a:t>Students are required to confirm their details and agree to the plagiarism declaration for each submission.</a:t>
            </a:r>
          </a:p>
        </p:txBody>
      </p:sp>
      <p:sp>
        <p:nvSpPr>
          <p:cNvPr id="4" name="Slide Number Placeholder 3">
            <a:extLst>
              <a:ext uri="{FF2B5EF4-FFF2-40B4-BE49-F238E27FC236}">
                <a16:creationId xmlns:a16="http://schemas.microsoft.com/office/drawing/2014/main" id="{B00D2119-B6C3-664C-B796-A40A83EE7309}"/>
              </a:ext>
            </a:extLst>
          </p:cNvPr>
          <p:cNvSpPr>
            <a:spLocks noGrp="1"/>
          </p:cNvSpPr>
          <p:nvPr>
            <p:ph type="sldNum" sz="quarter" idx="12"/>
          </p:nvPr>
        </p:nvSpPr>
        <p:spPr>
          <a:xfrm>
            <a:off x="11386457" y="6356350"/>
            <a:ext cx="778605" cy="365125"/>
          </a:xfrm>
        </p:spPr>
        <p:txBody>
          <a:bodyPr vert="horz" lIns="91440" tIns="45720" rIns="91440" bIns="45720" rtlCol="0" anchor="ctr">
            <a:normAutofit/>
          </a:bodyPr>
          <a:lstStyle/>
          <a:p>
            <a:pPr>
              <a:spcAft>
                <a:spcPts val="600"/>
              </a:spcAft>
            </a:pPr>
            <a:fld id="{4FAB73BC-B049-4115-A692-8D63A059BFB8}" type="slidenum">
              <a:rPr lang="en-US" b="1" kern="1200" dirty="0">
                <a:solidFill>
                  <a:schemeClr val="accent1"/>
                </a:solidFill>
                <a:latin typeface="+mn-lt"/>
                <a:ea typeface="+mn-ea"/>
                <a:cs typeface="+mn-cs"/>
              </a:rPr>
              <a:pPr>
                <a:spcAft>
                  <a:spcPts val="600"/>
                </a:spcAft>
              </a:pPr>
              <a:t>6</a:t>
            </a:fld>
            <a:endParaRPr lang="en-US" b="1" kern="1200">
              <a:solidFill>
                <a:schemeClr val="accent1"/>
              </a:solidFill>
              <a:latin typeface="+mn-lt"/>
              <a:ea typeface="+mn-ea"/>
              <a:cs typeface="+mn-cs"/>
            </a:endParaRPr>
          </a:p>
        </p:txBody>
      </p:sp>
      <p:pic>
        <p:nvPicPr>
          <p:cNvPr id="11" name="Picture 10" descr="A screenshot of a computer screen&#10;&#10;Description automatically generated">
            <a:extLst>
              <a:ext uri="{FF2B5EF4-FFF2-40B4-BE49-F238E27FC236}">
                <a16:creationId xmlns:a16="http://schemas.microsoft.com/office/drawing/2014/main" id="{F178BAF1-C1DF-A48B-39B1-170E9D3F344C}"/>
              </a:ext>
            </a:extLst>
          </p:cNvPr>
          <p:cNvPicPr>
            <a:picLocks noChangeAspect="1"/>
          </p:cNvPicPr>
          <p:nvPr/>
        </p:nvPicPr>
        <p:blipFill>
          <a:blip r:embed="rId4"/>
          <a:stretch>
            <a:fillRect/>
          </a:stretch>
        </p:blipFill>
        <p:spPr>
          <a:xfrm>
            <a:off x="5857875" y="0"/>
            <a:ext cx="6067425" cy="3648075"/>
          </a:xfrm>
          <a:prstGeom prst="rect">
            <a:avLst/>
          </a:prstGeom>
        </p:spPr>
      </p:pic>
      <p:sp>
        <p:nvSpPr>
          <p:cNvPr id="5" name="Rectangle: Rounded Corners 4">
            <a:extLst>
              <a:ext uri="{FF2B5EF4-FFF2-40B4-BE49-F238E27FC236}">
                <a16:creationId xmlns:a16="http://schemas.microsoft.com/office/drawing/2014/main" id="{A3FC9B7A-6792-BF15-F128-104C0B27AC1A}"/>
              </a:ext>
            </a:extLst>
          </p:cNvPr>
          <p:cNvSpPr/>
          <p:nvPr/>
        </p:nvSpPr>
        <p:spPr>
          <a:xfrm>
            <a:off x="9190129" y="2362"/>
            <a:ext cx="2977988" cy="11628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400">
              <a:cs typeface="Arial"/>
            </a:endParaRPr>
          </a:p>
        </p:txBody>
      </p:sp>
      <p:sp>
        <p:nvSpPr>
          <p:cNvPr id="8" name="TextBox 7">
            <a:extLst>
              <a:ext uri="{FF2B5EF4-FFF2-40B4-BE49-F238E27FC236}">
                <a16:creationId xmlns:a16="http://schemas.microsoft.com/office/drawing/2014/main" id="{3278A870-13C0-37BF-EC95-ECF099384859}"/>
              </a:ext>
            </a:extLst>
          </p:cNvPr>
          <p:cNvSpPr txBox="1"/>
          <p:nvPr/>
        </p:nvSpPr>
        <p:spPr>
          <a:xfrm>
            <a:off x="9315951" y="104273"/>
            <a:ext cx="274319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cs typeface="Arial"/>
              </a:rPr>
              <a:t>Each submission is linked by your e mail address if you change email you MUST inform membershipadmin@cipfa.org</a:t>
            </a:r>
          </a:p>
        </p:txBody>
      </p:sp>
      <p:pic>
        <p:nvPicPr>
          <p:cNvPr id="6" name="Picture 5" descr="A screenshot of a student registration form&#10;&#10;Description automatically generated">
            <a:extLst>
              <a:ext uri="{FF2B5EF4-FFF2-40B4-BE49-F238E27FC236}">
                <a16:creationId xmlns:a16="http://schemas.microsoft.com/office/drawing/2014/main" id="{6F78BBB9-154C-BC83-8811-315DEA4FD17F}"/>
              </a:ext>
            </a:extLst>
          </p:cNvPr>
          <p:cNvPicPr>
            <a:picLocks noChangeAspect="1"/>
          </p:cNvPicPr>
          <p:nvPr/>
        </p:nvPicPr>
        <p:blipFill>
          <a:blip r:embed="rId5"/>
          <a:stretch>
            <a:fillRect/>
          </a:stretch>
        </p:blipFill>
        <p:spPr>
          <a:xfrm>
            <a:off x="171450" y="0"/>
            <a:ext cx="5581650" cy="3648075"/>
          </a:xfrm>
          <a:prstGeom prst="rect">
            <a:avLst/>
          </a:prstGeom>
        </p:spPr>
      </p:pic>
    </p:spTree>
    <p:extLst>
      <p:ext uri="{BB962C8B-B14F-4D97-AF65-F5344CB8AC3E}">
        <p14:creationId xmlns:p14="http://schemas.microsoft.com/office/powerpoint/2010/main" val="568757206"/>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FB26DF-1058-4FF2-A7D8-CC9D04982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DF663E57-5EFE-40CA-99A5-7BDB95908F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BA945F31-1D54-69C7-A154-EEE14E7252E1}"/>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spcAft>
                <a:spcPts val="600"/>
              </a:spcAft>
            </a:pPr>
            <a:fld id="{4FAB73BC-B049-4115-A692-8D63A059BFB8}" type="slidenum">
              <a:rPr lang="en-US" dirty="0"/>
              <a:pPr>
                <a:spcAft>
                  <a:spcPts val="600"/>
                </a:spcAft>
              </a:pPr>
              <a:t>7</a:t>
            </a:fld>
            <a:endParaRPr lang="en-US"/>
          </a:p>
        </p:txBody>
      </p:sp>
      <p:sp>
        <p:nvSpPr>
          <p:cNvPr id="7" name="TextBox 6">
            <a:extLst>
              <a:ext uri="{FF2B5EF4-FFF2-40B4-BE49-F238E27FC236}">
                <a16:creationId xmlns:a16="http://schemas.microsoft.com/office/drawing/2014/main" id="{C65107ED-878D-044A-09DA-B10A11539A28}"/>
              </a:ext>
            </a:extLst>
          </p:cNvPr>
          <p:cNvSpPr txBox="1"/>
          <p:nvPr/>
        </p:nvSpPr>
        <p:spPr>
          <a:xfrm>
            <a:off x="303140" y="1477330"/>
            <a:ext cx="3081908"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4800">
              <a:solidFill>
                <a:schemeClr val="bg1"/>
              </a:solidFill>
              <a:latin typeface="Georgia"/>
              <a:cs typeface="Arial"/>
            </a:endParaRPr>
          </a:p>
          <a:p>
            <a:r>
              <a:rPr lang="en-US" sz="3600">
                <a:solidFill>
                  <a:schemeClr val="bg1"/>
                </a:solidFill>
                <a:latin typeface="Georgia"/>
                <a:cs typeface="Arial"/>
              </a:rPr>
              <a:t>Employment </a:t>
            </a:r>
          </a:p>
          <a:p>
            <a:r>
              <a:rPr lang="en-US" sz="3600">
                <a:solidFill>
                  <a:schemeClr val="bg1"/>
                </a:solidFill>
                <a:latin typeface="Georgia"/>
                <a:cs typeface="Arial"/>
              </a:rPr>
              <a:t>Details</a:t>
            </a:r>
            <a:endParaRPr lang="en-US" sz="4400">
              <a:solidFill>
                <a:schemeClr val="bg1"/>
              </a:solidFill>
              <a:cs typeface="Arial"/>
            </a:endParaRPr>
          </a:p>
        </p:txBody>
      </p:sp>
      <p:sp>
        <p:nvSpPr>
          <p:cNvPr id="5" name="Slide Number Placeholder 3">
            <a:extLst>
              <a:ext uri="{FF2B5EF4-FFF2-40B4-BE49-F238E27FC236}">
                <a16:creationId xmlns:a16="http://schemas.microsoft.com/office/drawing/2014/main" id="{FA6DD050-4374-1D63-775E-90AB76977289}"/>
              </a:ext>
            </a:extLst>
          </p:cNvPr>
          <p:cNvSpPr txBox="1">
            <a:spLocks/>
          </p:cNvSpPr>
          <p:nvPr/>
        </p:nvSpPr>
        <p:spPr>
          <a:xfrm>
            <a:off x="14039582" y="6494896"/>
            <a:ext cx="1530927" cy="365125"/>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dirty="0"/>
              <a:pPr/>
              <a:t>7</a:t>
            </a:fld>
            <a:endParaRPr lang="en-US"/>
          </a:p>
        </p:txBody>
      </p:sp>
      <p:pic>
        <p:nvPicPr>
          <p:cNvPr id="2" name="Picture 1" descr="A screenshot of a computer&#10;&#10;Description automatically generated">
            <a:extLst>
              <a:ext uri="{FF2B5EF4-FFF2-40B4-BE49-F238E27FC236}">
                <a16:creationId xmlns:a16="http://schemas.microsoft.com/office/drawing/2014/main" id="{3CF3F0EA-611F-08DD-BEC9-C507E6B1DCAC}"/>
              </a:ext>
            </a:extLst>
          </p:cNvPr>
          <p:cNvPicPr>
            <a:picLocks noChangeAspect="1"/>
          </p:cNvPicPr>
          <p:nvPr/>
        </p:nvPicPr>
        <p:blipFill>
          <a:blip r:embed="rId4"/>
          <a:stretch>
            <a:fillRect/>
          </a:stretch>
        </p:blipFill>
        <p:spPr>
          <a:xfrm>
            <a:off x="3627223" y="198866"/>
            <a:ext cx="6667500" cy="4524375"/>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id="{68375F0E-BD73-6331-F0C3-8F5B7C92F607}"/>
              </a:ext>
            </a:extLst>
          </p:cNvPr>
          <p:cNvPicPr>
            <a:picLocks noChangeAspect="1"/>
          </p:cNvPicPr>
          <p:nvPr/>
        </p:nvPicPr>
        <p:blipFill>
          <a:blip r:embed="rId5"/>
          <a:stretch>
            <a:fillRect/>
          </a:stretch>
        </p:blipFill>
        <p:spPr>
          <a:xfrm>
            <a:off x="5849140" y="2029401"/>
            <a:ext cx="5859143" cy="3929492"/>
          </a:xfrm>
          <a:prstGeom prst="rect">
            <a:avLst/>
          </a:prstGeom>
        </p:spPr>
      </p:pic>
      <p:sp>
        <p:nvSpPr>
          <p:cNvPr id="14" name="Rectangle: Rounded Corners 13">
            <a:extLst>
              <a:ext uri="{FF2B5EF4-FFF2-40B4-BE49-F238E27FC236}">
                <a16:creationId xmlns:a16="http://schemas.microsoft.com/office/drawing/2014/main" id="{53F45596-0555-453A-A8F0-64D7CBB10A8E}"/>
              </a:ext>
            </a:extLst>
          </p:cNvPr>
          <p:cNvSpPr/>
          <p:nvPr/>
        </p:nvSpPr>
        <p:spPr>
          <a:xfrm>
            <a:off x="8870972" y="499738"/>
            <a:ext cx="2193707" cy="148447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ctor: Curved 15">
            <a:extLst>
              <a:ext uri="{FF2B5EF4-FFF2-40B4-BE49-F238E27FC236}">
                <a16:creationId xmlns:a16="http://schemas.microsoft.com/office/drawing/2014/main" id="{CA39F8E5-C6F5-D116-CCA6-745588A8842F}"/>
              </a:ext>
            </a:extLst>
          </p:cNvPr>
          <p:cNvCxnSpPr/>
          <p:nvPr/>
        </p:nvCxnSpPr>
        <p:spPr>
          <a:xfrm flipV="1">
            <a:off x="8364014" y="969948"/>
            <a:ext cx="413083" cy="149191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C66CA08-8E00-2DCB-F073-DBF396FD4E1A}"/>
              </a:ext>
            </a:extLst>
          </p:cNvPr>
          <p:cNvSpPr txBox="1"/>
          <p:nvPr/>
        </p:nvSpPr>
        <p:spPr>
          <a:xfrm>
            <a:off x="9055448" y="502590"/>
            <a:ext cx="1817643"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solidFill>
                  <a:schemeClr val="bg1"/>
                </a:solidFill>
                <a:cs typeface="Arial"/>
              </a:rPr>
              <a:t>This is a summary of your roles and responsibilities of the role you are in when completing the activity, that relates to the dates below, you are going on to describe. </a:t>
            </a:r>
          </a:p>
        </p:txBody>
      </p:sp>
      <p:sp>
        <p:nvSpPr>
          <p:cNvPr id="20" name="Rectangle: Rounded Corners 19">
            <a:extLst>
              <a:ext uri="{FF2B5EF4-FFF2-40B4-BE49-F238E27FC236}">
                <a16:creationId xmlns:a16="http://schemas.microsoft.com/office/drawing/2014/main" id="{5A2BC637-4021-334B-A538-3579D34FAE34}"/>
              </a:ext>
            </a:extLst>
          </p:cNvPr>
          <p:cNvSpPr/>
          <p:nvPr/>
        </p:nvSpPr>
        <p:spPr>
          <a:xfrm>
            <a:off x="3444489" y="5245014"/>
            <a:ext cx="3923602" cy="14290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6766247-6F2F-6435-9D35-94372FFABD7F}"/>
              </a:ext>
            </a:extLst>
          </p:cNvPr>
          <p:cNvSpPr txBox="1"/>
          <p:nvPr/>
        </p:nvSpPr>
        <p:spPr>
          <a:xfrm>
            <a:off x="3631155" y="5376199"/>
            <a:ext cx="3547538"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chemeClr val="bg1"/>
                </a:solidFill>
                <a:cs typeface="Arial"/>
              </a:rPr>
              <a:t>Here you add the dates of the task linked to the Skills and </a:t>
            </a:r>
            <a:r>
              <a:rPr lang="en-US" sz="1400" b="1" err="1">
                <a:solidFill>
                  <a:schemeClr val="bg1"/>
                </a:solidFill>
                <a:cs typeface="Arial"/>
              </a:rPr>
              <a:t>Behaviours</a:t>
            </a:r>
            <a:r>
              <a:rPr lang="en-US" sz="1400" b="1">
                <a:solidFill>
                  <a:schemeClr val="bg1"/>
                </a:solidFill>
                <a:cs typeface="Arial"/>
              </a:rPr>
              <a:t> which you have met. Include your start and end date as this will work towards your 400 days.</a:t>
            </a:r>
          </a:p>
        </p:txBody>
      </p:sp>
      <p:cxnSp>
        <p:nvCxnSpPr>
          <p:cNvPr id="24" name="Connector: Curved 23">
            <a:extLst>
              <a:ext uri="{FF2B5EF4-FFF2-40B4-BE49-F238E27FC236}">
                <a16:creationId xmlns:a16="http://schemas.microsoft.com/office/drawing/2014/main" id="{596C44B5-8EB0-226E-B773-E4E576E34374}"/>
              </a:ext>
            </a:extLst>
          </p:cNvPr>
          <p:cNvCxnSpPr/>
          <p:nvPr/>
        </p:nvCxnSpPr>
        <p:spPr>
          <a:xfrm flipV="1">
            <a:off x="4841433" y="3672055"/>
            <a:ext cx="1004636" cy="150194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7114136"/>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FB26DF-1058-4FF2-A7D8-CC9D04982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DF663E57-5EFE-40CA-99A5-7BDB95908F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BA945F31-1D54-69C7-A154-EEE14E7252E1}"/>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spcAft>
                <a:spcPts val="600"/>
              </a:spcAft>
            </a:pPr>
            <a:fld id="{4FAB73BC-B049-4115-A692-8D63A059BFB8}" type="slidenum">
              <a:rPr lang="en-US" dirty="0"/>
              <a:pPr>
                <a:spcAft>
                  <a:spcPts val="600"/>
                </a:spcAft>
              </a:pPr>
              <a:t>8</a:t>
            </a:fld>
            <a:endParaRPr lang="en-US"/>
          </a:p>
        </p:txBody>
      </p:sp>
      <p:sp>
        <p:nvSpPr>
          <p:cNvPr id="7" name="TextBox 6">
            <a:extLst>
              <a:ext uri="{FF2B5EF4-FFF2-40B4-BE49-F238E27FC236}">
                <a16:creationId xmlns:a16="http://schemas.microsoft.com/office/drawing/2014/main" id="{C65107ED-878D-044A-09DA-B10A11539A28}"/>
              </a:ext>
            </a:extLst>
          </p:cNvPr>
          <p:cNvSpPr txBox="1"/>
          <p:nvPr/>
        </p:nvSpPr>
        <p:spPr>
          <a:xfrm>
            <a:off x="303140" y="1457958"/>
            <a:ext cx="3136137"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4800">
              <a:solidFill>
                <a:schemeClr val="bg1"/>
              </a:solidFill>
              <a:latin typeface="Georgia"/>
              <a:cs typeface="Arial"/>
            </a:endParaRPr>
          </a:p>
          <a:p>
            <a:r>
              <a:rPr lang="en-US" sz="4800">
                <a:solidFill>
                  <a:schemeClr val="bg1"/>
                </a:solidFill>
                <a:latin typeface="Georgia"/>
                <a:cs typeface="Arial"/>
              </a:rPr>
              <a:t>Line Manager Details</a:t>
            </a:r>
            <a:endParaRPr lang="en-US" sz="4800">
              <a:solidFill>
                <a:schemeClr val="bg1"/>
              </a:solidFill>
              <a:latin typeface="Georgia"/>
            </a:endParaRPr>
          </a:p>
        </p:txBody>
      </p:sp>
      <p:pic>
        <p:nvPicPr>
          <p:cNvPr id="3" name="Picture 2" descr="A screenshot of a computer&#10;&#10;Description automatically generated">
            <a:extLst>
              <a:ext uri="{FF2B5EF4-FFF2-40B4-BE49-F238E27FC236}">
                <a16:creationId xmlns:a16="http://schemas.microsoft.com/office/drawing/2014/main" id="{8304AF45-AE78-197F-76A9-3EAED552CDD2}"/>
              </a:ext>
            </a:extLst>
          </p:cNvPr>
          <p:cNvPicPr>
            <a:picLocks noChangeAspect="1"/>
          </p:cNvPicPr>
          <p:nvPr/>
        </p:nvPicPr>
        <p:blipFill>
          <a:blip r:embed="rId4"/>
          <a:stretch>
            <a:fillRect/>
          </a:stretch>
        </p:blipFill>
        <p:spPr>
          <a:xfrm>
            <a:off x="4272541" y="679622"/>
            <a:ext cx="7127405" cy="5673810"/>
          </a:xfrm>
          <a:prstGeom prst="rect">
            <a:avLst/>
          </a:prstGeom>
        </p:spPr>
      </p:pic>
    </p:spTree>
    <p:extLst>
      <p:ext uri="{BB962C8B-B14F-4D97-AF65-F5344CB8AC3E}">
        <p14:creationId xmlns:p14="http://schemas.microsoft.com/office/powerpoint/2010/main" val="1353107411"/>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6B086509-1281-468A-AAAC-1BBEDAE75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EEA73850-2107-4E65-85FE-EDD3F45FC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2000"/>
            <a:ext cx="4053525" cy="533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FDA15C5-1734-1F44-8F52-B2B84EA08C5E}"/>
              </a:ext>
            </a:extLst>
          </p:cNvPr>
          <p:cNvSpPr>
            <a:spLocks noGrp="1"/>
          </p:cNvSpPr>
          <p:nvPr>
            <p:ph type="title"/>
          </p:nvPr>
        </p:nvSpPr>
        <p:spPr>
          <a:xfrm>
            <a:off x="252919" y="1123837"/>
            <a:ext cx="3616348" cy="1322637"/>
          </a:xfrm>
        </p:spPr>
        <p:txBody>
          <a:bodyPr vert="horz" lIns="91440" tIns="45720" rIns="91440" bIns="45720" rtlCol="0" anchor="ctr">
            <a:normAutofit/>
          </a:bodyPr>
          <a:lstStyle/>
          <a:p>
            <a:r>
              <a:rPr lang="en-US">
                <a:solidFill>
                  <a:srgbClr val="FFFFFF"/>
                </a:solidFill>
              </a:rPr>
              <a:t>Work experience summary</a:t>
            </a:r>
          </a:p>
        </p:txBody>
      </p:sp>
      <p:sp>
        <p:nvSpPr>
          <p:cNvPr id="9" name="TextBox 8">
            <a:extLst>
              <a:ext uri="{FF2B5EF4-FFF2-40B4-BE49-F238E27FC236}">
                <a16:creationId xmlns:a16="http://schemas.microsoft.com/office/drawing/2014/main" id="{70BD8892-744D-9762-0253-F753A8AAAA81}"/>
              </a:ext>
            </a:extLst>
          </p:cNvPr>
          <p:cNvSpPr txBox="1"/>
          <p:nvPr/>
        </p:nvSpPr>
        <p:spPr>
          <a:xfrm>
            <a:off x="252920" y="2597864"/>
            <a:ext cx="3616348" cy="3386883"/>
          </a:xfrm>
          <a:prstGeom prst="rect">
            <a:avLst/>
          </a:prstGeom>
        </p:spPr>
        <p:txBody>
          <a:bodyPr vert="horz" lIns="91440" tIns="45720" rIns="91440" bIns="45720" rtlCol="0" anchor="t">
            <a:normAutofit fontScale="92500" lnSpcReduction="10000"/>
          </a:bodyPr>
          <a:lstStyle/>
          <a:p>
            <a:pPr indent="-182880" defTabSz="914400">
              <a:lnSpc>
                <a:spcPct val="90000"/>
              </a:lnSpc>
              <a:spcAft>
                <a:spcPts val="600"/>
              </a:spcAft>
              <a:buClr>
                <a:schemeClr val="accent1"/>
              </a:buClr>
              <a:buFont typeface="Wingdings 2" pitchFamily="18" charset="2"/>
              <a:buChar char=""/>
            </a:pPr>
            <a:r>
              <a:rPr lang="en-US" sz="1300">
                <a:solidFill>
                  <a:srgbClr val="FFFFFF"/>
                </a:solidFill>
              </a:rPr>
              <a:t>This is the part of the form that will be assessed when you apply for membership. </a:t>
            </a:r>
          </a:p>
          <a:p>
            <a:pPr indent="-182880" defTabSz="914400">
              <a:lnSpc>
                <a:spcPct val="90000"/>
              </a:lnSpc>
              <a:spcAft>
                <a:spcPts val="600"/>
              </a:spcAft>
              <a:buClr>
                <a:schemeClr val="accent1"/>
              </a:buClr>
              <a:buFont typeface="Wingdings 2" pitchFamily="18" charset="2"/>
              <a:buChar char=""/>
            </a:pPr>
            <a:endParaRPr lang="en-US" sz="1300">
              <a:solidFill>
                <a:srgbClr val="FFFFFF"/>
              </a:solidFill>
            </a:endParaRPr>
          </a:p>
          <a:p>
            <a:pPr indent="-182880" defTabSz="914400">
              <a:lnSpc>
                <a:spcPct val="90000"/>
              </a:lnSpc>
              <a:spcAft>
                <a:spcPts val="600"/>
              </a:spcAft>
              <a:buClr>
                <a:schemeClr val="accent1"/>
              </a:buClr>
              <a:buFont typeface="Wingdings 2" pitchFamily="18" charset="2"/>
              <a:buChar char=""/>
            </a:pPr>
            <a:r>
              <a:rPr lang="en-US" sz="1300">
                <a:solidFill>
                  <a:srgbClr val="FFFFFF"/>
                </a:solidFill>
              </a:rPr>
              <a:t>You select a skill or behavior (you can select more than one of these for each submission) and then you follow the STAR method of reflective practice.</a:t>
            </a:r>
            <a:endParaRPr lang="en-US"/>
          </a:p>
          <a:p>
            <a:pPr indent="-182880" defTabSz="914400">
              <a:lnSpc>
                <a:spcPct val="90000"/>
              </a:lnSpc>
              <a:spcAft>
                <a:spcPts val="600"/>
              </a:spcAft>
              <a:buClr>
                <a:schemeClr val="accent1"/>
              </a:buClr>
              <a:buFont typeface="Wingdings 2" pitchFamily="18" charset="2"/>
              <a:buChar char=""/>
            </a:pPr>
            <a:endParaRPr lang="en-US" sz="1300">
              <a:solidFill>
                <a:srgbClr val="FFFFFF"/>
              </a:solidFill>
            </a:endParaRPr>
          </a:p>
          <a:p>
            <a:pPr indent="-182880" defTabSz="914400">
              <a:lnSpc>
                <a:spcPct val="90000"/>
              </a:lnSpc>
              <a:spcAft>
                <a:spcPts val="600"/>
              </a:spcAft>
              <a:buClr>
                <a:schemeClr val="accent1"/>
              </a:buClr>
              <a:buFont typeface="Wingdings 2" pitchFamily="18" charset="2"/>
              <a:buChar char=""/>
            </a:pPr>
            <a:r>
              <a:rPr lang="en-US" sz="1300">
                <a:solidFill>
                  <a:srgbClr val="FFFFFF"/>
                </a:solidFill>
              </a:rPr>
              <a:t>Across the cumulation of your submissions you need to ensure you have at least one submission for each skill and </a:t>
            </a:r>
            <a:r>
              <a:rPr lang="en-US" sz="1300" err="1">
                <a:solidFill>
                  <a:srgbClr val="FFFFFF"/>
                </a:solidFill>
              </a:rPr>
              <a:t>behaviour</a:t>
            </a:r>
            <a:r>
              <a:rPr lang="en-US" sz="1300">
                <a:solidFill>
                  <a:srgbClr val="FFFFFF"/>
                </a:solidFill>
              </a:rPr>
              <a:t>. </a:t>
            </a:r>
            <a:endParaRPr lang="en-US"/>
          </a:p>
          <a:p>
            <a:pPr indent="-182880" defTabSz="914400">
              <a:lnSpc>
                <a:spcPct val="90000"/>
              </a:lnSpc>
              <a:spcAft>
                <a:spcPts val="600"/>
              </a:spcAft>
              <a:buClr>
                <a:schemeClr val="accent1"/>
              </a:buClr>
              <a:buFont typeface="Wingdings 2" pitchFamily="18" charset="2"/>
              <a:buChar char=""/>
            </a:pPr>
            <a:endParaRPr lang="en-US" sz="1300">
              <a:solidFill>
                <a:srgbClr val="FFFFFF"/>
              </a:solidFill>
            </a:endParaRPr>
          </a:p>
          <a:p>
            <a:pPr indent="-182880" defTabSz="914400">
              <a:lnSpc>
                <a:spcPct val="90000"/>
              </a:lnSpc>
              <a:spcAft>
                <a:spcPts val="600"/>
              </a:spcAft>
              <a:buClr>
                <a:schemeClr val="accent1"/>
              </a:buClr>
              <a:buFont typeface="Wingdings 2" pitchFamily="18" charset="2"/>
              <a:buChar char=""/>
            </a:pPr>
            <a:r>
              <a:rPr lang="en-US" sz="1300">
                <a:solidFill>
                  <a:srgbClr val="FFFFFF"/>
                </a:solidFill>
              </a:rPr>
              <a:t>Within the situation section you also need to ensure each submission is linked to a technical competency. Please cover as many of these as you can but, unlike the Skills and </a:t>
            </a:r>
            <a:r>
              <a:rPr lang="en-US" sz="1300" err="1">
                <a:solidFill>
                  <a:srgbClr val="FFFFFF"/>
                </a:solidFill>
              </a:rPr>
              <a:t>Behaviours</a:t>
            </a:r>
            <a:r>
              <a:rPr lang="en-US" sz="1300">
                <a:solidFill>
                  <a:srgbClr val="FFFFFF"/>
                </a:solidFill>
              </a:rPr>
              <a:t>, there is no requirement to cover all of the technical competencies. </a:t>
            </a:r>
            <a:endParaRPr lang="en-US"/>
          </a:p>
          <a:p>
            <a:pPr indent="-182880" defTabSz="914400">
              <a:lnSpc>
                <a:spcPct val="90000"/>
              </a:lnSpc>
              <a:spcAft>
                <a:spcPts val="600"/>
              </a:spcAft>
              <a:buClr>
                <a:schemeClr val="accent1"/>
              </a:buClr>
              <a:buFont typeface="Wingdings 2" pitchFamily="18" charset="2"/>
              <a:buChar char=""/>
            </a:pPr>
            <a:endParaRPr lang="en-US" sz="1300">
              <a:solidFill>
                <a:srgbClr val="FFFFFF"/>
              </a:solidFill>
            </a:endParaRPr>
          </a:p>
        </p:txBody>
      </p:sp>
      <p:sp>
        <p:nvSpPr>
          <p:cNvPr id="4" name="Slide Number Placeholder 3">
            <a:extLst>
              <a:ext uri="{FF2B5EF4-FFF2-40B4-BE49-F238E27FC236}">
                <a16:creationId xmlns:a16="http://schemas.microsoft.com/office/drawing/2014/main" id="{B00D2119-B6C3-664C-B796-A40A83EE7309}"/>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spcAft>
                <a:spcPts val="600"/>
              </a:spcAft>
            </a:pPr>
            <a:fld id="{4FAB73BC-B049-4115-A692-8D63A059BFB8}" type="slidenum">
              <a:rPr lang="en-US" b="1" kern="1200" dirty="0">
                <a:solidFill>
                  <a:schemeClr val="accent1"/>
                </a:solidFill>
                <a:latin typeface="+mn-lt"/>
                <a:ea typeface="+mn-ea"/>
                <a:cs typeface="+mn-cs"/>
              </a:rPr>
              <a:pPr>
                <a:spcAft>
                  <a:spcPts val="600"/>
                </a:spcAft>
              </a:pPr>
              <a:t>9</a:t>
            </a:fld>
            <a:endParaRPr lang="en-US" b="1" kern="1200">
              <a:solidFill>
                <a:schemeClr val="accent1"/>
              </a:solidFill>
              <a:latin typeface="+mn-lt"/>
              <a:ea typeface="+mn-ea"/>
              <a:cs typeface="+mn-cs"/>
            </a:endParaRPr>
          </a:p>
        </p:txBody>
      </p:sp>
      <p:pic>
        <p:nvPicPr>
          <p:cNvPr id="6" name="Picture 5" descr="A screenshot of a survey&#10;&#10;Description automatically generated">
            <a:extLst>
              <a:ext uri="{FF2B5EF4-FFF2-40B4-BE49-F238E27FC236}">
                <a16:creationId xmlns:a16="http://schemas.microsoft.com/office/drawing/2014/main" id="{C485A49C-32AF-A091-83D3-01B616F4DD4E}"/>
              </a:ext>
            </a:extLst>
          </p:cNvPr>
          <p:cNvPicPr>
            <a:picLocks noChangeAspect="1"/>
          </p:cNvPicPr>
          <p:nvPr/>
        </p:nvPicPr>
        <p:blipFill>
          <a:blip r:embed="rId4"/>
          <a:stretch>
            <a:fillRect/>
          </a:stretch>
        </p:blipFill>
        <p:spPr>
          <a:xfrm>
            <a:off x="4319587" y="760970"/>
            <a:ext cx="3460150" cy="5449330"/>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4F38D37F-33F6-D08E-F270-46284F4616A6}"/>
              </a:ext>
            </a:extLst>
          </p:cNvPr>
          <p:cNvPicPr>
            <a:picLocks noChangeAspect="1"/>
          </p:cNvPicPr>
          <p:nvPr/>
        </p:nvPicPr>
        <p:blipFill>
          <a:blip r:embed="rId5"/>
          <a:stretch>
            <a:fillRect/>
          </a:stretch>
        </p:blipFill>
        <p:spPr>
          <a:xfrm>
            <a:off x="7871301" y="761999"/>
            <a:ext cx="4192969" cy="5447271"/>
          </a:xfrm>
          <a:prstGeom prst="rect">
            <a:avLst/>
          </a:prstGeom>
        </p:spPr>
      </p:pic>
    </p:spTree>
    <p:extLst>
      <p:ext uri="{BB962C8B-B14F-4D97-AF65-F5344CB8AC3E}">
        <p14:creationId xmlns:p14="http://schemas.microsoft.com/office/powerpoint/2010/main" val="1058529797"/>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Frame">
  <a:themeElements>
    <a:clrScheme name="CIPFA colours">
      <a:dk1>
        <a:sysClr val="windowText" lastClr="000000"/>
      </a:dk1>
      <a:lt1>
        <a:sysClr val="window" lastClr="FFFFFF"/>
      </a:lt1>
      <a:dk2>
        <a:srgbClr val="312C62"/>
      </a:dk2>
      <a:lt2>
        <a:srgbClr val="C7C4C3"/>
      </a:lt2>
      <a:accent1>
        <a:srgbClr val="5A4B9A"/>
      </a:accent1>
      <a:accent2>
        <a:srgbClr val="EA5042"/>
      </a:accent2>
      <a:accent3>
        <a:srgbClr val="958B87"/>
      </a:accent3>
      <a:accent4>
        <a:srgbClr val="F8AF61"/>
      </a:accent4>
      <a:accent5>
        <a:srgbClr val="83C0EA"/>
      </a:accent5>
      <a:accent6>
        <a:srgbClr val="00958D"/>
      </a:accent6>
      <a:hlink>
        <a:srgbClr val="5A4B9A"/>
      </a:hlink>
      <a:folHlink>
        <a:srgbClr val="5A4B9A"/>
      </a:folHlink>
    </a:clrScheme>
    <a:fontScheme name="Georgia+Arial">
      <a:majorFont>
        <a:latin typeface="Georgia"/>
        <a:ea typeface=""/>
        <a:cs typeface=""/>
      </a:majorFont>
      <a:minorFont>
        <a:latin typeface="Arial"/>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8070091DAE934799A485E1B4ECDDDD" ma:contentTypeVersion="22" ma:contentTypeDescription="Create a new document." ma:contentTypeScope="" ma:versionID="f6b8d34442ae32b6dc0ac7a720eee61a">
  <xsd:schema xmlns:xsd="http://www.w3.org/2001/XMLSchema" xmlns:xs="http://www.w3.org/2001/XMLSchema" xmlns:p="http://schemas.microsoft.com/office/2006/metadata/properties" xmlns:ns2="f1f04726-4220-4492-86cb-753ad8d14ab5" xmlns:ns3="065aed6e-381a-49a7-a87a-a62784b35ddf" targetNamespace="http://schemas.microsoft.com/office/2006/metadata/properties" ma:root="true" ma:fieldsID="a68104147bfc9ac1cd29b69784232081" ns2:_="" ns3:_="">
    <xsd:import namespace="f1f04726-4220-4492-86cb-753ad8d14ab5"/>
    <xsd:import namespace="065aed6e-381a-49a7-a87a-a62784b35d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CheckedByAnna" minOccurs="0"/>
                <xsd:element ref="ns2:MediaServiceObjectDetectorVersions" minOccurs="0"/>
                <xsd:element ref="ns2:MediaServiceSearchProperties" minOccurs="0"/>
                <xsd:element ref="ns2:Reg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f04726-4220-4492-86cb-753ad8d14a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fb80ce7-b0e6-4b11-8aa5-937802c500a2"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CheckedByAnna" ma:index="23" nillable="true" ma:displayName="Checked By Anna" ma:format="Dropdown" ma:internalName="CheckedByAnna">
      <xsd:simpleType>
        <xsd:restriction base="dms:Choice">
          <xsd:enumeration value="Yes"/>
          <xsd:enumeration value="No"/>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Region" ma:index="26" nillable="true" ma:displayName="Region" ma:format="Dropdown" ma:internalName="Region">
      <xsd:simpleType>
        <xsd:restriction base="dms:Choice">
          <xsd:enumeration value="Scotland"/>
          <xsd:enumeration value="North East"/>
          <xsd:enumeration value="North West"/>
          <xsd:enumeration value="Midlands"/>
          <xsd:enumeration value="Wales"/>
          <xsd:enumeration value="South East"/>
          <xsd:enumeration value="South West"/>
          <xsd:enumeration value="Northern Ireland"/>
          <xsd:enumeration value="Japan"/>
          <xsd:enumeration value="Republic of Ireland"/>
          <xsd:enumeration value="Europe"/>
          <xsd:enumeration value="Channel Irelands"/>
          <xsd:enumeration value="Yorkshire &amp; Humber"/>
          <xsd:enumeration value="Choice 14"/>
        </xsd:restriction>
      </xsd:simpleType>
    </xsd:element>
  </xsd:schema>
  <xsd:schema xmlns:xsd="http://www.w3.org/2001/XMLSchema" xmlns:xs="http://www.w3.org/2001/XMLSchema" xmlns:dms="http://schemas.microsoft.com/office/2006/documentManagement/types" xmlns:pc="http://schemas.microsoft.com/office/infopath/2007/PartnerControls" targetNamespace="065aed6e-381a-49a7-a87a-a62784b35ddf"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f3b87b1f-c9a7-460d-81d2-aada05aaa1d7}" ma:internalName="TaxCatchAll" ma:showField="CatchAllData" ma:web="065aed6e-381a-49a7-a87a-a62784b35ddf">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gion xmlns="f1f04726-4220-4492-86cb-753ad8d14ab5" xsi:nil="true"/>
    <TaxCatchAll xmlns="065aed6e-381a-49a7-a87a-a62784b35ddf" xsi:nil="true"/>
    <lcf76f155ced4ddcb4097134ff3c332f xmlns="f1f04726-4220-4492-86cb-753ad8d14ab5">
      <Terms xmlns="http://schemas.microsoft.com/office/infopath/2007/PartnerControls"/>
    </lcf76f155ced4ddcb4097134ff3c332f>
    <CheckedByAnna xmlns="f1f04726-4220-4492-86cb-753ad8d14ab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79F942-DA53-4FC1-99A3-BC3F7A4810B0}">
  <ds:schemaRefs>
    <ds:schemaRef ds:uri="065aed6e-381a-49a7-a87a-a62784b35ddf"/>
    <ds:schemaRef ds:uri="f1f04726-4220-4492-86cb-753ad8d14a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4D4F6D6-83C9-4512-82CE-9C3F2D19760B}">
  <ds:schemaRefs>
    <ds:schemaRef ds:uri="065aed6e-381a-49a7-a87a-a62784b35ddf"/>
    <ds:schemaRef ds:uri="6044f189-fe35-468e-8ac2-d8de40f9676c"/>
    <ds:schemaRef ds:uri="b5a3d198-9ffa-40a1-bc05-35f56a3907c4"/>
    <ds:schemaRef ds:uri="f1f04726-4220-4492-86cb-753ad8d14ab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6609DAA-2440-4AA7-9108-3F0A276515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24</Slides>
  <Notes>12</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Frame</vt:lpstr>
      <vt:lpstr>Portfolio Support Workshop for student members</vt:lpstr>
      <vt:lpstr>What will we cover?</vt:lpstr>
      <vt:lpstr>Key differences</vt:lpstr>
      <vt:lpstr>How to Access the Portfolio</vt:lpstr>
      <vt:lpstr>How to complete your Student Portfolio Submission</vt:lpstr>
      <vt:lpstr>Student Details</vt:lpstr>
      <vt:lpstr>PowerPoint Presentation</vt:lpstr>
      <vt:lpstr>PowerPoint Presentation</vt:lpstr>
      <vt:lpstr>Work experience summary</vt:lpstr>
      <vt:lpstr>Be a STAR</vt:lpstr>
      <vt:lpstr>Completing the Work Experience Summary </vt:lpstr>
      <vt:lpstr>Dos</vt:lpstr>
      <vt:lpstr>Things you need to know</vt:lpstr>
      <vt:lpstr> Submitting, editing  and approving each entry of your Student Portfolio Submission </vt:lpstr>
      <vt:lpstr>Submission and accessing SharePoint</vt:lpstr>
      <vt:lpstr>Editing Your Submissions</vt:lpstr>
      <vt:lpstr>Submitting your entry for approval</vt:lpstr>
      <vt:lpstr>Submitting to your line manager and tracking approval</vt:lpstr>
      <vt:lpstr> Membership ready</vt:lpstr>
      <vt:lpstr>Are you ready to submit for assessment?</vt:lpstr>
      <vt:lpstr>Submitting your Portfolio</vt:lpstr>
      <vt:lpstr> Appendices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Ayers, Andrew</dc:creator>
  <cp:revision>72</cp:revision>
  <dcterms:created xsi:type="dcterms:W3CDTF">2020-11-23T16:35:28Z</dcterms:created>
  <dcterms:modified xsi:type="dcterms:W3CDTF">2024-12-10T20:13:41Z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0x0101005F8070091DAE934799A485E1B4ECDDDD</vt:lpwstr>
  </property>
  <property fmtid="{D5CDD505-2E9C-101B-9397-08002B2CF9AE}" pid="3" name="MediaServiceImageTags">
    <vt:lpwstr/>
  </property>
</Properties>
</file>