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6181" r:id="rId4"/>
    <p:sldMasterId id="2147486214" r:id="rId5"/>
    <p:sldMasterId id="2147486243" r:id="rId6"/>
  </p:sldMasterIdLst>
  <p:notesMasterIdLst>
    <p:notesMasterId r:id="rId21"/>
  </p:notesMasterIdLst>
  <p:sldIdLst>
    <p:sldId id="314" r:id="rId7"/>
    <p:sldId id="4443" r:id="rId8"/>
    <p:sldId id="636" r:id="rId9"/>
    <p:sldId id="4444" r:id="rId10"/>
    <p:sldId id="4445" r:id="rId11"/>
    <p:sldId id="464" r:id="rId12"/>
    <p:sldId id="423" r:id="rId13"/>
    <p:sldId id="4430" r:id="rId14"/>
    <p:sldId id="4446" r:id="rId15"/>
    <p:sldId id="1881" r:id="rId16"/>
    <p:sldId id="4322" r:id="rId17"/>
    <p:sldId id="834" r:id="rId18"/>
    <p:sldId id="803" r:id="rId19"/>
    <p:sldId id="379" r:id="rId20"/>
  </p:sldIdLst>
  <p:sldSz cx="9144000" cy="5143500" type="screen16x9"/>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ott Poulier" initials="SP" lastIdx="3" clrIdx="0">
    <p:extLst>
      <p:ext uri="{19B8F6BF-5375-455C-9EA6-DF929625EA0E}">
        <p15:presenceInfo xmlns:p15="http://schemas.microsoft.com/office/powerpoint/2012/main" userId="S::Scott.Poulier1@linkgroup.co.uk::6700a31f-08f6-452c-90e8-b523949b6d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729"/>
    <a:srgbClr val="585D6E"/>
    <a:srgbClr val="13294B"/>
    <a:srgbClr val="008DB9"/>
    <a:srgbClr val="EE5C6C"/>
    <a:srgbClr val="FFA500"/>
    <a:srgbClr val="707BB4"/>
    <a:srgbClr val="DD4132"/>
    <a:srgbClr val="585E6F"/>
    <a:srgbClr val="964F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8819" autoAdjust="0"/>
  </p:normalViewPr>
  <p:slideViewPr>
    <p:cSldViewPr snapToGrid="0" snapToObjects="1" showGuides="1">
      <p:cViewPr varScale="1">
        <p:scale>
          <a:sx n="88" d="100"/>
          <a:sy n="88" d="100"/>
        </p:scale>
        <p:origin x="684" y="88"/>
      </p:cViewPr>
      <p:guideLst>
        <p:guide pos="2880"/>
        <p:guide orient="horz" pos="162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7904B41D-701E-4641-B698-667DDA9ECAA5}" type="datetimeFigureOut">
              <a:rPr lang="en-US" smtClean="0"/>
              <a:t>3/16/2023</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54326665-C340-6844-9323-EA9570231C64}" type="slidenum">
              <a:rPr lang="en-US" smtClean="0"/>
              <a:t>‹#›</a:t>
            </a:fld>
            <a:endParaRPr lang="en-US" dirty="0"/>
          </a:p>
        </p:txBody>
      </p:sp>
    </p:spTree>
    <p:extLst>
      <p:ext uri="{BB962C8B-B14F-4D97-AF65-F5344CB8AC3E}">
        <p14:creationId xmlns:p14="http://schemas.microsoft.com/office/powerpoint/2010/main" val="257303252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914372">
              <a:spcBef>
                <a:spcPts val="600"/>
              </a:spcBef>
              <a:buClr>
                <a:srgbClr val="F26729"/>
              </a:buClr>
            </a:pPr>
            <a:endParaRPr lang="en-GB" sz="900" dirty="0">
              <a:solidFill>
                <a:srgbClr val="002060"/>
              </a:solidFil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6E9606-0DC4-4F78-AAC6-1F29554C8014}"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7530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287" rtl="0" eaLnBrk="1" fontAlgn="auto" latinLnBrk="0" hangingPunct="1">
              <a:lnSpc>
                <a:spcPct val="100000"/>
              </a:lnSpc>
              <a:spcBef>
                <a:spcPts val="0"/>
              </a:spcBef>
              <a:spcAft>
                <a:spcPts val="0"/>
              </a:spcAft>
              <a:buClrTx/>
              <a:buSzTx/>
              <a:buFontTx/>
              <a:buNone/>
              <a:tabLst/>
              <a:defRPr/>
            </a:pPr>
            <a:fld id="{DC6E9606-0DC4-4F78-AAC6-1F29554C8014}"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7"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7948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914372">
              <a:spcBef>
                <a:spcPts val="600"/>
              </a:spcBef>
              <a:buClr>
                <a:srgbClr val="F26729"/>
              </a:buClr>
            </a:pPr>
            <a:endParaRPr lang="en-GB" sz="900" dirty="0">
              <a:solidFill>
                <a:srgbClr val="002060"/>
              </a:solidFil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6E9606-0DC4-4F78-AAC6-1F29554C8014}"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23294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7.svg"/><Relationship Id="rId4"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6.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img curve top+copy+BU panel">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B962275-60E5-804A-9427-D75B5E3B31DA}"/>
              </a:ext>
            </a:extLst>
          </p:cNvPr>
          <p:cNvSpPr>
            <a:spLocks noGrp="1" noChangeAspect="1"/>
          </p:cNvSpPr>
          <p:nvPr>
            <p:ph type="pic" sz="quarter" idx="24" hasCustomPrompt="1"/>
          </p:nvPr>
        </p:nvSpPr>
        <p:spPr>
          <a:xfrm>
            <a:off x="0" y="1635910"/>
            <a:ext cx="9144000" cy="3509876"/>
          </a:xfrm>
          <a:custGeom>
            <a:avLst/>
            <a:gdLst>
              <a:gd name="connsiteX0" fmla="*/ 4572000 w 9143999"/>
              <a:gd name="connsiteY0" fmla="*/ 0 h 3509876"/>
              <a:gd name="connsiteX1" fmla="*/ 9052257 w 9143999"/>
              <a:gd name="connsiteY1" fmla="*/ 231955 h 3509876"/>
              <a:gd name="connsiteX2" fmla="*/ 9143999 w 9143999"/>
              <a:gd name="connsiteY2" fmla="*/ 243289 h 3509876"/>
              <a:gd name="connsiteX3" fmla="*/ 9143999 w 9143999"/>
              <a:gd name="connsiteY3" fmla="*/ 3509876 h 3509876"/>
              <a:gd name="connsiteX4" fmla="*/ 0 w 9143999"/>
              <a:gd name="connsiteY4" fmla="*/ 3509876 h 3509876"/>
              <a:gd name="connsiteX5" fmla="*/ 0 w 9143999"/>
              <a:gd name="connsiteY5" fmla="*/ 243289 h 3509876"/>
              <a:gd name="connsiteX6" fmla="*/ 91743 w 9143999"/>
              <a:gd name="connsiteY6" fmla="*/ 231955 h 3509876"/>
              <a:gd name="connsiteX7" fmla="*/ 4572000 w 9143999"/>
              <a:gd name="connsiteY7" fmla="*/ 0 h 3509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3999" h="3509876">
                <a:moveTo>
                  <a:pt x="4572000" y="0"/>
                </a:moveTo>
                <a:cubicBezTo>
                  <a:pt x="6161216" y="0"/>
                  <a:pt x="7675206" y="82594"/>
                  <a:pt x="9052257" y="231955"/>
                </a:cubicBezTo>
                <a:lnTo>
                  <a:pt x="9143999" y="243289"/>
                </a:lnTo>
                <a:lnTo>
                  <a:pt x="9143999" y="3509876"/>
                </a:lnTo>
                <a:lnTo>
                  <a:pt x="0" y="3509876"/>
                </a:lnTo>
                <a:lnTo>
                  <a:pt x="0" y="243289"/>
                </a:lnTo>
                <a:lnTo>
                  <a:pt x="91743" y="231955"/>
                </a:lnTo>
                <a:cubicBezTo>
                  <a:pt x="1468794" y="82594"/>
                  <a:pt x="2982784" y="0"/>
                  <a:pt x="4572000" y="0"/>
                </a:cubicBezTo>
                <a:close/>
              </a:path>
            </a:pathLst>
          </a:custGeom>
          <a:solidFill>
            <a:schemeClr val="bg1">
              <a:lumMod val="65000"/>
            </a:schemeClr>
          </a:solidFill>
        </p:spPr>
        <p:txBody>
          <a:bodyPr wrap="square" anchor="b">
            <a:noAutofit/>
          </a:bodyPr>
          <a:lstStyle>
            <a:lvl1pPr marL="0" marR="0" indent="0" algn="l" defTabSz="685800" rtl="0" eaLnBrk="1" fontAlgn="auto" latinLnBrk="0" hangingPunct="1">
              <a:lnSpc>
                <a:spcPct val="100000"/>
              </a:lnSpc>
              <a:spcBef>
                <a:spcPts val="200"/>
              </a:spcBef>
              <a:spcAft>
                <a:spcPts val="200"/>
              </a:spcAft>
              <a:buClr>
                <a:srgbClr val="F26729"/>
              </a:buClr>
              <a:buSzTx/>
              <a:buFontTx/>
              <a:buNone/>
              <a:tabLst/>
              <a:defRPr sz="1200"/>
            </a:lvl1pPr>
            <a:lvl2pPr marL="0" indent="0">
              <a:buFontTx/>
              <a:buNone/>
              <a:defRPr sz="1200"/>
            </a:lvl2pPr>
            <a:lvl3pPr>
              <a:defRPr sz="200"/>
            </a:lvl3pPr>
            <a:lvl4pPr>
              <a:defRPr sz="1400"/>
            </a:lvl4pPr>
            <a:lvl5pPr>
              <a:defRPr sz="500"/>
            </a:lvl5pPr>
            <a:lvl6pPr>
              <a:defRPr sz="1100"/>
            </a:lvl6pPr>
          </a:lstStyle>
          <a:p>
            <a:pPr lvl="0"/>
            <a:r>
              <a:rPr lang="en-US" dirty="0"/>
              <a:t>Click icon to insert picture in background</a:t>
            </a:r>
          </a:p>
        </p:txBody>
      </p:sp>
      <p:sp>
        <p:nvSpPr>
          <p:cNvPr id="36" name="Subtitle 2">
            <a:extLst>
              <a:ext uri="{FF2B5EF4-FFF2-40B4-BE49-F238E27FC236}">
                <a16:creationId xmlns:a16="http://schemas.microsoft.com/office/drawing/2014/main" id="{CB3E5EE6-9882-BC43-9768-C1F88905B8D3}"/>
              </a:ext>
            </a:extLst>
          </p:cNvPr>
          <p:cNvSpPr>
            <a:spLocks noGrp="1"/>
          </p:cNvSpPr>
          <p:nvPr>
            <p:ph type="subTitle" idx="1"/>
          </p:nvPr>
        </p:nvSpPr>
        <p:spPr>
          <a:xfrm>
            <a:off x="801584" y="2642443"/>
            <a:ext cx="7528029" cy="468000"/>
          </a:xfrm>
        </p:spPr>
        <p:txBody>
          <a:bodyPr wrap="square">
            <a:normAutofit/>
          </a:bodyPr>
          <a:lstStyle>
            <a:lvl1pPr marL="0" indent="0" algn="l">
              <a:buNone/>
              <a:defRPr sz="2000">
                <a:solidFill>
                  <a:schemeClr val="bg1"/>
                </a:solidFill>
              </a:defRPr>
            </a:lvl1pPr>
            <a:lvl2pPr marL="0" indent="0" algn="l">
              <a:spcAft>
                <a:spcPts val="200"/>
              </a:spcAft>
              <a:buNone/>
              <a:defRPr sz="2000">
                <a:solidFill>
                  <a:schemeClr val="bg1"/>
                </a:solidFill>
              </a:defRPr>
            </a:lvl2pPr>
            <a:lvl3pPr marL="0" indent="0" algn="l">
              <a:lnSpc>
                <a:spcPct val="100000"/>
              </a:lnSpc>
              <a:spcBef>
                <a:spcPts val="200"/>
              </a:spcBef>
              <a:spcAft>
                <a:spcPts val="200"/>
              </a:spcAft>
              <a:buNone/>
              <a:defRPr sz="2000">
                <a:solidFill>
                  <a:schemeClr val="bg1"/>
                </a:solidFill>
              </a:defRPr>
            </a:lvl3pPr>
            <a:lvl4pPr marL="0" indent="0" algn="l">
              <a:buNone/>
              <a:defRPr sz="2000" b="1">
                <a:solidFill>
                  <a:schemeClr val="bg1"/>
                </a:solidFill>
              </a:defRPr>
            </a:lvl4pPr>
            <a:lvl5pPr marL="0" indent="0" algn="l">
              <a:spcBef>
                <a:spcPts val="200"/>
              </a:spcBef>
              <a:spcAft>
                <a:spcPts val="200"/>
              </a:spcAft>
              <a:buNone/>
              <a:defRPr sz="2000" b="0">
                <a:solidFill>
                  <a:schemeClr val="bg1"/>
                </a:solidFill>
              </a:defRPr>
            </a:lvl5pPr>
            <a:lvl6pPr marL="0" indent="0" algn="l">
              <a:lnSpc>
                <a:spcPct val="100000"/>
              </a:lnSpc>
              <a:spcBef>
                <a:spcPts val="200"/>
              </a:spcBef>
              <a:spcAft>
                <a:spcPts val="200"/>
              </a:spcAft>
              <a:buNone/>
              <a:defRPr sz="2000" b="1">
                <a:solidFill>
                  <a:schemeClr val="bg1"/>
                </a:solidFill>
              </a:defRPr>
            </a:lvl6pPr>
            <a:lvl7pPr marL="0" indent="0" algn="l">
              <a:spcBef>
                <a:spcPts val="200"/>
              </a:spcBef>
              <a:buNone/>
              <a:defRPr sz="2000" b="0">
                <a:solidFill>
                  <a:schemeClr val="bg1"/>
                </a:solidFill>
              </a:defRPr>
            </a:lvl7pPr>
            <a:lvl8pPr marL="0" indent="0" algn="l">
              <a:spcBef>
                <a:spcPts val="200"/>
              </a:spcBef>
              <a:spcAft>
                <a:spcPts val="200"/>
              </a:spcAft>
              <a:buNone/>
              <a:defRPr sz="2000" b="1">
                <a:solidFill>
                  <a:schemeClr val="bg1"/>
                </a:solidFill>
              </a:defRPr>
            </a:lvl8pPr>
            <a:lvl9pPr marL="0" indent="0" algn="l">
              <a:lnSpc>
                <a:spcPct val="100000"/>
              </a:lnSpc>
              <a:spcAft>
                <a:spcPts val="200"/>
              </a:spcAft>
              <a:buNone/>
              <a:defRPr sz="2000" b="0">
                <a:solidFill>
                  <a:schemeClr val="bg1"/>
                </a:solidFill>
              </a:defRPr>
            </a:lvl9pPr>
          </a:lstStyle>
          <a:p>
            <a:pPr lvl="0"/>
            <a:r>
              <a:rPr lang="en-US"/>
              <a:t>Click to edit Master subtitle style</a:t>
            </a:r>
            <a:endParaRPr lang="en-GB" dirty="0"/>
          </a:p>
        </p:txBody>
      </p:sp>
      <p:sp>
        <p:nvSpPr>
          <p:cNvPr id="6" name="Text Placeholder 5">
            <a:extLst>
              <a:ext uri="{FF2B5EF4-FFF2-40B4-BE49-F238E27FC236}">
                <a16:creationId xmlns:a16="http://schemas.microsoft.com/office/drawing/2014/main" id="{49DE9A9B-A860-B94D-9F70-1AD6E5138362}"/>
              </a:ext>
            </a:extLst>
          </p:cNvPr>
          <p:cNvSpPr>
            <a:spLocks noGrp="1"/>
          </p:cNvSpPr>
          <p:nvPr>
            <p:ph type="body" sz="quarter" idx="21" hasCustomPrompt="1"/>
          </p:nvPr>
        </p:nvSpPr>
        <p:spPr>
          <a:xfrm>
            <a:off x="6137275" y="3733800"/>
            <a:ext cx="3096482" cy="962024"/>
          </a:xfrm>
          <a:prstGeom prst="roundRect">
            <a:avLst>
              <a:gd name="adj" fmla="val 3960"/>
            </a:avLst>
          </a:prstGeom>
          <a:gradFill>
            <a:gsLst>
              <a:gs pos="0">
                <a:schemeClr val="tx2"/>
              </a:gs>
              <a:gs pos="90000">
                <a:schemeClr val="bg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bIns="108000" rtlCol="0" anchor="b" anchorCtr="0"/>
          <a:lstStyle>
            <a:lvl1pPr marL="0" indent="0">
              <a:spcBef>
                <a:spcPts val="0"/>
              </a:spcBef>
              <a:spcAft>
                <a:spcPts val="200"/>
              </a:spcAft>
              <a:buNone/>
              <a:defRPr lang="en-GB" sz="1000" smtClean="0">
                <a:solidFill>
                  <a:schemeClr val="bg1"/>
                </a:solidFill>
              </a:defRPr>
            </a:lvl1pPr>
            <a:lvl2pPr>
              <a:defRPr lang="en-GB" sz="1800" smtClean="0">
                <a:solidFill>
                  <a:schemeClr val="lt1"/>
                </a:solidFill>
              </a:defRPr>
            </a:lvl2pPr>
            <a:lvl3pPr>
              <a:defRPr lang="en-GB" sz="1800" smtClean="0">
                <a:solidFill>
                  <a:schemeClr val="lt1"/>
                </a:solidFill>
              </a:defRPr>
            </a:lvl3pPr>
            <a:lvl4pPr>
              <a:defRPr lang="en-GB" sz="1800" smtClean="0">
                <a:solidFill>
                  <a:schemeClr val="lt1"/>
                </a:solidFill>
              </a:defRPr>
            </a:lvl4pPr>
            <a:lvl5pPr>
              <a:defRPr lang="en-US" sz="1800">
                <a:solidFill>
                  <a:schemeClr val="lt1"/>
                </a:solidFill>
              </a:defRPr>
            </a:lvl5pPr>
          </a:lstStyle>
          <a:p>
            <a:pPr marL="108000" lvl="0" indent="-108000" defTabSz="457200"/>
            <a:r>
              <a:rPr lang="en-US" dirty="0"/>
              <a:t>   </a:t>
            </a:r>
          </a:p>
        </p:txBody>
      </p:sp>
      <p:sp>
        <p:nvSpPr>
          <p:cNvPr id="65" name="Text Placeholder 64">
            <a:extLst>
              <a:ext uri="{FF2B5EF4-FFF2-40B4-BE49-F238E27FC236}">
                <a16:creationId xmlns:a16="http://schemas.microsoft.com/office/drawing/2014/main" id="{3F1E16F4-D680-8345-823D-EA8064E95C8D}"/>
              </a:ext>
            </a:extLst>
          </p:cNvPr>
          <p:cNvSpPr>
            <a:spLocks noGrp="1"/>
          </p:cNvSpPr>
          <p:nvPr>
            <p:ph type="body" sz="quarter" idx="22" hasCustomPrompt="1"/>
          </p:nvPr>
        </p:nvSpPr>
        <p:spPr>
          <a:xfrm>
            <a:off x="6280151" y="3895805"/>
            <a:ext cx="2541120" cy="698013"/>
          </a:xfrm>
        </p:spPr>
        <p:txBody>
          <a:bodyPr wrap="none" lIns="36000" anchor="b">
            <a:noAutofit/>
          </a:bodyPr>
          <a:lstStyle>
            <a:lvl1pPr marL="0" indent="0">
              <a:buNone/>
              <a:defRPr sz="1000">
                <a:solidFill>
                  <a:schemeClr val="bg1"/>
                </a:solidFill>
              </a:defRPr>
            </a:lvl1pPr>
            <a:lvl2pPr>
              <a:defRPr sz="1000" b="0">
                <a:solidFill>
                  <a:schemeClr val="bg1"/>
                </a:solidFill>
              </a:defRPr>
            </a:lvl2pPr>
            <a:lvl3pPr>
              <a:defRPr sz="1000">
                <a:solidFill>
                  <a:schemeClr val="bg1"/>
                </a:solidFill>
              </a:defRPr>
            </a:lvl3pPr>
            <a:lvl4pPr marL="108000" indent="6350">
              <a:buFont typeface="Arial" panose="020B0604020202020204" pitchFamily="34" charset="0"/>
              <a:buNone/>
              <a:tabLst/>
              <a:defRPr/>
            </a:lvl4pPr>
          </a:lstStyle>
          <a:p>
            <a:pPr marL="108000" lvl="0" indent="-108000" defTabSz="457200"/>
            <a:r>
              <a:rPr lang="en-US" dirty="0"/>
              <a:t>CLICK TO DEFINE BUSINESS UNIT</a:t>
            </a:r>
          </a:p>
        </p:txBody>
      </p:sp>
      <p:pic>
        <p:nvPicPr>
          <p:cNvPr id="9" name="Graphic 8">
            <a:extLst>
              <a:ext uri="{FF2B5EF4-FFF2-40B4-BE49-F238E27FC236}">
                <a16:creationId xmlns:a16="http://schemas.microsoft.com/office/drawing/2014/main" id="{445074AB-A500-BE4A-B9A7-6AF6B999AD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83043" y="457200"/>
            <a:ext cx="972000" cy="240729"/>
          </a:xfrm>
          <a:prstGeom prst="rect">
            <a:avLst/>
          </a:prstGeom>
        </p:spPr>
      </p:pic>
      <p:sp>
        <p:nvSpPr>
          <p:cNvPr id="3" name="Title 2">
            <a:extLst>
              <a:ext uri="{FF2B5EF4-FFF2-40B4-BE49-F238E27FC236}">
                <a16:creationId xmlns:a16="http://schemas.microsoft.com/office/drawing/2014/main" id="{8498A8C0-B428-5441-8641-E6EE7609D4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22411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 2 row txt+img">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B8B01E-AF3B-E048-B360-8B3E97FE2963}"/>
              </a:ext>
            </a:extLst>
          </p:cNvPr>
          <p:cNvSpPr>
            <a:spLocks noGrp="1"/>
          </p:cNvSpPr>
          <p:nvPr>
            <p:ph type="dt" sz="half" idx="16"/>
          </p:nvPr>
        </p:nvSpPr>
        <p:spPr/>
        <p:txBody>
          <a:bodyPr/>
          <a:lstStyle/>
          <a:p>
            <a:endParaRPr lang="en-US" dirty="0"/>
          </a:p>
        </p:txBody>
      </p:sp>
      <p:sp>
        <p:nvSpPr>
          <p:cNvPr id="3" name="Footer Placeholder 2">
            <a:extLst>
              <a:ext uri="{FF2B5EF4-FFF2-40B4-BE49-F238E27FC236}">
                <a16:creationId xmlns:a16="http://schemas.microsoft.com/office/drawing/2014/main" id="{7A67E7DA-36F2-4442-AA09-15288DC6FD0F}"/>
              </a:ext>
            </a:extLst>
          </p:cNvPr>
          <p:cNvSpPr>
            <a:spLocks noGrp="1"/>
          </p:cNvSpPr>
          <p:nvPr>
            <p:ph type="ftr" sz="quarter" idx="17"/>
          </p:nvPr>
        </p:nvSpPr>
        <p:spPr/>
        <p:txBody>
          <a:bodyPr/>
          <a:lstStyle/>
          <a:p>
            <a:r>
              <a:rPr lang="en-US"/>
              <a:t>SDCT</a:t>
            </a:r>
            <a:endParaRPr lang="en-US" dirty="0"/>
          </a:p>
        </p:txBody>
      </p:sp>
      <p:sp>
        <p:nvSpPr>
          <p:cNvPr id="7" name="Slide Number Placeholder 6">
            <a:extLst>
              <a:ext uri="{FF2B5EF4-FFF2-40B4-BE49-F238E27FC236}">
                <a16:creationId xmlns:a16="http://schemas.microsoft.com/office/drawing/2014/main" id="{F0EB50AB-F5FA-BE4F-93DF-1369E807A1F7}"/>
              </a:ext>
            </a:extLst>
          </p:cNvPr>
          <p:cNvSpPr>
            <a:spLocks noGrp="1"/>
          </p:cNvSpPr>
          <p:nvPr>
            <p:ph type="sldNum" sz="quarter" idx="18"/>
          </p:nvPr>
        </p:nvSpPr>
        <p:spPr/>
        <p:txBody>
          <a:bodyPr/>
          <a:lstStyle/>
          <a:p>
            <a:fld id="{A7C12C7C-6A3B-F84D-A357-F08536A96CB0}" type="slidenum">
              <a:rPr lang="en-US" smtClean="0"/>
              <a:pPr/>
              <a:t>‹#›</a:t>
            </a:fld>
            <a:endParaRPr lang="en-US" dirty="0"/>
          </a:p>
        </p:txBody>
      </p:sp>
      <p:sp>
        <p:nvSpPr>
          <p:cNvPr id="6" name="Title 5">
            <a:extLst>
              <a:ext uri="{FF2B5EF4-FFF2-40B4-BE49-F238E27FC236}">
                <a16:creationId xmlns:a16="http://schemas.microsoft.com/office/drawing/2014/main" id="{5DCE33C9-2181-A345-B0C3-E8CD1814E477}"/>
              </a:ext>
            </a:extLst>
          </p:cNvPr>
          <p:cNvSpPr>
            <a:spLocks noGrp="1"/>
          </p:cNvSpPr>
          <p:nvPr>
            <p:ph type="title"/>
          </p:nvPr>
        </p:nvSpPr>
        <p:spPr/>
        <p:txBody>
          <a:bodyPr/>
          <a:lstStyle/>
          <a:p>
            <a:r>
              <a:rPr lang="en-US"/>
              <a:t>Click to edit Master title style</a:t>
            </a:r>
          </a:p>
        </p:txBody>
      </p:sp>
      <p:sp>
        <p:nvSpPr>
          <p:cNvPr id="12" name="Content Placeholder 4">
            <a:extLst>
              <a:ext uri="{FF2B5EF4-FFF2-40B4-BE49-F238E27FC236}">
                <a16:creationId xmlns:a16="http://schemas.microsoft.com/office/drawing/2014/main" id="{79DC779C-C657-2140-8888-69083764C884}"/>
              </a:ext>
            </a:extLst>
          </p:cNvPr>
          <p:cNvSpPr>
            <a:spLocks noGrp="1"/>
          </p:cNvSpPr>
          <p:nvPr>
            <p:ph sz="quarter" idx="29"/>
          </p:nvPr>
        </p:nvSpPr>
        <p:spPr>
          <a:xfrm>
            <a:off x="809624" y="1539900"/>
            <a:ext cx="3135600" cy="204785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BE9A1FC0-473E-F84F-AA69-CD85B1A66AD8}"/>
              </a:ext>
            </a:extLst>
          </p:cNvPr>
          <p:cNvSpPr>
            <a:spLocks noGrp="1"/>
          </p:cNvSpPr>
          <p:nvPr>
            <p:ph sz="quarter" idx="30"/>
          </p:nvPr>
        </p:nvSpPr>
        <p:spPr>
          <a:xfrm>
            <a:off x="4100225" y="1539900"/>
            <a:ext cx="3135600" cy="204785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4">
            <a:extLst>
              <a:ext uri="{FF2B5EF4-FFF2-40B4-BE49-F238E27FC236}">
                <a16:creationId xmlns:a16="http://schemas.microsoft.com/office/drawing/2014/main" id="{7CC6E6A5-CA7C-7640-916C-FFD17D1B5B9D}"/>
              </a:ext>
            </a:extLst>
          </p:cNvPr>
          <p:cNvSpPr>
            <a:spLocks noGrp="1"/>
          </p:cNvSpPr>
          <p:nvPr>
            <p:ph sz="quarter" idx="31"/>
          </p:nvPr>
        </p:nvSpPr>
        <p:spPr>
          <a:xfrm>
            <a:off x="809624" y="3748628"/>
            <a:ext cx="3135600" cy="937672"/>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4">
            <a:extLst>
              <a:ext uri="{FF2B5EF4-FFF2-40B4-BE49-F238E27FC236}">
                <a16:creationId xmlns:a16="http://schemas.microsoft.com/office/drawing/2014/main" id="{5E83E943-7358-D14F-BFF6-C9E5DDC7AA0D}"/>
              </a:ext>
            </a:extLst>
          </p:cNvPr>
          <p:cNvSpPr>
            <a:spLocks noGrp="1"/>
          </p:cNvSpPr>
          <p:nvPr>
            <p:ph sz="quarter" idx="32"/>
          </p:nvPr>
        </p:nvSpPr>
        <p:spPr>
          <a:xfrm>
            <a:off x="4100225" y="3748628"/>
            <a:ext cx="3135600" cy="937672"/>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3">
            <a:extLst>
              <a:ext uri="{FF2B5EF4-FFF2-40B4-BE49-F238E27FC236}">
                <a16:creationId xmlns:a16="http://schemas.microsoft.com/office/drawing/2014/main" id="{B32F2E90-CD37-0141-B379-65E54F681B58}"/>
              </a:ext>
            </a:extLst>
          </p:cNvPr>
          <p:cNvSpPr>
            <a:spLocks noGrp="1"/>
          </p:cNvSpPr>
          <p:nvPr>
            <p:ph type="body" sz="quarter" idx="23" hasCustomPrompt="1"/>
          </p:nvPr>
        </p:nvSpPr>
        <p:spPr>
          <a:xfrm>
            <a:off x="809625" y="932175"/>
            <a:ext cx="7519988" cy="468000"/>
          </a:xfrm>
        </p:spPr>
        <p:txBody>
          <a:bodyPr anchor="b"/>
          <a:lstStyle>
            <a:lvl1pPr marL="0" indent="0">
              <a:lnSpc>
                <a:spcPct val="100000"/>
              </a:lnSpc>
              <a:spcBef>
                <a:spcPts val="200"/>
              </a:spcBef>
              <a:spcAft>
                <a:spcPts val="200"/>
              </a:spcAft>
              <a:buFont typeface="Arial" panose="020B0604020202020204" pitchFamily="34" charset="0"/>
              <a:buNone/>
              <a:defRPr sz="1100">
                <a:solidFill>
                  <a:schemeClr val="bg2"/>
                </a:solidFill>
              </a:defRPr>
            </a:lvl1pPr>
            <a:lvl2pPr marL="0" indent="0">
              <a:lnSpc>
                <a:spcPct val="100000"/>
              </a:lnSpc>
              <a:spcBef>
                <a:spcPts val="200"/>
              </a:spcBef>
              <a:spcAft>
                <a:spcPts val="200"/>
              </a:spcAft>
              <a:buNone/>
              <a:defRPr sz="1100">
                <a:solidFill>
                  <a:schemeClr val="bg2"/>
                </a:solidFill>
              </a:defRPr>
            </a:lvl2pPr>
            <a:lvl3pPr>
              <a:lnSpc>
                <a:spcPct val="100000"/>
              </a:lnSpc>
              <a:spcBef>
                <a:spcPts val="200"/>
              </a:spcBef>
              <a:spcAft>
                <a:spcPts val="200"/>
              </a:spcAft>
              <a:defRPr sz="1400" b="0">
                <a:solidFill>
                  <a:schemeClr val="bg2"/>
                </a:solidFill>
              </a:defRPr>
            </a:lvl3pPr>
            <a:lvl4pPr marL="0" indent="0">
              <a:lnSpc>
                <a:spcPct val="100000"/>
              </a:lnSpc>
              <a:spcBef>
                <a:spcPts val="200"/>
              </a:spcBef>
              <a:spcAft>
                <a:spcPts val="200"/>
              </a:spcAft>
              <a:buNone/>
              <a:defRPr sz="1400" b="1">
                <a:solidFill>
                  <a:schemeClr val="bg2"/>
                </a:solidFill>
              </a:defRPr>
            </a:lvl4pPr>
            <a:lvl5pPr>
              <a:lnSpc>
                <a:spcPct val="100000"/>
              </a:lnSpc>
              <a:spcBef>
                <a:spcPts val="200"/>
              </a:spcBef>
              <a:spcAft>
                <a:spcPts val="200"/>
              </a:spcAft>
              <a:defRPr sz="1100" b="0" i="0">
                <a:solidFill>
                  <a:schemeClr val="bg2"/>
                </a:solidFill>
              </a:defRPr>
            </a:lvl5pPr>
            <a:lvl6pPr>
              <a:spcBef>
                <a:spcPts val="200"/>
              </a:spcBef>
              <a:spcAft>
                <a:spcPts val="200"/>
              </a:spcAft>
              <a:defRPr b="1">
                <a:solidFill>
                  <a:schemeClr val="bg2"/>
                </a:solidFill>
              </a:defRPr>
            </a:lvl6pPr>
            <a:lvl7pPr marL="0" indent="0">
              <a:spcBef>
                <a:spcPts val="200"/>
              </a:spcBef>
              <a:spcAft>
                <a:spcPts val="200"/>
              </a:spcAft>
              <a:buNone/>
              <a:defRPr sz="1400">
                <a:solidFill>
                  <a:schemeClr val="bg2"/>
                </a:solidFill>
              </a:defRPr>
            </a:lvl7pPr>
            <a:lvl8pPr>
              <a:spcBef>
                <a:spcPts val="200"/>
              </a:spcBef>
              <a:spcAft>
                <a:spcPts val="200"/>
              </a:spcAft>
              <a:defRPr>
                <a:solidFill>
                  <a:schemeClr val="bg2"/>
                </a:solidFill>
              </a:defRPr>
            </a:lvl8pPr>
            <a:lvl9pPr>
              <a:spcBef>
                <a:spcPts val="200"/>
              </a:spcBef>
              <a:spcAft>
                <a:spcPts val="200"/>
              </a:spcAft>
              <a:defRPr sz="1100">
                <a:solidFill>
                  <a:schemeClr val="bg2"/>
                </a:solidFill>
              </a:defRPr>
            </a:lvl9pPr>
          </a:lstStyle>
          <a:p>
            <a:pPr lvl="0"/>
            <a:r>
              <a:rPr lang="en-GB" dirty="0"/>
              <a:t>Click to edit Master subheading text styles</a:t>
            </a:r>
          </a:p>
          <a:p>
            <a:pPr lvl="1"/>
            <a:r>
              <a:rPr lang="en-GB" dirty="0"/>
              <a:t>Second level</a:t>
            </a:r>
          </a:p>
        </p:txBody>
      </p:sp>
    </p:spTree>
    <p:extLst>
      <p:ext uri="{BB962C8B-B14F-4D97-AF65-F5344CB8AC3E}">
        <p14:creationId xmlns:p14="http://schemas.microsoft.com/office/powerpoint/2010/main" val="3161207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col img+text">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6A29F0-CF6D-7E4B-B6EE-A956C32C1695}"/>
              </a:ext>
            </a:extLst>
          </p:cNvPr>
          <p:cNvSpPr>
            <a:spLocks noGrp="1"/>
          </p:cNvSpPr>
          <p:nvPr>
            <p:ph type="dt" sz="half" idx="19"/>
          </p:nvPr>
        </p:nvSpPr>
        <p:spPr/>
        <p:txBody>
          <a:bodyPr/>
          <a:lstStyle/>
          <a:p>
            <a:endParaRPr lang="en-US" dirty="0"/>
          </a:p>
        </p:txBody>
      </p:sp>
      <p:sp>
        <p:nvSpPr>
          <p:cNvPr id="3" name="Footer Placeholder 2">
            <a:extLst>
              <a:ext uri="{FF2B5EF4-FFF2-40B4-BE49-F238E27FC236}">
                <a16:creationId xmlns:a16="http://schemas.microsoft.com/office/drawing/2014/main" id="{EFC5B644-6B6F-ED40-967D-3029935A65E9}"/>
              </a:ext>
            </a:extLst>
          </p:cNvPr>
          <p:cNvSpPr>
            <a:spLocks noGrp="1"/>
          </p:cNvSpPr>
          <p:nvPr>
            <p:ph type="ftr" sz="quarter" idx="20"/>
          </p:nvPr>
        </p:nvSpPr>
        <p:spPr/>
        <p:txBody>
          <a:bodyPr/>
          <a:lstStyle/>
          <a:p>
            <a:r>
              <a:rPr lang="en-US"/>
              <a:t>SDCT</a:t>
            </a:r>
            <a:endParaRPr lang="en-US" dirty="0"/>
          </a:p>
        </p:txBody>
      </p:sp>
      <p:sp>
        <p:nvSpPr>
          <p:cNvPr id="7" name="Slide Number Placeholder 6">
            <a:extLst>
              <a:ext uri="{FF2B5EF4-FFF2-40B4-BE49-F238E27FC236}">
                <a16:creationId xmlns:a16="http://schemas.microsoft.com/office/drawing/2014/main" id="{00A7B574-479A-A24D-B6F7-616955867B2C}"/>
              </a:ext>
            </a:extLst>
          </p:cNvPr>
          <p:cNvSpPr>
            <a:spLocks noGrp="1"/>
          </p:cNvSpPr>
          <p:nvPr>
            <p:ph type="sldNum" sz="quarter" idx="21"/>
          </p:nvPr>
        </p:nvSpPr>
        <p:spPr/>
        <p:txBody>
          <a:bodyPr/>
          <a:lstStyle/>
          <a:p>
            <a:fld id="{A7C12C7C-6A3B-F84D-A357-F08536A96CB0}" type="slidenum">
              <a:rPr lang="en-US" smtClean="0"/>
              <a:pPr/>
              <a:t>‹#›</a:t>
            </a:fld>
            <a:endParaRPr lang="en-US" dirty="0"/>
          </a:p>
        </p:txBody>
      </p:sp>
      <p:sp>
        <p:nvSpPr>
          <p:cNvPr id="5" name="Title 4">
            <a:extLst>
              <a:ext uri="{FF2B5EF4-FFF2-40B4-BE49-F238E27FC236}">
                <a16:creationId xmlns:a16="http://schemas.microsoft.com/office/drawing/2014/main" id="{C8A5D783-566A-A94E-AFB1-EF43D6F946B5}"/>
              </a:ext>
            </a:extLst>
          </p:cNvPr>
          <p:cNvSpPr>
            <a:spLocks noGrp="1"/>
          </p:cNvSpPr>
          <p:nvPr>
            <p:ph type="title"/>
          </p:nvPr>
        </p:nvSpPr>
        <p:spPr/>
        <p:txBody>
          <a:bodyPr/>
          <a:lstStyle/>
          <a:p>
            <a:r>
              <a:rPr lang="en-US"/>
              <a:t>Click to edit Master title style</a:t>
            </a:r>
          </a:p>
        </p:txBody>
      </p:sp>
      <p:sp>
        <p:nvSpPr>
          <p:cNvPr id="21" name="Text Placeholder 23">
            <a:extLst>
              <a:ext uri="{FF2B5EF4-FFF2-40B4-BE49-F238E27FC236}">
                <a16:creationId xmlns:a16="http://schemas.microsoft.com/office/drawing/2014/main" id="{6D01C2D2-C70A-194F-B77F-114CE00C9ACE}"/>
              </a:ext>
            </a:extLst>
          </p:cNvPr>
          <p:cNvSpPr>
            <a:spLocks noGrp="1"/>
          </p:cNvSpPr>
          <p:nvPr>
            <p:ph type="body" sz="quarter" idx="23" hasCustomPrompt="1"/>
          </p:nvPr>
        </p:nvSpPr>
        <p:spPr>
          <a:xfrm>
            <a:off x="809625" y="932175"/>
            <a:ext cx="7519988" cy="468000"/>
          </a:xfrm>
        </p:spPr>
        <p:txBody>
          <a:bodyPr anchor="b"/>
          <a:lstStyle>
            <a:lvl1pPr marL="0" indent="0">
              <a:lnSpc>
                <a:spcPct val="100000"/>
              </a:lnSpc>
              <a:spcBef>
                <a:spcPts val="200"/>
              </a:spcBef>
              <a:spcAft>
                <a:spcPts val="200"/>
              </a:spcAft>
              <a:buFont typeface="Arial" panose="020B0604020202020204" pitchFamily="34" charset="0"/>
              <a:buNone/>
              <a:defRPr sz="1100">
                <a:solidFill>
                  <a:schemeClr val="bg2"/>
                </a:solidFill>
              </a:defRPr>
            </a:lvl1pPr>
            <a:lvl2pPr marL="0" indent="0">
              <a:lnSpc>
                <a:spcPct val="100000"/>
              </a:lnSpc>
              <a:spcBef>
                <a:spcPts val="200"/>
              </a:spcBef>
              <a:spcAft>
                <a:spcPts val="200"/>
              </a:spcAft>
              <a:buNone/>
              <a:defRPr sz="1100">
                <a:solidFill>
                  <a:schemeClr val="bg2"/>
                </a:solidFill>
              </a:defRPr>
            </a:lvl2pPr>
            <a:lvl3pPr>
              <a:lnSpc>
                <a:spcPct val="100000"/>
              </a:lnSpc>
              <a:spcBef>
                <a:spcPts val="200"/>
              </a:spcBef>
              <a:spcAft>
                <a:spcPts val="200"/>
              </a:spcAft>
              <a:defRPr sz="1400" b="0">
                <a:solidFill>
                  <a:schemeClr val="bg2"/>
                </a:solidFill>
              </a:defRPr>
            </a:lvl3pPr>
            <a:lvl4pPr marL="0" indent="0">
              <a:lnSpc>
                <a:spcPct val="100000"/>
              </a:lnSpc>
              <a:spcBef>
                <a:spcPts val="200"/>
              </a:spcBef>
              <a:spcAft>
                <a:spcPts val="200"/>
              </a:spcAft>
              <a:buNone/>
              <a:defRPr sz="1400" b="1">
                <a:solidFill>
                  <a:schemeClr val="bg2"/>
                </a:solidFill>
              </a:defRPr>
            </a:lvl4pPr>
            <a:lvl5pPr>
              <a:lnSpc>
                <a:spcPct val="100000"/>
              </a:lnSpc>
              <a:spcBef>
                <a:spcPts val="200"/>
              </a:spcBef>
              <a:spcAft>
                <a:spcPts val="200"/>
              </a:spcAft>
              <a:defRPr sz="1100" b="0" i="0">
                <a:solidFill>
                  <a:schemeClr val="bg2"/>
                </a:solidFill>
              </a:defRPr>
            </a:lvl5pPr>
            <a:lvl6pPr>
              <a:spcBef>
                <a:spcPts val="200"/>
              </a:spcBef>
              <a:spcAft>
                <a:spcPts val="200"/>
              </a:spcAft>
              <a:defRPr b="1">
                <a:solidFill>
                  <a:schemeClr val="bg2"/>
                </a:solidFill>
              </a:defRPr>
            </a:lvl6pPr>
            <a:lvl7pPr marL="0" indent="0">
              <a:spcBef>
                <a:spcPts val="200"/>
              </a:spcBef>
              <a:spcAft>
                <a:spcPts val="200"/>
              </a:spcAft>
              <a:buNone/>
              <a:defRPr sz="1400">
                <a:solidFill>
                  <a:schemeClr val="bg2"/>
                </a:solidFill>
              </a:defRPr>
            </a:lvl7pPr>
            <a:lvl8pPr>
              <a:spcBef>
                <a:spcPts val="200"/>
              </a:spcBef>
              <a:spcAft>
                <a:spcPts val="200"/>
              </a:spcAft>
              <a:defRPr>
                <a:solidFill>
                  <a:schemeClr val="bg2"/>
                </a:solidFill>
              </a:defRPr>
            </a:lvl8pPr>
            <a:lvl9pPr>
              <a:spcBef>
                <a:spcPts val="200"/>
              </a:spcBef>
              <a:spcAft>
                <a:spcPts val="200"/>
              </a:spcAft>
              <a:defRPr sz="1100">
                <a:solidFill>
                  <a:schemeClr val="bg2"/>
                </a:solidFill>
              </a:defRPr>
            </a:lvl9pPr>
          </a:lstStyle>
          <a:p>
            <a:pPr lvl="0"/>
            <a:r>
              <a:rPr lang="en-GB" dirty="0"/>
              <a:t>Click to edit Master subheading text styles</a:t>
            </a:r>
          </a:p>
          <a:p>
            <a:pPr lvl="1"/>
            <a:r>
              <a:rPr lang="en-GB" dirty="0"/>
              <a:t>Second level</a:t>
            </a:r>
          </a:p>
        </p:txBody>
      </p:sp>
      <p:sp>
        <p:nvSpPr>
          <p:cNvPr id="30" name="Picture Placeholder 2">
            <a:extLst>
              <a:ext uri="{FF2B5EF4-FFF2-40B4-BE49-F238E27FC236}">
                <a16:creationId xmlns:a16="http://schemas.microsoft.com/office/drawing/2014/main" id="{5951E820-8252-2242-9A68-9E6A2CC0FA59}"/>
              </a:ext>
            </a:extLst>
          </p:cNvPr>
          <p:cNvSpPr>
            <a:spLocks noGrp="1"/>
          </p:cNvSpPr>
          <p:nvPr>
            <p:ph type="pic" idx="1" hasCustomPrompt="1"/>
          </p:nvPr>
        </p:nvSpPr>
        <p:spPr>
          <a:xfrm>
            <a:off x="809625" y="1690223"/>
            <a:ext cx="1770999" cy="1761309"/>
          </a:xfrm>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 or delete placeholder as required</a:t>
            </a:r>
          </a:p>
        </p:txBody>
      </p:sp>
      <p:sp>
        <p:nvSpPr>
          <p:cNvPr id="31" name="Picture Placeholder 2">
            <a:extLst>
              <a:ext uri="{FF2B5EF4-FFF2-40B4-BE49-F238E27FC236}">
                <a16:creationId xmlns:a16="http://schemas.microsoft.com/office/drawing/2014/main" id="{0AA6D2F7-B9FA-B842-ACD0-BF6B555F5E77}"/>
              </a:ext>
            </a:extLst>
          </p:cNvPr>
          <p:cNvSpPr>
            <a:spLocks noGrp="1"/>
          </p:cNvSpPr>
          <p:nvPr>
            <p:ph type="pic" idx="30" hasCustomPrompt="1"/>
          </p:nvPr>
        </p:nvSpPr>
        <p:spPr>
          <a:xfrm>
            <a:off x="2725511" y="1690223"/>
            <a:ext cx="1770999" cy="1761309"/>
          </a:xfrm>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 or delete placeholder as required</a:t>
            </a:r>
          </a:p>
        </p:txBody>
      </p:sp>
      <p:sp>
        <p:nvSpPr>
          <p:cNvPr id="32" name="Picture Placeholder 2">
            <a:extLst>
              <a:ext uri="{FF2B5EF4-FFF2-40B4-BE49-F238E27FC236}">
                <a16:creationId xmlns:a16="http://schemas.microsoft.com/office/drawing/2014/main" id="{C0C725E6-64B7-AB49-877A-78859C0A675D}"/>
              </a:ext>
            </a:extLst>
          </p:cNvPr>
          <p:cNvSpPr>
            <a:spLocks noGrp="1"/>
          </p:cNvSpPr>
          <p:nvPr>
            <p:ph type="pic" idx="31" hasCustomPrompt="1"/>
          </p:nvPr>
        </p:nvSpPr>
        <p:spPr>
          <a:xfrm>
            <a:off x="4641397" y="1690223"/>
            <a:ext cx="1770999" cy="1761309"/>
          </a:xfrm>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 or delete placeholder as required</a:t>
            </a:r>
          </a:p>
        </p:txBody>
      </p:sp>
      <p:sp>
        <p:nvSpPr>
          <p:cNvPr id="33" name="Picture Placeholder 2">
            <a:extLst>
              <a:ext uri="{FF2B5EF4-FFF2-40B4-BE49-F238E27FC236}">
                <a16:creationId xmlns:a16="http://schemas.microsoft.com/office/drawing/2014/main" id="{DB92E10E-2E94-A34D-8225-79B9102DBCBC}"/>
              </a:ext>
            </a:extLst>
          </p:cNvPr>
          <p:cNvSpPr>
            <a:spLocks noGrp="1"/>
          </p:cNvSpPr>
          <p:nvPr>
            <p:ph type="pic" idx="32" hasCustomPrompt="1"/>
          </p:nvPr>
        </p:nvSpPr>
        <p:spPr>
          <a:xfrm>
            <a:off x="6557283" y="1690223"/>
            <a:ext cx="1770999" cy="1761309"/>
          </a:xfrm>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 or delete placeholder as required</a:t>
            </a:r>
          </a:p>
        </p:txBody>
      </p:sp>
      <p:sp>
        <p:nvSpPr>
          <p:cNvPr id="17" name="Content Placeholder 4">
            <a:extLst>
              <a:ext uri="{FF2B5EF4-FFF2-40B4-BE49-F238E27FC236}">
                <a16:creationId xmlns:a16="http://schemas.microsoft.com/office/drawing/2014/main" id="{318304A1-886F-ED44-A7A8-972623BAC2D7}"/>
              </a:ext>
            </a:extLst>
          </p:cNvPr>
          <p:cNvSpPr>
            <a:spLocks noGrp="1"/>
          </p:cNvSpPr>
          <p:nvPr>
            <p:ph sz="quarter" idx="29"/>
          </p:nvPr>
        </p:nvSpPr>
        <p:spPr>
          <a:xfrm>
            <a:off x="809625" y="3733801"/>
            <a:ext cx="1774800" cy="950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4">
            <a:extLst>
              <a:ext uri="{FF2B5EF4-FFF2-40B4-BE49-F238E27FC236}">
                <a16:creationId xmlns:a16="http://schemas.microsoft.com/office/drawing/2014/main" id="{77D77EA3-6C62-8848-86DD-B984F2AF8A65}"/>
              </a:ext>
            </a:extLst>
          </p:cNvPr>
          <p:cNvSpPr>
            <a:spLocks noGrp="1"/>
          </p:cNvSpPr>
          <p:nvPr>
            <p:ph sz="quarter" idx="33"/>
          </p:nvPr>
        </p:nvSpPr>
        <p:spPr>
          <a:xfrm>
            <a:off x="2725511" y="3733801"/>
            <a:ext cx="1774800" cy="950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4">
            <a:extLst>
              <a:ext uri="{FF2B5EF4-FFF2-40B4-BE49-F238E27FC236}">
                <a16:creationId xmlns:a16="http://schemas.microsoft.com/office/drawing/2014/main" id="{DC904A2E-3356-5540-8223-30C482D72C65}"/>
              </a:ext>
            </a:extLst>
          </p:cNvPr>
          <p:cNvSpPr>
            <a:spLocks noGrp="1"/>
          </p:cNvSpPr>
          <p:nvPr>
            <p:ph sz="quarter" idx="34"/>
          </p:nvPr>
        </p:nvSpPr>
        <p:spPr>
          <a:xfrm>
            <a:off x="4641397" y="3733801"/>
            <a:ext cx="1774800" cy="950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4">
            <a:extLst>
              <a:ext uri="{FF2B5EF4-FFF2-40B4-BE49-F238E27FC236}">
                <a16:creationId xmlns:a16="http://schemas.microsoft.com/office/drawing/2014/main" id="{07553C27-84B0-C444-855E-6143AD8CA73B}"/>
              </a:ext>
            </a:extLst>
          </p:cNvPr>
          <p:cNvSpPr>
            <a:spLocks noGrp="1"/>
          </p:cNvSpPr>
          <p:nvPr>
            <p:ph sz="quarter" idx="35"/>
          </p:nvPr>
        </p:nvSpPr>
        <p:spPr>
          <a:xfrm>
            <a:off x="6557283" y="3733801"/>
            <a:ext cx="1774800" cy="950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35884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col img+text">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6A29F0-CF6D-7E4B-B6EE-A956C32C1695}"/>
              </a:ext>
            </a:extLst>
          </p:cNvPr>
          <p:cNvSpPr>
            <a:spLocks noGrp="1"/>
          </p:cNvSpPr>
          <p:nvPr>
            <p:ph type="dt" sz="half" idx="19"/>
          </p:nvPr>
        </p:nvSpPr>
        <p:spPr/>
        <p:txBody>
          <a:bodyPr/>
          <a:lstStyle/>
          <a:p>
            <a:endParaRPr lang="en-US" dirty="0"/>
          </a:p>
        </p:txBody>
      </p:sp>
      <p:sp>
        <p:nvSpPr>
          <p:cNvPr id="3" name="Footer Placeholder 2">
            <a:extLst>
              <a:ext uri="{FF2B5EF4-FFF2-40B4-BE49-F238E27FC236}">
                <a16:creationId xmlns:a16="http://schemas.microsoft.com/office/drawing/2014/main" id="{EFC5B644-6B6F-ED40-967D-3029935A65E9}"/>
              </a:ext>
            </a:extLst>
          </p:cNvPr>
          <p:cNvSpPr>
            <a:spLocks noGrp="1"/>
          </p:cNvSpPr>
          <p:nvPr>
            <p:ph type="ftr" sz="quarter" idx="20"/>
          </p:nvPr>
        </p:nvSpPr>
        <p:spPr/>
        <p:txBody>
          <a:bodyPr/>
          <a:lstStyle/>
          <a:p>
            <a:r>
              <a:rPr lang="en-US"/>
              <a:t>SDCT</a:t>
            </a:r>
            <a:endParaRPr lang="en-US" dirty="0"/>
          </a:p>
        </p:txBody>
      </p:sp>
      <p:sp>
        <p:nvSpPr>
          <p:cNvPr id="7" name="Slide Number Placeholder 6">
            <a:extLst>
              <a:ext uri="{FF2B5EF4-FFF2-40B4-BE49-F238E27FC236}">
                <a16:creationId xmlns:a16="http://schemas.microsoft.com/office/drawing/2014/main" id="{00A7B574-479A-A24D-B6F7-616955867B2C}"/>
              </a:ext>
            </a:extLst>
          </p:cNvPr>
          <p:cNvSpPr>
            <a:spLocks noGrp="1"/>
          </p:cNvSpPr>
          <p:nvPr>
            <p:ph type="sldNum" sz="quarter" idx="21"/>
          </p:nvPr>
        </p:nvSpPr>
        <p:spPr/>
        <p:txBody>
          <a:bodyPr/>
          <a:lstStyle/>
          <a:p>
            <a:fld id="{A7C12C7C-6A3B-F84D-A357-F08536A96CB0}" type="slidenum">
              <a:rPr lang="en-US" smtClean="0"/>
              <a:pPr/>
              <a:t>‹#›</a:t>
            </a:fld>
            <a:endParaRPr lang="en-US" dirty="0"/>
          </a:p>
        </p:txBody>
      </p:sp>
      <p:sp>
        <p:nvSpPr>
          <p:cNvPr id="30" name="Picture Placeholder 2">
            <a:extLst>
              <a:ext uri="{FF2B5EF4-FFF2-40B4-BE49-F238E27FC236}">
                <a16:creationId xmlns:a16="http://schemas.microsoft.com/office/drawing/2014/main" id="{5951E820-8252-2242-9A68-9E6A2CC0FA59}"/>
              </a:ext>
            </a:extLst>
          </p:cNvPr>
          <p:cNvSpPr>
            <a:spLocks noGrp="1"/>
          </p:cNvSpPr>
          <p:nvPr>
            <p:ph type="pic" idx="1" hasCustomPrompt="1"/>
          </p:nvPr>
        </p:nvSpPr>
        <p:spPr>
          <a:xfrm>
            <a:off x="809626" y="1690224"/>
            <a:ext cx="1386000" cy="1371600"/>
          </a:xfrm>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 or delete placeholder as required</a:t>
            </a:r>
          </a:p>
        </p:txBody>
      </p:sp>
      <p:sp>
        <p:nvSpPr>
          <p:cNvPr id="31" name="Picture Placeholder 2">
            <a:extLst>
              <a:ext uri="{FF2B5EF4-FFF2-40B4-BE49-F238E27FC236}">
                <a16:creationId xmlns:a16="http://schemas.microsoft.com/office/drawing/2014/main" id="{0AA6D2F7-B9FA-B842-ACD0-BF6B555F5E77}"/>
              </a:ext>
            </a:extLst>
          </p:cNvPr>
          <p:cNvSpPr>
            <a:spLocks noGrp="1"/>
          </p:cNvSpPr>
          <p:nvPr>
            <p:ph type="pic" idx="30" hasCustomPrompt="1"/>
          </p:nvPr>
        </p:nvSpPr>
        <p:spPr>
          <a:xfrm>
            <a:off x="2343385" y="1690224"/>
            <a:ext cx="1386000" cy="1371600"/>
          </a:xfrm>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 or delete placeholder as required</a:t>
            </a:r>
          </a:p>
        </p:txBody>
      </p:sp>
      <p:sp>
        <p:nvSpPr>
          <p:cNvPr id="32" name="Picture Placeholder 2">
            <a:extLst>
              <a:ext uri="{FF2B5EF4-FFF2-40B4-BE49-F238E27FC236}">
                <a16:creationId xmlns:a16="http://schemas.microsoft.com/office/drawing/2014/main" id="{C0C725E6-64B7-AB49-877A-78859C0A675D}"/>
              </a:ext>
            </a:extLst>
          </p:cNvPr>
          <p:cNvSpPr>
            <a:spLocks noGrp="1"/>
          </p:cNvSpPr>
          <p:nvPr>
            <p:ph type="pic" idx="31" hasCustomPrompt="1"/>
          </p:nvPr>
        </p:nvSpPr>
        <p:spPr>
          <a:xfrm>
            <a:off x="3877144" y="1690224"/>
            <a:ext cx="1386000" cy="1371600"/>
          </a:xfrm>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 or delete placeholder as required</a:t>
            </a:r>
          </a:p>
        </p:txBody>
      </p:sp>
      <p:sp>
        <p:nvSpPr>
          <p:cNvPr id="33" name="Picture Placeholder 2">
            <a:extLst>
              <a:ext uri="{FF2B5EF4-FFF2-40B4-BE49-F238E27FC236}">
                <a16:creationId xmlns:a16="http://schemas.microsoft.com/office/drawing/2014/main" id="{DB92E10E-2E94-A34D-8225-79B9102DBCBC}"/>
              </a:ext>
            </a:extLst>
          </p:cNvPr>
          <p:cNvSpPr>
            <a:spLocks noGrp="1"/>
          </p:cNvSpPr>
          <p:nvPr>
            <p:ph type="pic" idx="32" hasCustomPrompt="1"/>
          </p:nvPr>
        </p:nvSpPr>
        <p:spPr>
          <a:xfrm>
            <a:off x="5410903" y="1690224"/>
            <a:ext cx="1386000" cy="1371600"/>
          </a:xfrm>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 or delete placeholder as required</a:t>
            </a:r>
          </a:p>
        </p:txBody>
      </p:sp>
      <p:sp>
        <p:nvSpPr>
          <p:cNvPr id="16" name="Picture Placeholder 2">
            <a:extLst>
              <a:ext uri="{FF2B5EF4-FFF2-40B4-BE49-F238E27FC236}">
                <a16:creationId xmlns:a16="http://schemas.microsoft.com/office/drawing/2014/main" id="{2F64C03D-6A2E-F546-B398-62637AB8CAAC}"/>
              </a:ext>
            </a:extLst>
          </p:cNvPr>
          <p:cNvSpPr>
            <a:spLocks noGrp="1"/>
          </p:cNvSpPr>
          <p:nvPr>
            <p:ph type="pic" idx="33" hasCustomPrompt="1"/>
          </p:nvPr>
        </p:nvSpPr>
        <p:spPr>
          <a:xfrm>
            <a:off x="6944661" y="1690224"/>
            <a:ext cx="1386000" cy="1371600"/>
          </a:xfrm>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 or delete placeholder as required</a:t>
            </a:r>
          </a:p>
        </p:txBody>
      </p:sp>
      <p:sp>
        <p:nvSpPr>
          <p:cNvPr id="6" name="Title 5">
            <a:extLst>
              <a:ext uri="{FF2B5EF4-FFF2-40B4-BE49-F238E27FC236}">
                <a16:creationId xmlns:a16="http://schemas.microsoft.com/office/drawing/2014/main" id="{1CB1D8DD-8B79-9747-A4B3-4D3BD3554B0E}"/>
              </a:ext>
            </a:extLst>
          </p:cNvPr>
          <p:cNvSpPr>
            <a:spLocks noGrp="1"/>
          </p:cNvSpPr>
          <p:nvPr>
            <p:ph type="title"/>
          </p:nvPr>
        </p:nvSpPr>
        <p:spPr/>
        <p:txBody>
          <a:bodyPr/>
          <a:lstStyle/>
          <a:p>
            <a:r>
              <a:rPr lang="en-US"/>
              <a:t>Click to edit Master title style</a:t>
            </a:r>
          </a:p>
        </p:txBody>
      </p:sp>
      <p:sp>
        <p:nvSpPr>
          <p:cNvPr id="20" name="Content Placeholder 4">
            <a:extLst>
              <a:ext uri="{FF2B5EF4-FFF2-40B4-BE49-F238E27FC236}">
                <a16:creationId xmlns:a16="http://schemas.microsoft.com/office/drawing/2014/main" id="{46B4CFA1-7C95-BF47-BFE6-B3AF1DCE0711}"/>
              </a:ext>
            </a:extLst>
          </p:cNvPr>
          <p:cNvSpPr>
            <a:spLocks noGrp="1"/>
          </p:cNvSpPr>
          <p:nvPr>
            <p:ph sz="quarter" idx="35"/>
          </p:nvPr>
        </p:nvSpPr>
        <p:spPr>
          <a:xfrm>
            <a:off x="809625" y="3350700"/>
            <a:ext cx="1382400" cy="13356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4">
            <a:extLst>
              <a:ext uri="{FF2B5EF4-FFF2-40B4-BE49-F238E27FC236}">
                <a16:creationId xmlns:a16="http://schemas.microsoft.com/office/drawing/2014/main" id="{0ACC7F89-52AD-7E4B-8706-986F8D39A7F5}"/>
              </a:ext>
            </a:extLst>
          </p:cNvPr>
          <p:cNvSpPr>
            <a:spLocks noGrp="1"/>
          </p:cNvSpPr>
          <p:nvPr>
            <p:ph sz="quarter" idx="36"/>
          </p:nvPr>
        </p:nvSpPr>
        <p:spPr>
          <a:xfrm>
            <a:off x="2344419" y="3350700"/>
            <a:ext cx="1382400" cy="13356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4">
            <a:extLst>
              <a:ext uri="{FF2B5EF4-FFF2-40B4-BE49-F238E27FC236}">
                <a16:creationId xmlns:a16="http://schemas.microsoft.com/office/drawing/2014/main" id="{7E3F938B-E3CC-E74C-8FE0-F9B39AE33EC4}"/>
              </a:ext>
            </a:extLst>
          </p:cNvPr>
          <p:cNvSpPr>
            <a:spLocks noGrp="1"/>
          </p:cNvSpPr>
          <p:nvPr>
            <p:ph sz="quarter" idx="37"/>
          </p:nvPr>
        </p:nvSpPr>
        <p:spPr>
          <a:xfrm>
            <a:off x="3879213" y="3350700"/>
            <a:ext cx="1382400" cy="13356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4">
            <a:extLst>
              <a:ext uri="{FF2B5EF4-FFF2-40B4-BE49-F238E27FC236}">
                <a16:creationId xmlns:a16="http://schemas.microsoft.com/office/drawing/2014/main" id="{44210C1C-A061-B144-BA7F-8ADBA028B032}"/>
              </a:ext>
            </a:extLst>
          </p:cNvPr>
          <p:cNvSpPr>
            <a:spLocks noGrp="1"/>
          </p:cNvSpPr>
          <p:nvPr>
            <p:ph sz="quarter" idx="38"/>
          </p:nvPr>
        </p:nvSpPr>
        <p:spPr>
          <a:xfrm>
            <a:off x="5414007" y="3350700"/>
            <a:ext cx="1382400" cy="13356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4">
            <a:extLst>
              <a:ext uri="{FF2B5EF4-FFF2-40B4-BE49-F238E27FC236}">
                <a16:creationId xmlns:a16="http://schemas.microsoft.com/office/drawing/2014/main" id="{FF5F336F-117A-434B-A482-48CCDE219A53}"/>
              </a:ext>
            </a:extLst>
          </p:cNvPr>
          <p:cNvSpPr>
            <a:spLocks noGrp="1"/>
          </p:cNvSpPr>
          <p:nvPr>
            <p:ph sz="quarter" idx="39"/>
          </p:nvPr>
        </p:nvSpPr>
        <p:spPr>
          <a:xfrm>
            <a:off x="6948800" y="3350700"/>
            <a:ext cx="1382400" cy="13356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23">
            <a:extLst>
              <a:ext uri="{FF2B5EF4-FFF2-40B4-BE49-F238E27FC236}">
                <a16:creationId xmlns:a16="http://schemas.microsoft.com/office/drawing/2014/main" id="{8846C031-7959-8442-A2A0-9C10E21BAC03}"/>
              </a:ext>
            </a:extLst>
          </p:cNvPr>
          <p:cNvSpPr>
            <a:spLocks noGrp="1"/>
          </p:cNvSpPr>
          <p:nvPr>
            <p:ph type="body" sz="quarter" idx="23" hasCustomPrompt="1"/>
          </p:nvPr>
        </p:nvSpPr>
        <p:spPr>
          <a:xfrm>
            <a:off x="809625" y="932175"/>
            <a:ext cx="7519988" cy="468000"/>
          </a:xfrm>
        </p:spPr>
        <p:txBody>
          <a:bodyPr anchor="b"/>
          <a:lstStyle>
            <a:lvl1pPr marL="0" indent="0">
              <a:lnSpc>
                <a:spcPct val="100000"/>
              </a:lnSpc>
              <a:spcBef>
                <a:spcPts val="200"/>
              </a:spcBef>
              <a:spcAft>
                <a:spcPts val="200"/>
              </a:spcAft>
              <a:buFont typeface="Arial" panose="020B0604020202020204" pitchFamily="34" charset="0"/>
              <a:buNone/>
              <a:defRPr sz="1100">
                <a:solidFill>
                  <a:schemeClr val="bg2"/>
                </a:solidFill>
              </a:defRPr>
            </a:lvl1pPr>
            <a:lvl2pPr marL="0" indent="0">
              <a:lnSpc>
                <a:spcPct val="100000"/>
              </a:lnSpc>
              <a:spcBef>
                <a:spcPts val="200"/>
              </a:spcBef>
              <a:spcAft>
                <a:spcPts val="200"/>
              </a:spcAft>
              <a:buNone/>
              <a:defRPr sz="1100">
                <a:solidFill>
                  <a:schemeClr val="bg2"/>
                </a:solidFill>
              </a:defRPr>
            </a:lvl2pPr>
            <a:lvl3pPr>
              <a:lnSpc>
                <a:spcPct val="100000"/>
              </a:lnSpc>
              <a:spcBef>
                <a:spcPts val="200"/>
              </a:spcBef>
              <a:spcAft>
                <a:spcPts val="200"/>
              </a:spcAft>
              <a:defRPr sz="1400" b="0">
                <a:solidFill>
                  <a:schemeClr val="bg2"/>
                </a:solidFill>
              </a:defRPr>
            </a:lvl3pPr>
            <a:lvl4pPr marL="0" indent="0">
              <a:lnSpc>
                <a:spcPct val="100000"/>
              </a:lnSpc>
              <a:spcBef>
                <a:spcPts val="200"/>
              </a:spcBef>
              <a:spcAft>
                <a:spcPts val="200"/>
              </a:spcAft>
              <a:buNone/>
              <a:defRPr sz="1400" b="1">
                <a:solidFill>
                  <a:schemeClr val="bg2"/>
                </a:solidFill>
              </a:defRPr>
            </a:lvl4pPr>
            <a:lvl5pPr>
              <a:lnSpc>
                <a:spcPct val="100000"/>
              </a:lnSpc>
              <a:spcBef>
                <a:spcPts val="200"/>
              </a:spcBef>
              <a:spcAft>
                <a:spcPts val="200"/>
              </a:spcAft>
              <a:defRPr sz="1100" b="0" i="0">
                <a:solidFill>
                  <a:schemeClr val="bg2"/>
                </a:solidFill>
              </a:defRPr>
            </a:lvl5pPr>
            <a:lvl6pPr>
              <a:spcBef>
                <a:spcPts val="200"/>
              </a:spcBef>
              <a:spcAft>
                <a:spcPts val="200"/>
              </a:spcAft>
              <a:defRPr b="1">
                <a:solidFill>
                  <a:schemeClr val="bg2"/>
                </a:solidFill>
              </a:defRPr>
            </a:lvl6pPr>
            <a:lvl7pPr marL="0" indent="0">
              <a:spcBef>
                <a:spcPts val="200"/>
              </a:spcBef>
              <a:spcAft>
                <a:spcPts val="200"/>
              </a:spcAft>
              <a:buNone/>
              <a:defRPr sz="1400">
                <a:solidFill>
                  <a:schemeClr val="bg2"/>
                </a:solidFill>
              </a:defRPr>
            </a:lvl7pPr>
            <a:lvl8pPr>
              <a:spcBef>
                <a:spcPts val="200"/>
              </a:spcBef>
              <a:spcAft>
                <a:spcPts val="200"/>
              </a:spcAft>
              <a:defRPr>
                <a:solidFill>
                  <a:schemeClr val="bg2"/>
                </a:solidFill>
              </a:defRPr>
            </a:lvl8pPr>
            <a:lvl9pPr>
              <a:spcBef>
                <a:spcPts val="200"/>
              </a:spcBef>
              <a:spcAft>
                <a:spcPts val="200"/>
              </a:spcAft>
              <a:defRPr sz="1100">
                <a:solidFill>
                  <a:schemeClr val="bg2"/>
                </a:solidFill>
              </a:defRPr>
            </a:lvl9pPr>
          </a:lstStyle>
          <a:p>
            <a:pPr lvl="0"/>
            <a:r>
              <a:rPr lang="en-GB" dirty="0"/>
              <a:t>Click to edit Master subheading text styles</a:t>
            </a:r>
          </a:p>
          <a:p>
            <a:pPr lvl="1"/>
            <a:r>
              <a:rPr lang="en-GB" dirty="0"/>
              <a:t>Second level</a:t>
            </a:r>
          </a:p>
        </p:txBody>
      </p:sp>
    </p:spTree>
    <p:extLst>
      <p:ext uri="{BB962C8B-B14F-4D97-AF65-F5344CB8AC3E}">
        <p14:creationId xmlns:p14="http://schemas.microsoft.com/office/powerpoint/2010/main" val="1461979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col img+txt">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6A29F0-CF6D-7E4B-B6EE-A956C32C1695}"/>
              </a:ext>
            </a:extLst>
          </p:cNvPr>
          <p:cNvSpPr>
            <a:spLocks noGrp="1"/>
          </p:cNvSpPr>
          <p:nvPr>
            <p:ph type="dt" sz="half" idx="19"/>
          </p:nvPr>
        </p:nvSpPr>
        <p:spPr/>
        <p:txBody>
          <a:bodyPr/>
          <a:lstStyle/>
          <a:p>
            <a:endParaRPr lang="en-US" dirty="0"/>
          </a:p>
        </p:txBody>
      </p:sp>
      <p:sp>
        <p:nvSpPr>
          <p:cNvPr id="3" name="Footer Placeholder 2">
            <a:extLst>
              <a:ext uri="{FF2B5EF4-FFF2-40B4-BE49-F238E27FC236}">
                <a16:creationId xmlns:a16="http://schemas.microsoft.com/office/drawing/2014/main" id="{EFC5B644-6B6F-ED40-967D-3029935A65E9}"/>
              </a:ext>
            </a:extLst>
          </p:cNvPr>
          <p:cNvSpPr>
            <a:spLocks noGrp="1"/>
          </p:cNvSpPr>
          <p:nvPr>
            <p:ph type="ftr" sz="quarter" idx="20"/>
          </p:nvPr>
        </p:nvSpPr>
        <p:spPr/>
        <p:txBody>
          <a:bodyPr/>
          <a:lstStyle/>
          <a:p>
            <a:r>
              <a:rPr lang="en-US"/>
              <a:t>SDCT</a:t>
            </a:r>
            <a:endParaRPr lang="en-US" dirty="0"/>
          </a:p>
        </p:txBody>
      </p:sp>
      <p:sp>
        <p:nvSpPr>
          <p:cNvPr id="7" name="Slide Number Placeholder 6">
            <a:extLst>
              <a:ext uri="{FF2B5EF4-FFF2-40B4-BE49-F238E27FC236}">
                <a16:creationId xmlns:a16="http://schemas.microsoft.com/office/drawing/2014/main" id="{00A7B574-479A-A24D-B6F7-616955867B2C}"/>
              </a:ext>
            </a:extLst>
          </p:cNvPr>
          <p:cNvSpPr>
            <a:spLocks noGrp="1"/>
          </p:cNvSpPr>
          <p:nvPr>
            <p:ph type="sldNum" sz="quarter" idx="21"/>
          </p:nvPr>
        </p:nvSpPr>
        <p:spPr/>
        <p:txBody>
          <a:bodyPr/>
          <a:lstStyle/>
          <a:p>
            <a:fld id="{A7C12C7C-6A3B-F84D-A357-F08536A96CB0}" type="slidenum">
              <a:rPr lang="en-US" smtClean="0"/>
              <a:pPr/>
              <a:t>‹#›</a:t>
            </a:fld>
            <a:endParaRPr lang="en-US" dirty="0"/>
          </a:p>
        </p:txBody>
      </p:sp>
      <p:sp>
        <p:nvSpPr>
          <p:cNvPr id="35" name="Picture Placeholder 2">
            <a:extLst>
              <a:ext uri="{FF2B5EF4-FFF2-40B4-BE49-F238E27FC236}">
                <a16:creationId xmlns:a16="http://schemas.microsoft.com/office/drawing/2014/main" id="{289E4E2A-4814-8041-9C26-1F611A1F5ECE}"/>
              </a:ext>
            </a:extLst>
          </p:cNvPr>
          <p:cNvSpPr>
            <a:spLocks noGrp="1"/>
          </p:cNvSpPr>
          <p:nvPr>
            <p:ph type="pic" idx="40" hasCustomPrompt="1"/>
          </p:nvPr>
        </p:nvSpPr>
        <p:spPr>
          <a:xfrm>
            <a:off x="7190787" y="1691089"/>
            <a:ext cx="1134000" cy="1134000"/>
          </a:xfrm>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 or delete placeholder as required</a:t>
            </a:r>
          </a:p>
        </p:txBody>
      </p:sp>
      <p:sp>
        <p:nvSpPr>
          <p:cNvPr id="36" name="Picture Placeholder 2">
            <a:extLst>
              <a:ext uri="{FF2B5EF4-FFF2-40B4-BE49-F238E27FC236}">
                <a16:creationId xmlns:a16="http://schemas.microsoft.com/office/drawing/2014/main" id="{7301CE7F-C1DB-5349-8782-265CB580120D}"/>
              </a:ext>
            </a:extLst>
          </p:cNvPr>
          <p:cNvSpPr>
            <a:spLocks noGrp="1"/>
          </p:cNvSpPr>
          <p:nvPr>
            <p:ph type="pic" idx="41" hasCustomPrompt="1"/>
          </p:nvPr>
        </p:nvSpPr>
        <p:spPr>
          <a:xfrm>
            <a:off x="5916149" y="1691089"/>
            <a:ext cx="1134000" cy="1134000"/>
          </a:xfrm>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 or delete placeholder as required</a:t>
            </a:r>
          </a:p>
        </p:txBody>
      </p:sp>
      <p:sp>
        <p:nvSpPr>
          <p:cNvPr id="37" name="Picture Placeholder 2">
            <a:extLst>
              <a:ext uri="{FF2B5EF4-FFF2-40B4-BE49-F238E27FC236}">
                <a16:creationId xmlns:a16="http://schemas.microsoft.com/office/drawing/2014/main" id="{32F781E6-1D8E-1542-88E2-88AE895D9B3C}"/>
              </a:ext>
            </a:extLst>
          </p:cNvPr>
          <p:cNvSpPr>
            <a:spLocks noGrp="1"/>
          </p:cNvSpPr>
          <p:nvPr>
            <p:ph type="pic" idx="42" hasCustomPrompt="1"/>
          </p:nvPr>
        </p:nvSpPr>
        <p:spPr>
          <a:xfrm>
            <a:off x="4641513" y="1691089"/>
            <a:ext cx="1134000" cy="1134000"/>
          </a:xfrm>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 or delete placeholder as required</a:t>
            </a:r>
          </a:p>
        </p:txBody>
      </p:sp>
      <p:sp>
        <p:nvSpPr>
          <p:cNvPr id="38" name="Picture Placeholder 2">
            <a:extLst>
              <a:ext uri="{FF2B5EF4-FFF2-40B4-BE49-F238E27FC236}">
                <a16:creationId xmlns:a16="http://schemas.microsoft.com/office/drawing/2014/main" id="{AB53C4B7-87E3-5949-A5AB-A3706D49E05F}"/>
              </a:ext>
            </a:extLst>
          </p:cNvPr>
          <p:cNvSpPr>
            <a:spLocks noGrp="1"/>
          </p:cNvSpPr>
          <p:nvPr>
            <p:ph type="pic" idx="43" hasCustomPrompt="1"/>
          </p:nvPr>
        </p:nvSpPr>
        <p:spPr>
          <a:xfrm>
            <a:off x="3366877" y="1691089"/>
            <a:ext cx="1134000" cy="1134000"/>
          </a:xfrm>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 or delete placeholder as required</a:t>
            </a:r>
          </a:p>
        </p:txBody>
      </p:sp>
      <p:sp>
        <p:nvSpPr>
          <p:cNvPr id="39" name="Picture Placeholder 2">
            <a:extLst>
              <a:ext uri="{FF2B5EF4-FFF2-40B4-BE49-F238E27FC236}">
                <a16:creationId xmlns:a16="http://schemas.microsoft.com/office/drawing/2014/main" id="{9AC69C07-9AE7-2C49-82A1-007BB0C2D57C}"/>
              </a:ext>
            </a:extLst>
          </p:cNvPr>
          <p:cNvSpPr>
            <a:spLocks noGrp="1"/>
          </p:cNvSpPr>
          <p:nvPr>
            <p:ph type="pic" idx="44" hasCustomPrompt="1"/>
          </p:nvPr>
        </p:nvSpPr>
        <p:spPr>
          <a:xfrm>
            <a:off x="2092241" y="1691089"/>
            <a:ext cx="1134000" cy="1134000"/>
          </a:xfrm>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 or delete placeholder as required</a:t>
            </a:r>
          </a:p>
        </p:txBody>
      </p:sp>
      <p:sp>
        <p:nvSpPr>
          <p:cNvPr id="40" name="Picture Placeholder 2">
            <a:extLst>
              <a:ext uri="{FF2B5EF4-FFF2-40B4-BE49-F238E27FC236}">
                <a16:creationId xmlns:a16="http://schemas.microsoft.com/office/drawing/2014/main" id="{78C18846-1C1A-FE4F-BDB1-9018AE71110D}"/>
              </a:ext>
            </a:extLst>
          </p:cNvPr>
          <p:cNvSpPr>
            <a:spLocks noGrp="1"/>
          </p:cNvSpPr>
          <p:nvPr>
            <p:ph type="pic" idx="45" hasCustomPrompt="1"/>
          </p:nvPr>
        </p:nvSpPr>
        <p:spPr>
          <a:xfrm>
            <a:off x="817605" y="1691089"/>
            <a:ext cx="1134000" cy="1134000"/>
          </a:xfrm>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 or delete placeholder as required</a:t>
            </a:r>
          </a:p>
        </p:txBody>
      </p:sp>
      <p:sp>
        <p:nvSpPr>
          <p:cNvPr id="5" name="Title 4">
            <a:extLst>
              <a:ext uri="{FF2B5EF4-FFF2-40B4-BE49-F238E27FC236}">
                <a16:creationId xmlns:a16="http://schemas.microsoft.com/office/drawing/2014/main" id="{BAC01DDD-B662-5F4A-A114-1EBDA525BD05}"/>
              </a:ext>
            </a:extLst>
          </p:cNvPr>
          <p:cNvSpPr>
            <a:spLocks noGrp="1"/>
          </p:cNvSpPr>
          <p:nvPr>
            <p:ph type="title"/>
          </p:nvPr>
        </p:nvSpPr>
        <p:spPr/>
        <p:txBody>
          <a:bodyPr/>
          <a:lstStyle/>
          <a:p>
            <a:r>
              <a:rPr lang="en-US"/>
              <a:t>Click to edit Master title style</a:t>
            </a:r>
          </a:p>
        </p:txBody>
      </p:sp>
      <p:sp>
        <p:nvSpPr>
          <p:cNvPr id="20" name="Content Placeholder 4">
            <a:extLst>
              <a:ext uri="{FF2B5EF4-FFF2-40B4-BE49-F238E27FC236}">
                <a16:creationId xmlns:a16="http://schemas.microsoft.com/office/drawing/2014/main" id="{1D44FD88-12E4-5E40-89D4-59A6923499C8}"/>
              </a:ext>
            </a:extLst>
          </p:cNvPr>
          <p:cNvSpPr>
            <a:spLocks noGrp="1"/>
          </p:cNvSpPr>
          <p:nvPr>
            <p:ph sz="quarter" idx="35"/>
          </p:nvPr>
        </p:nvSpPr>
        <p:spPr>
          <a:xfrm>
            <a:off x="817605" y="3133425"/>
            <a:ext cx="1134000" cy="1562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4">
            <a:extLst>
              <a:ext uri="{FF2B5EF4-FFF2-40B4-BE49-F238E27FC236}">
                <a16:creationId xmlns:a16="http://schemas.microsoft.com/office/drawing/2014/main" id="{08C5BB87-F043-F840-B05B-5F0EC95AFF10}"/>
              </a:ext>
            </a:extLst>
          </p:cNvPr>
          <p:cNvSpPr>
            <a:spLocks noGrp="1"/>
          </p:cNvSpPr>
          <p:nvPr>
            <p:ph sz="quarter" idx="36"/>
          </p:nvPr>
        </p:nvSpPr>
        <p:spPr>
          <a:xfrm>
            <a:off x="2092241" y="3133425"/>
            <a:ext cx="1134000" cy="1562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4">
            <a:extLst>
              <a:ext uri="{FF2B5EF4-FFF2-40B4-BE49-F238E27FC236}">
                <a16:creationId xmlns:a16="http://schemas.microsoft.com/office/drawing/2014/main" id="{1B298DC6-51F0-9944-AB68-D7E4BF0D4293}"/>
              </a:ext>
            </a:extLst>
          </p:cNvPr>
          <p:cNvSpPr>
            <a:spLocks noGrp="1"/>
          </p:cNvSpPr>
          <p:nvPr>
            <p:ph sz="quarter" idx="37"/>
          </p:nvPr>
        </p:nvSpPr>
        <p:spPr>
          <a:xfrm>
            <a:off x="3366877" y="3133425"/>
            <a:ext cx="1134000" cy="1562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4">
            <a:extLst>
              <a:ext uri="{FF2B5EF4-FFF2-40B4-BE49-F238E27FC236}">
                <a16:creationId xmlns:a16="http://schemas.microsoft.com/office/drawing/2014/main" id="{9CA296A5-1F27-8F42-A379-38115A475D6A}"/>
              </a:ext>
            </a:extLst>
          </p:cNvPr>
          <p:cNvSpPr>
            <a:spLocks noGrp="1"/>
          </p:cNvSpPr>
          <p:nvPr>
            <p:ph sz="quarter" idx="38"/>
          </p:nvPr>
        </p:nvSpPr>
        <p:spPr>
          <a:xfrm>
            <a:off x="4641513" y="3133425"/>
            <a:ext cx="1134000" cy="1562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4">
            <a:extLst>
              <a:ext uri="{FF2B5EF4-FFF2-40B4-BE49-F238E27FC236}">
                <a16:creationId xmlns:a16="http://schemas.microsoft.com/office/drawing/2014/main" id="{2F76F9B8-5D84-314E-95F3-DF5F9C20E84C}"/>
              </a:ext>
            </a:extLst>
          </p:cNvPr>
          <p:cNvSpPr>
            <a:spLocks noGrp="1"/>
          </p:cNvSpPr>
          <p:nvPr>
            <p:ph sz="quarter" idx="39"/>
          </p:nvPr>
        </p:nvSpPr>
        <p:spPr>
          <a:xfrm>
            <a:off x="5916149" y="3133425"/>
            <a:ext cx="1134000" cy="1562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4">
            <a:extLst>
              <a:ext uri="{FF2B5EF4-FFF2-40B4-BE49-F238E27FC236}">
                <a16:creationId xmlns:a16="http://schemas.microsoft.com/office/drawing/2014/main" id="{CD2BA1D9-C6F5-CF42-B667-CEDC4B75E746}"/>
              </a:ext>
            </a:extLst>
          </p:cNvPr>
          <p:cNvSpPr>
            <a:spLocks noGrp="1"/>
          </p:cNvSpPr>
          <p:nvPr>
            <p:ph sz="quarter" idx="47"/>
          </p:nvPr>
        </p:nvSpPr>
        <p:spPr>
          <a:xfrm>
            <a:off x="7190787" y="3133425"/>
            <a:ext cx="1134000" cy="1562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23">
            <a:extLst>
              <a:ext uri="{FF2B5EF4-FFF2-40B4-BE49-F238E27FC236}">
                <a16:creationId xmlns:a16="http://schemas.microsoft.com/office/drawing/2014/main" id="{1F063E59-45F1-5742-B577-32F8E07AED31}"/>
              </a:ext>
            </a:extLst>
          </p:cNvPr>
          <p:cNvSpPr>
            <a:spLocks noGrp="1"/>
          </p:cNvSpPr>
          <p:nvPr>
            <p:ph type="body" sz="quarter" idx="23" hasCustomPrompt="1"/>
          </p:nvPr>
        </p:nvSpPr>
        <p:spPr>
          <a:xfrm>
            <a:off x="809625" y="932175"/>
            <a:ext cx="7519988" cy="468000"/>
          </a:xfrm>
        </p:spPr>
        <p:txBody>
          <a:bodyPr anchor="b"/>
          <a:lstStyle>
            <a:lvl1pPr marL="0" indent="0">
              <a:lnSpc>
                <a:spcPct val="100000"/>
              </a:lnSpc>
              <a:spcBef>
                <a:spcPts val="200"/>
              </a:spcBef>
              <a:spcAft>
                <a:spcPts val="200"/>
              </a:spcAft>
              <a:buFont typeface="Arial" panose="020B0604020202020204" pitchFamily="34" charset="0"/>
              <a:buNone/>
              <a:defRPr sz="1100">
                <a:solidFill>
                  <a:schemeClr val="bg2"/>
                </a:solidFill>
              </a:defRPr>
            </a:lvl1pPr>
            <a:lvl2pPr marL="0" indent="0">
              <a:lnSpc>
                <a:spcPct val="100000"/>
              </a:lnSpc>
              <a:spcBef>
                <a:spcPts val="200"/>
              </a:spcBef>
              <a:spcAft>
                <a:spcPts val="200"/>
              </a:spcAft>
              <a:buNone/>
              <a:defRPr sz="1100">
                <a:solidFill>
                  <a:schemeClr val="bg2"/>
                </a:solidFill>
              </a:defRPr>
            </a:lvl2pPr>
            <a:lvl3pPr>
              <a:lnSpc>
                <a:spcPct val="100000"/>
              </a:lnSpc>
              <a:spcBef>
                <a:spcPts val="200"/>
              </a:spcBef>
              <a:spcAft>
                <a:spcPts val="200"/>
              </a:spcAft>
              <a:defRPr sz="1400" b="0">
                <a:solidFill>
                  <a:schemeClr val="bg2"/>
                </a:solidFill>
              </a:defRPr>
            </a:lvl3pPr>
            <a:lvl4pPr marL="0" indent="0">
              <a:lnSpc>
                <a:spcPct val="100000"/>
              </a:lnSpc>
              <a:spcBef>
                <a:spcPts val="200"/>
              </a:spcBef>
              <a:spcAft>
                <a:spcPts val="200"/>
              </a:spcAft>
              <a:buNone/>
              <a:defRPr sz="1400" b="1">
                <a:solidFill>
                  <a:schemeClr val="bg2"/>
                </a:solidFill>
              </a:defRPr>
            </a:lvl4pPr>
            <a:lvl5pPr>
              <a:lnSpc>
                <a:spcPct val="100000"/>
              </a:lnSpc>
              <a:spcBef>
                <a:spcPts val="200"/>
              </a:spcBef>
              <a:spcAft>
                <a:spcPts val="200"/>
              </a:spcAft>
              <a:defRPr sz="1100" b="0" i="0">
                <a:solidFill>
                  <a:schemeClr val="bg2"/>
                </a:solidFill>
              </a:defRPr>
            </a:lvl5pPr>
            <a:lvl6pPr>
              <a:spcBef>
                <a:spcPts val="200"/>
              </a:spcBef>
              <a:spcAft>
                <a:spcPts val="200"/>
              </a:spcAft>
              <a:defRPr b="1">
                <a:solidFill>
                  <a:schemeClr val="bg2"/>
                </a:solidFill>
              </a:defRPr>
            </a:lvl6pPr>
            <a:lvl7pPr marL="0" indent="0">
              <a:spcBef>
                <a:spcPts val="200"/>
              </a:spcBef>
              <a:spcAft>
                <a:spcPts val="200"/>
              </a:spcAft>
              <a:buNone/>
              <a:defRPr sz="1400">
                <a:solidFill>
                  <a:schemeClr val="bg2"/>
                </a:solidFill>
              </a:defRPr>
            </a:lvl7pPr>
            <a:lvl8pPr>
              <a:spcBef>
                <a:spcPts val="200"/>
              </a:spcBef>
              <a:spcAft>
                <a:spcPts val="200"/>
              </a:spcAft>
              <a:defRPr>
                <a:solidFill>
                  <a:schemeClr val="bg2"/>
                </a:solidFill>
              </a:defRPr>
            </a:lvl8pPr>
            <a:lvl9pPr>
              <a:spcBef>
                <a:spcPts val="200"/>
              </a:spcBef>
              <a:spcAft>
                <a:spcPts val="200"/>
              </a:spcAft>
              <a:defRPr sz="1100">
                <a:solidFill>
                  <a:schemeClr val="bg2"/>
                </a:solidFill>
              </a:defRPr>
            </a:lvl9pPr>
          </a:lstStyle>
          <a:p>
            <a:pPr lvl="0"/>
            <a:r>
              <a:rPr lang="en-GB" dirty="0"/>
              <a:t>Click to edit Master subheading text styles</a:t>
            </a:r>
          </a:p>
          <a:p>
            <a:pPr lvl="1"/>
            <a:r>
              <a:rPr lang="en-GB" dirty="0"/>
              <a:t>Second level</a:t>
            </a:r>
          </a:p>
        </p:txBody>
      </p:sp>
    </p:spTree>
    <p:extLst>
      <p:ext uri="{BB962C8B-B14F-4D97-AF65-F5344CB8AC3E}">
        <p14:creationId xmlns:p14="http://schemas.microsoft.com/office/powerpoint/2010/main" val="1238761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 2 row text_panel set">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8C2C6C-B4AE-4B42-8D6D-8821B68AE08D}"/>
              </a:ext>
            </a:extLst>
          </p:cNvPr>
          <p:cNvSpPr>
            <a:spLocks noGrp="1"/>
          </p:cNvSpPr>
          <p:nvPr>
            <p:ph type="dt" sz="half" idx="16"/>
          </p:nvPr>
        </p:nvSpPr>
        <p:spPr/>
        <p:txBody>
          <a:bodyPr/>
          <a:lstStyle/>
          <a:p>
            <a:endParaRPr lang="en-US" dirty="0"/>
          </a:p>
        </p:txBody>
      </p:sp>
      <p:sp>
        <p:nvSpPr>
          <p:cNvPr id="3" name="Footer Placeholder 2">
            <a:extLst>
              <a:ext uri="{FF2B5EF4-FFF2-40B4-BE49-F238E27FC236}">
                <a16:creationId xmlns:a16="http://schemas.microsoft.com/office/drawing/2014/main" id="{7239C8C2-AE23-9949-B08F-8387045819C4}"/>
              </a:ext>
            </a:extLst>
          </p:cNvPr>
          <p:cNvSpPr>
            <a:spLocks noGrp="1"/>
          </p:cNvSpPr>
          <p:nvPr>
            <p:ph type="ftr" sz="quarter" idx="17"/>
          </p:nvPr>
        </p:nvSpPr>
        <p:spPr/>
        <p:txBody>
          <a:bodyPr/>
          <a:lstStyle/>
          <a:p>
            <a:r>
              <a:rPr lang="en-US"/>
              <a:t>SDCT</a:t>
            </a:r>
            <a:endParaRPr lang="en-US" dirty="0"/>
          </a:p>
        </p:txBody>
      </p:sp>
      <p:sp>
        <p:nvSpPr>
          <p:cNvPr id="7" name="Slide Number Placeholder 6">
            <a:extLst>
              <a:ext uri="{FF2B5EF4-FFF2-40B4-BE49-F238E27FC236}">
                <a16:creationId xmlns:a16="http://schemas.microsoft.com/office/drawing/2014/main" id="{4B6C49F4-6EF7-F041-9EAF-C722661A10A6}"/>
              </a:ext>
            </a:extLst>
          </p:cNvPr>
          <p:cNvSpPr>
            <a:spLocks noGrp="1"/>
          </p:cNvSpPr>
          <p:nvPr>
            <p:ph type="sldNum" sz="quarter" idx="18"/>
          </p:nvPr>
        </p:nvSpPr>
        <p:spPr/>
        <p:txBody>
          <a:bodyPr/>
          <a:lstStyle/>
          <a:p>
            <a:fld id="{A7C12C7C-6A3B-F84D-A357-F08536A96CB0}" type="slidenum">
              <a:rPr lang="en-US" smtClean="0"/>
              <a:pPr/>
              <a:t>‹#›</a:t>
            </a:fld>
            <a:endParaRPr lang="en-US" dirty="0"/>
          </a:p>
        </p:txBody>
      </p:sp>
      <p:sp>
        <p:nvSpPr>
          <p:cNvPr id="5" name="Title 4">
            <a:extLst>
              <a:ext uri="{FF2B5EF4-FFF2-40B4-BE49-F238E27FC236}">
                <a16:creationId xmlns:a16="http://schemas.microsoft.com/office/drawing/2014/main" id="{9329C82E-C6C2-4445-B3C9-2E03EA4FB405}"/>
              </a:ext>
            </a:extLst>
          </p:cNvPr>
          <p:cNvSpPr>
            <a:spLocks noGrp="1"/>
          </p:cNvSpPr>
          <p:nvPr>
            <p:ph type="title"/>
          </p:nvPr>
        </p:nvSpPr>
        <p:spPr/>
        <p:txBody>
          <a:bodyPr/>
          <a:lstStyle/>
          <a:p>
            <a:r>
              <a:rPr lang="en-US"/>
              <a:t>Click to edit Master title style</a:t>
            </a:r>
          </a:p>
        </p:txBody>
      </p:sp>
      <p:sp>
        <p:nvSpPr>
          <p:cNvPr id="11" name="Content Placeholder 4">
            <a:extLst>
              <a:ext uri="{FF2B5EF4-FFF2-40B4-BE49-F238E27FC236}">
                <a16:creationId xmlns:a16="http://schemas.microsoft.com/office/drawing/2014/main" id="{292A5701-517F-8144-BD08-76CB6E836F39}"/>
              </a:ext>
            </a:extLst>
          </p:cNvPr>
          <p:cNvSpPr>
            <a:spLocks noGrp="1"/>
          </p:cNvSpPr>
          <p:nvPr>
            <p:ph sz="quarter" idx="35"/>
          </p:nvPr>
        </p:nvSpPr>
        <p:spPr>
          <a:xfrm>
            <a:off x="811942" y="1560790"/>
            <a:ext cx="3661200" cy="1479600"/>
          </a:xfrm>
        </p:spPr>
        <p:txBody>
          <a:bodyPr wrap="square" lIns="108000" tIns="108000" rIns="108000" b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4">
            <a:extLst>
              <a:ext uri="{FF2B5EF4-FFF2-40B4-BE49-F238E27FC236}">
                <a16:creationId xmlns:a16="http://schemas.microsoft.com/office/drawing/2014/main" id="{AD4F9CFB-50E3-A44F-BA3F-3117A648E730}"/>
              </a:ext>
            </a:extLst>
          </p:cNvPr>
          <p:cNvSpPr>
            <a:spLocks noGrp="1"/>
          </p:cNvSpPr>
          <p:nvPr>
            <p:ph sz="quarter" idx="36"/>
          </p:nvPr>
        </p:nvSpPr>
        <p:spPr>
          <a:xfrm>
            <a:off x="4670860" y="1560790"/>
            <a:ext cx="3661200" cy="1479600"/>
          </a:xfrm>
        </p:spPr>
        <p:txBody>
          <a:bodyPr wrap="square" lIns="108000" tIns="108000" rIns="108000" b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4">
            <a:extLst>
              <a:ext uri="{FF2B5EF4-FFF2-40B4-BE49-F238E27FC236}">
                <a16:creationId xmlns:a16="http://schemas.microsoft.com/office/drawing/2014/main" id="{07B3A521-CDED-8347-A47C-AA0CCECDFF22}"/>
              </a:ext>
            </a:extLst>
          </p:cNvPr>
          <p:cNvSpPr>
            <a:spLocks noGrp="1"/>
          </p:cNvSpPr>
          <p:nvPr>
            <p:ph sz="quarter" idx="37"/>
          </p:nvPr>
        </p:nvSpPr>
        <p:spPr>
          <a:xfrm>
            <a:off x="815464" y="3203346"/>
            <a:ext cx="3661200" cy="1479600"/>
          </a:xfrm>
        </p:spPr>
        <p:txBody>
          <a:bodyPr wrap="square" lIns="108000" tIns="108000" rIns="108000" b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4">
            <a:extLst>
              <a:ext uri="{FF2B5EF4-FFF2-40B4-BE49-F238E27FC236}">
                <a16:creationId xmlns:a16="http://schemas.microsoft.com/office/drawing/2014/main" id="{06140EBA-C6DA-1341-888B-DF253A0150FC}"/>
              </a:ext>
            </a:extLst>
          </p:cNvPr>
          <p:cNvSpPr>
            <a:spLocks noGrp="1"/>
          </p:cNvSpPr>
          <p:nvPr>
            <p:ph sz="quarter" idx="38"/>
          </p:nvPr>
        </p:nvSpPr>
        <p:spPr>
          <a:xfrm>
            <a:off x="4670860" y="3211174"/>
            <a:ext cx="3661200" cy="1479600"/>
          </a:xfrm>
        </p:spPr>
        <p:txBody>
          <a:bodyPr wrap="square" lIns="108000" tIns="108000" rIns="108000" b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3">
            <a:extLst>
              <a:ext uri="{FF2B5EF4-FFF2-40B4-BE49-F238E27FC236}">
                <a16:creationId xmlns:a16="http://schemas.microsoft.com/office/drawing/2014/main" id="{CD73C52F-E0DE-9347-B262-3B6C4A3E2BCD}"/>
              </a:ext>
            </a:extLst>
          </p:cNvPr>
          <p:cNvSpPr>
            <a:spLocks noGrp="1"/>
          </p:cNvSpPr>
          <p:nvPr>
            <p:ph type="body" sz="quarter" idx="23" hasCustomPrompt="1"/>
          </p:nvPr>
        </p:nvSpPr>
        <p:spPr>
          <a:xfrm>
            <a:off x="809625" y="932175"/>
            <a:ext cx="7519988" cy="468000"/>
          </a:xfrm>
        </p:spPr>
        <p:txBody>
          <a:bodyPr anchor="b"/>
          <a:lstStyle>
            <a:lvl1pPr marL="0" indent="0">
              <a:lnSpc>
                <a:spcPct val="100000"/>
              </a:lnSpc>
              <a:spcBef>
                <a:spcPts val="200"/>
              </a:spcBef>
              <a:spcAft>
                <a:spcPts val="200"/>
              </a:spcAft>
              <a:buFont typeface="Arial" panose="020B0604020202020204" pitchFamily="34" charset="0"/>
              <a:buNone/>
              <a:defRPr sz="1100">
                <a:solidFill>
                  <a:schemeClr val="bg2"/>
                </a:solidFill>
              </a:defRPr>
            </a:lvl1pPr>
            <a:lvl2pPr marL="0" indent="0">
              <a:lnSpc>
                <a:spcPct val="100000"/>
              </a:lnSpc>
              <a:spcBef>
                <a:spcPts val="200"/>
              </a:spcBef>
              <a:spcAft>
                <a:spcPts val="200"/>
              </a:spcAft>
              <a:buNone/>
              <a:defRPr sz="1100">
                <a:solidFill>
                  <a:schemeClr val="bg2"/>
                </a:solidFill>
              </a:defRPr>
            </a:lvl2pPr>
            <a:lvl3pPr>
              <a:lnSpc>
                <a:spcPct val="100000"/>
              </a:lnSpc>
              <a:spcBef>
                <a:spcPts val="200"/>
              </a:spcBef>
              <a:spcAft>
                <a:spcPts val="200"/>
              </a:spcAft>
              <a:defRPr sz="1400" b="0">
                <a:solidFill>
                  <a:schemeClr val="bg2"/>
                </a:solidFill>
              </a:defRPr>
            </a:lvl3pPr>
            <a:lvl4pPr marL="0" indent="0">
              <a:lnSpc>
                <a:spcPct val="100000"/>
              </a:lnSpc>
              <a:spcBef>
                <a:spcPts val="200"/>
              </a:spcBef>
              <a:spcAft>
                <a:spcPts val="200"/>
              </a:spcAft>
              <a:buNone/>
              <a:defRPr sz="1400" b="1">
                <a:solidFill>
                  <a:schemeClr val="bg2"/>
                </a:solidFill>
              </a:defRPr>
            </a:lvl4pPr>
            <a:lvl5pPr>
              <a:lnSpc>
                <a:spcPct val="100000"/>
              </a:lnSpc>
              <a:spcBef>
                <a:spcPts val="200"/>
              </a:spcBef>
              <a:spcAft>
                <a:spcPts val="200"/>
              </a:spcAft>
              <a:defRPr sz="1100" b="0" i="0">
                <a:solidFill>
                  <a:schemeClr val="bg2"/>
                </a:solidFill>
              </a:defRPr>
            </a:lvl5pPr>
            <a:lvl6pPr>
              <a:spcBef>
                <a:spcPts val="200"/>
              </a:spcBef>
              <a:spcAft>
                <a:spcPts val="200"/>
              </a:spcAft>
              <a:defRPr b="1">
                <a:solidFill>
                  <a:schemeClr val="bg2"/>
                </a:solidFill>
              </a:defRPr>
            </a:lvl6pPr>
            <a:lvl7pPr marL="0" indent="0">
              <a:spcBef>
                <a:spcPts val="200"/>
              </a:spcBef>
              <a:spcAft>
                <a:spcPts val="200"/>
              </a:spcAft>
              <a:buNone/>
              <a:defRPr sz="1400">
                <a:solidFill>
                  <a:schemeClr val="bg2"/>
                </a:solidFill>
              </a:defRPr>
            </a:lvl7pPr>
            <a:lvl8pPr>
              <a:spcBef>
                <a:spcPts val="200"/>
              </a:spcBef>
              <a:spcAft>
                <a:spcPts val="200"/>
              </a:spcAft>
              <a:defRPr>
                <a:solidFill>
                  <a:schemeClr val="bg2"/>
                </a:solidFill>
              </a:defRPr>
            </a:lvl8pPr>
            <a:lvl9pPr>
              <a:spcBef>
                <a:spcPts val="200"/>
              </a:spcBef>
              <a:spcAft>
                <a:spcPts val="200"/>
              </a:spcAft>
              <a:defRPr sz="1100">
                <a:solidFill>
                  <a:schemeClr val="bg2"/>
                </a:solidFill>
              </a:defRPr>
            </a:lvl9pPr>
          </a:lstStyle>
          <a:p>
            <a:pPr lvl="0"/>
            <a:r>
              <a:rPr lang="en-GB" dirty="0"/>
              <a:t>Click to edit Master subheading text styles</a:t>
            </a:r>
          </a:p>
          <a:p>
            <a:pPr lvl="1"/>
            <a:r>
              <a:rPr lang="en-GB" dirty="0"/>
              <a:t>Second level</a:t>
            </a:r>
          </a:p>
        </p:txBody>
      </p:sp>
    </p:spTree>
    <p:extLst>
      <p:ext uri="{BB962C8B-B14F-4D97-AF65-F5344CB8AC3E}">
        <p14:creationId xmlns:p14="http://schemas.microsoft.com/office/powerpoint/2010/main" val="1510500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 col icon panel+7 col txt">
    <p:bg>
      <p:bgPr>
        <a:solidFill>
          <a:schemeClr val="bg1"/>
        </a:solidFill>
        <a:effectLst/>
      </p:bgPr>
    </p:bg>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73269D2B-AA87-094D-8175-CC2C8BC21AB2}"/>
              </a:ext>
            </a:extLst>
          </p:cNvPr>
          <p:cNvSpPr/>
          <p:nvPr/>
        </p:nvSpPr>
        <p:spPr>
          <a:xfrm>
            <a:off x="809625" y="1546225"/>
            <a:ext cx="949325" cy="949325"/>
          </a:xfrm>
          <a:prstGeom prst="roundRect">
            <a:avLst>
              <a:gd name="adj" fmla="val 4013"/>
            </a:avLst>
          </a:prstGeom>
          <a:gradFill>
            <a:gsLst>
              <a:gs pos="90000">
                <a:schemeClr val="bg2"/>
              </a:gs>
              <a:gs pos="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700" dirty="0">
              <a:solidFill>
                <a:srgbClr val="F4E1C1"/>
              </a:solidFill>
            </a:endParaRPr>
          </a:p>
        </p:txBody>
      </p:sp>
      <p:sp>
        <p:nvSpPr>
          <p:cNvPr id="2" name="Date Placeholder 1">
            <a:extLst>
              <a:ext uri="{FF2B5EF4-FFF2-40B4-BE49-F238E27FC236}">
                <a16:creationId xmlns:a16="http://schemas.microsoft.com/office/drawing/2014/main" id="{8CF2DFA5-9840-FE43-96D3-26F097309494}"/>
              </a:ext>
            </a:extLst>
          </p:cNvPr>
          <p:cNvSpPr>
            <a:spLocks noGrp="1"/>
          </p:cNvSpPr>
          <p:nvPr>
            <p:ph type="dt" sz="half" idx="21"/>
          </p:nvPr>
        </p:nvSpPr>
        <p:spPr/>
        <p:txBody>
          <a:bodyPr/>
          <a:lstStyle/>
          <a:p>
            <a:endParaRPr lang="en-US" dirty="0"/>
          </a:p>
        </p:txBody>
      </p:sp>
      <p:sp>
        <p:nvSpPr>
          <p:cNvPr id="3" name="Footer Placeholder 2">
            <a:extLst>
              <a:ext uri="{FF2B5EF4-FFF2-40B4-BE49-F238E27FC236}">
                <a16:creationId xmlns:a16="http://schemas.microsoft.com/office/drawing/2014/main" id="{D8D08B4C-708A-5141-B7DB-FB905FC1ADBA}"/>
              </a:ext>
            </a:extLst>
          </p:cNvPr>
          <p:cNvSpPr>
            <a:spLocks noGrp="1"/>
          </p:cNvSpPr>
          <p:nvPr>
            <p:ph type="ftr" sz="quarter" idx="22"/>
          </p:nvPr>
        </p:nvSpPr>
        <p:spPr/>
        <p:txBody>
          <a:bodyPr/>
          <a:lstStyle/>
          <a:p>
            <a:r>
              <a:rPr lang="en-US"/>
              <a:t>SDCT</a:t>
            </a:r>
            <a:endParaRPr lang="en-US" dirty="0"/>
          </a:p>
        </p:txBody>
      </p:sp>
      <p:sp>
        <p:nvSpPr>
          <p:cNvPr id="7" name="Slide Number Placeholder 6">
            <a:extLst>
              <a:ext uri="{FF2B5EF4-FFF2-40B4-BE49-F238E27FC236}">
                <a16:creationId xmlns:a16="http://schemas.microsoft.com/office/drawing/2014/main" id="{8737E616-2633-9C46-97C9-DE2F2D49C81A}"/>
              </a:ext>
            </a:extLst>
          </p:cNvPr>
          <p:cNvSpPr>
            <a:spLocks noGrp="1"/>
          </p:cNvSpPr>
          <p:nvPr>
            <p:ph type="sldNum" sz="quarter" idx="23"/>
          </p:nvPr>
        </p:nvSpPr>
        <p:spPr/>
        <p:txBody>
          <a:bodyPr/>
          <a:lstStyle/>
          <a:p>
            <a:fld id="{A7C12C7C-6A3B-F84D-A357-F08536A96CB0}" type="slidenum">
              <a:rPr lang="en-US" smtClean="0"/>
              <a:pPr/>
              <a:t>‹#›</a:t>
            </a:fld>
            <a:endParaRPr lang="en-US" dirty="0"/>
          </a:p>
        </p:txBody>
      </p:sp>
      <p:sp>
        <p:nvSpPr>
          <p:cNvPr id="46" name="Rounded Rectangle 45">
            <a:extLst>
              <a:ext uri="{FF2B5EF4-FFF2-40B4-BE49-F238E27FC236}">
                <a16:creationId xmlns:a16="http://schemas.microsoft.com/office/drawing/2014/main" id="{F4AAF0E0-2493-B748-97CB-72378C5C2A97}"/>
              </a:ext>
            </a:extLst>
          </p:cNvPr>
          <p:cNvSpPr/>
          <p:nvPr/>
        </p:nvSpPr>
        <p:spPr>
          <a:xfrm>
            <a:off x="1905301" y="1546225"/>
            <a:ext cx="949325" cy="949325"/>
          </a:xfrm>
          <a:prstGeom prst="roundRect">
            <a:avLst>
              <a:gd name="adj" fmla="val 4013"/>
            </a:avLst>
          </a:prstGeom>
          <a:gradFill>
            <a:gsLst>
              <a:gs pos="90000">
                <a:schemeClr val="bg2"/>
              </a:gs>
              <a:gs pos="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700" dirty="0">
              <a:solidFill>
                <a:srgbClr val="F4E1C1"/>
              </a:solidFill>
            </a:endParaRPr>
          </a:p>
        </p:txBody>
      </p:sp>
      <p:sp>
        <p:nvSpPr>
          <p:cNvPr id="47" name="Rounded Rectangle 46">
            <a:extLst>
              <a:ext uri="{FF2B5EF4-FFF2-40B4-BE49-F238E27FC236}">
                <a16:creationId xmlns:a16="http://schemas.microsoft.com/office/drawing/2014/main" id="{F1DC6F7E-537D-0B4C-B8C6-2677C37058DE}"/>
              </a:ext>
            </a:extLst>
          </p:cNvPr>
          <p:cNvSpPr/>
          <p:nvPr/>
        </p:nvSpPr>
        <p:spPr>
          <a:xfrm>
            <a:off x="3000977" y="1546225"/>
            <a:ext cx="949325" cy="949325"/>
          </a:xfrm>
          <a:prstGeom prst="roundRect">
            <a:avLst>
              <a:gd name="adj" fmla="val 4013"/>
            </a:avLst>
          </a:prstGeom>
          <a:gradFill>
            <a:gsLst>
              <a:gs pos="90000">
                <a:schemeClr val="bg2"/>
              </a:gs>
              <a:gs pos="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700" dirty="0">
              <a:solidFill>
                <a:srgbClr val="F4E1C1"/>
              </a:solidFill>
            </a:endParaRPr>
          </a:p>
        </p:txBody>
      </p:sp>
      <p:sp>
        <p:nvSpPr>
          <p:cNvPr id="48" name="Rounded Rectangle 47">
            <a:extLst>
              <a:ext uri="{FF2B5EF4-FFF2-40B4-BE49-F238E27FC236}">
                <a16:creationId xmlns:a16="http://schemas.microsoft.com/office/drawing/2014/main" id="{494B6129-24CF-034C-891C-2C22A7FBCBD2}"/>
              </a:ext>
            </a:extLst>
          </p:cNvPr>
          <p:cNvSpPr/>
          <p:nvPr/>
        </p:nvSpPr>
        <p:spPr>
          <a:xfrm>
            <a:off x="4096653" y="1546225"/>
            <a:ext cx="949325" cy="949325"/>
          </a:xfrm>
          <a:prstGeom prst="roundRect">
            <a:avLst>
              <a:gd name="adj" fmla="val 4013"/>
            </a:avLst>
          </a:prstGeom>
          <a:gradFill>
            <a:gsLst>
              <a:gs pos="90000">
                <a:schemeClr val="bg2"/>
              </a:gs>
              <a:gs pos="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700" dirty="0">
              <a:solidFill>
                <a:srgbClr val="F4E1C1"/>
              </a:solidFill>
            </a:endParaRPr>
          </a:p>
        </p:txBody>
      </p:sp>
      <p:sp>
        <p:nvSpPr>
          <p:cNvPr id="49" name="Rounded Rectangle 48">
            <a:extLst>
              <a:ext uri="{FF2B5EF4-FFF2-40B4-BE49-F238E27FC236}">
                <a16:creationId xmlns:a16="http://schemas.microsoft.com/office/drawing/2014/main" id="{AD1750BC-36EB-7D41-BCA1-EAC9201E2244}"/>
              </a:ext>
            </a:extLst>
          </p:cNvPr>
          <p:cNvSpPr/>
          <p:nvPr/>
        </p:nvSpPr>
        <p:spPr>
          <a:xfrm>
            <a:off x="5192329" y="1546225"/>
            <a:ext cx="949325" cy="949325"/>
          </a:xfrm>
          <a:prstGeom prst="roundRect">
            <a:avLst>
              <a:gd name="adj" fmla="val 4013"/>
            </a:avLst>
          </a:prstGeom>
          <a:gradFill>
            <a:gsLst>
              <a:gs pos="90000">
                <a:schemeClr val="bg2"/>
              </a:gs>
              <a:gs pos="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700" dirty="0">
              <a:solidFill>
                <a:srgbClr val="F4E1C1"/>
              </a:solidFill>
            </a:endParaRPr>
          </a:p>
        </p:txBody>
      </p:sp>
      <p:sp>
        <p:nvSpPr>
          <p:cNvPr id="50" name="Rounded Rectangle 49">
            <a:extLst>
              <a:ext uri="{FF2B5EF4-FFF2-40B4-BE49-F238E27FC236}">
                <a16:creationId xmlns:a16="http://schemas.microsoft.com/office/drawing/2014/main" id="{21C9C338-F70B-0F4E-A3BA-AAD2504DA9F3}"/>
              </a:ext>
            </a:extLst>
          </p:cNvPr>
          <p:cNvSpPr/>
          <p:nvPr/>
        </p:nvSpPr>
        <p:spPr>
          <a:xfrm>
            <a:off x="6288005" y="1546225"/>
            <a:ext cx="949325" cy="949325"/>
          </a:xfrm>
          <a:prstGeom prst="roundRect">
            <a:avLst>
              <a:gd name="adj" fmla="val 4013"/>
            </a:avLst>
          </a:prstGeom>
          <a:gradFill>
            <a:gsLst>
              <a:gs pos="90000">
                <a:schemeClr val="bg2"/>
              </a:gs>
              <a:gs pos="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700" dirty="0">
              <a:solidFill>
                <a:srgbClr val="F4E1C1"/>
              </a:solidFill>
            </a:endParaRPr>
          </a:p>
        </p:txBody>
      </p:sp>
      <p:sp>
        <p:nvSpPr>
          <p:cNvPr id="51" name="Rounded Rectangle 50">
            <a:extLst>
              <a:ext uri="{FF2B5EF4-FFF2-40B4-BE49-F238E27FC236}">
                <a16:creationId xmlns:a16="http://schemas.microsoft.com/office/drawing/2014/main" id="{53DD52A6-0433-5947-9001-D72062678EBF}"/>
              </a:ext>
            </a:extLst>
          </p:cNvPr>
          <p:cNvSpPr/>
          <p:nvPr/>
        </p:nvSpPr>
        <p:spPr>
          <a:xfrm>
            <a:off x="7383680" y="1546225"/>
            <a:ext cx="949325" cy="949325"/>
          </a:xfrm>
          <a:prstGeom prst="roundRect">
            <a:avLst>
              <a:gd name="adj" fmla="val 4013"/>
            </a:avLst>
          </a:prstGeom>
          <a:gradFill>
            <a:gsLst>
              <a:gs pos="90000">
                <a:schemeClr val="bg2"/>
              </a:gs>
              <a:gs pos="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700" dirty="0">
              <a:solidFill>
                <a:srgbClr val="F4E1C1"/>
              </a:solidFill>
            </a:endParaRPr>
          </a:p>
        </p:txBody>
      </p:sp>
      <p:sp>
        <p:nvSpPr>
          <p:cNvPr id="5" name="Title 4">
            <a:extLst>
              <a:ext uri="{FF2B5EF4-FFF2-40B4-BE49-F238E27FC236}">
                <a16:creationId xmlns:a16="http://schemas.microsoft.com/office/drawing/2014/main" id="{04A58E21-F167-DB4B-BC23-F0D50CD45B17}"/>
              </a:ext>
            </a:extLst>
          </p:cNvPr>
          <p:cNvSpPr>
            <a:spLocks noGrp="1"/>
          </p:cNvSpPr>
          <p:nvPr>
            <p:ph type="title"/>
          </p:nvPr>
        </p:nvSpPr>
        <p:spPr/>
        <p:txBody>
          <a:bodyPr/>
          <a:lstStyle/>
          <a:p>
            <a:r>
              <a:rPr lang="en-US"/>
              <a:t>Click to edit Master title style</a:t>
            </a:r>
          </a:p>
        </p:txBody>
      </p:sp>
      <p:sp>
        <p:nvSpPr>
          <p:cNvPr id="24" name="Content Placeholder 4">
            <a:extLst>
              <a:ext uri="{FF2B5EF4-FFF2-40B4-BE49-F238E27FC236}">
                <a16:creationId xmlns:a16="http://schemas.microsoft.com/office/drawing/2014/main" id="{DCEFDCE6-B931-B146-A6F5-2D728C5D74F9}"/>
              </a:ext>
            </a:extLst>
          </p:cNvPr>
          <p:cNvSpPr>
            <a:spLocks noGrp="1"/>
          </p:cNvSpPr>
          <p:nvPr>
            <p:ph sz="quarter" idx="35"/>
          </p:nvPr>
        </p:nvSpPr>
        <p:spPr>
          <a:xfrm>
            <a:off x="817605" y="2658348"/>
            <a:ext cx="950400" cy="20376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4">
            <a:extLst>
              <a:ext uri="{FF2B5EF4-FFF2-40B4-BE49-F238E27FC236}">
                <a16:creationId xmlns:a16="http://schemas.microsoft.com/office/drawing/2014/main" id="{F7BBAEDA-9A39-DF4A-BDB0-7E9A6DA43642}"/>
              </a:ext>
            </a:extLst>
          </p:cNvPr>
          <p:cNvSpPr>
            <a:spLocks noGrp="1"/>
          </p:cNvSpPr>
          <p:nvPr>
            <p:ph sz="quarter" idx="36"/>
          </p:nvPr>
        </p:nvSpPr>
        <p:spPr>
          <a:xfrm>
            <a:off x="1911772" y="2658348"/>
            <a:ext cx="950400" cy="20376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4">
            <a:extLst>
              <a:ext uri="{FF2B5EF4-FFF2-40B4-BE49-F238E27FC236}">
                <a16:creationId xmlns:a16="http://schemas.microsoft.com/office/drawing/2014/main" id="{B563B893-D679-D649-B552-62B83171CC19}"/>
              </a:ext>
            </a:extLst>
          </p:cNvPr>
          <p:cNvSpPr>
            <a:spLocks noGrp="1"/>
          </p:cNvSpPr>
          <p:nvPr>
            <p:ph sz="quarter" idx="37"/>
          </p:nvPr>
        </p:nvSpPr>
        <p:spPr>
          <a:xfrm>
            <a:off x="3005939" y="2658348"/>
            <a:ext cx="950400" cy="20376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Content Placeholder 4">
            <a:extLst>
              <a:ext uri="{FF2B5EF4-FFF2-40B4-BE49-F238E27FC236}">
                <a16:creationId xmlns:a16="http://schemas.microsoft.com/office/drawing/2014/main" id="{5C3A86A5-6B94-4049-B7A0-39CBCC80343C}"/>
              </a:ext>
            </a:extLst>
          </p:cNvPr>
          <p:cNvSpPr>
            <a:spLocks noGrp="1"/>
          </p:cNvSpPr>
          <p:nvPr>
            <p:ph sz="quarter" idx="38"/>
          </p:nvPr>
        </p:nvSpPr>
        <p:spPr>
          <a:xfrm>
            <a:off x="4100106" y="2658348"/>
            <a:ext cx="950400" cy="20376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4">
            <a:extLst>
              <a:ext uri="{FF2B5EF4-FFF2-40B4-BE49-F238E27FC236}">
                <a16:creationId xmlns:a16="http://schemas.microsoft.com/office/drawing/2014/main" id="{1C60050F-E7F8-CE4E-B1A7-FE637AB7E7A0}"/>
              </a:ext>
            </a:extLst>
          </p:cNvPr>
          <p:cNvSpPr>
            <a:spLocks noGrp="1"/>
          </p:cNvSpPr>
          <p:nvPr>
            <p:ph sz="quarter" idx="39"/>
          </p:nvPr>
        </p:nvSpPr>
        <p:spPr>
          <a:xfrm>
            <a:off x="5194273" y="2658348"/>
            <a:ext cx="950400" cy="20376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4">
            <a:extLst>
              <a:ext uri="{FF2B5EF4-FFF2-40B4-BE49-F238E27FC236}">
                <a16:creationId xmlns:a16="http://schemas.microsoft.com/office/drawing/2014/main" id="{59116408-B359-5844-BF94-C8EA261F6EAC}"/>
              </a:ext>
            </a:extLst>
          </p:cNvPr>
          <p:cNvSpPr>
            <a:spLocks noGrp="1"/>
          </p:cNvSpPr>
          <p:nvPr>
            <p:ph sz="quarter" idx="47"/>
          </p:nvPr>
        </p:nvSpPr>
        <p:spPr>
          <a:xfrm>
            <a:off x="6288440" y="2658348"/>
            <a:ext cx="950400" cy="20376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Content Placeholder 4">
            <a:extLst>
              <a:ext uri="{FF2B5EF4-FFF2-40B4-BE49-F238E27FC236}">
                <a16:creationId xmlns:a16="http://schemas.microsoft.com/office/drawing/2014/main" id="{2962A40B-93B1-244D-A811-3265EE75B1CF}"/>
              </a:ext>
            </a:extLst>
          </p:cNvPr>
          <p:cNvSpPr>
            <a:spLocks noGrp="1"/>
          </p:cNvSpPr>
          <p:nvPr>
            <p:ph sz="quarter" idx="48"/>
          </p:nvPr>
        </p:nvSpPr>
        <p:spPr>
          <a:xfrm>
            <a:off x="7382605" y="2658348"/>
            <a:ext cx="950400" cy="20376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23">
            <a:extLst>
              <a:ext uri="{FF2B5EF4-FFF2-40B4-BE49-F238E27FC236}">
                <a16:creationId xmlns:a16="http://schemas.microsoft.com/office/drawing/2014/main" id="{54FFFB5A-1666-9847-8FFD-8F6353F68FEA}"/>
              </a:ext>
            </a:extLst>
          </p:cNvPr>
          <p:cNvSpPr>
            <a:spLocks noGrp="1"/>
          </p:cNvSpPr>
          <p:nvPr>
            <p:ph type="body" sz="quarter" idx="49" hasCustomPrompt="1"/>
          </p:nvPr>
        </p:nvSpPr>
        <p:spPr>
          <a:xfrm>
            <a:off x="809625" y="932175"/>
            <a:ext cx="7519988" cy="468000"/>
          </a:xfrm>
        </p:spPr>
        <p:txBody>
          <a:bodyPr anchor="b"/>
          <a:lstStyle>
            <a:lvl1pPr marL="0" indent="0">
              <a:lnSpc>
                <a:spcPct val="100000"/>
              </a:lnSpc>
              <a:spcBef>
                <a:spcPts val="200"/>
              </a:spcBef>
              <a:spcAft>
                <a:spcPts val="200"/>
              </a:spcAft>
              <a:buFont typeface="Arial" panose="020B0604020202020204" pitchFamily="34" charset="0"/>
              <a:buNone/>
              <a:defRPr sz="1100">
                <a:solidFill>
                  <a:schemeClr val="bg2"/>
                </a:solidFill>
              </a:defRPr>
            </a:lvl1pPr>
            <a:lvl2pPr marL="0" indent="0">
              <a:lnSpc>
                <a:spcPct val="100000"/>
              </a:lnSpc>
              <a:spcBef>
                <a:spcPts val="200"/>
              </a:spcBef>
              <a:spcAft>
                <a:spcPts val="200"/>
              </a:spcAft>
              <a:buNone/>
              <a:defRPr sz="1100">
                <a:solidFill>
                  <a:schemeClr val="bg2"/>
                </a:solidFill>
              </a:defRPr>
            </a:lvl2pPr>
            <a:lvl3pPr>
              <a:lnSpc>
                <a:spcPct val="100000"/>
              </a:lnSpc>
              <a:spcBef>
                <a:spcPts val="200"/>
              </a:spcBef>
              <a:spcAft>
                <a:spcPts val="200"/>
              </a:spcAft>
              <a:defRPr sz="1400" b="0">
                <a:solidFill>
                  <a:schemeClr val="bg2"/>
                </a:solidFill>
              </a:defRPr>
            </a:lvl3pPr>
            <a:lvl4pPr marL="0" indent="0">
              <a:lnSpc>
                <a:spcPct val="100000"/>
              </a:lnSpc>
              <a:spcBef>
                <a:spcPts val="200"/>
              </a:spcBef>
              <a:spcAft>
                <a:spcPts val="200"/>
              </a:spcAft>
              <a:buNone/>
              <a:defRPr sz="1400" b="1">
                <a:solidFill>
                  <a:schemeClr val="bg2"/>
                </a:solidFill>
              </a:defRPr>
            </a:lvl4pPr>
            <a:lvl5pPr>
              <a:lnSpc>
                <a:spcPct val="100000"/>
              </a:lnSpc>
              <a:spcBef>
                <a:spcPts val="200"/>
              </a:spcBef>
              <a:spcAft>
                <a:spcPts val="200"/>
              </a:spcAft>
              <a:defRPr sz="1100" b="0" i="0">
                <a:solidFill>
                  <a:schemeClr val="bg2"/>
                </a:solidFill>
              </a:defRPr>
            </a:lvl5pPr>
            <a:lvl6pPr>
              <a:spcBef>
                <a:spcPts val="200"/>
              </a:spcBef>
              <a:spcAft>
                <a:spcPts val="200"/>
              </a:spcAft>
              <a:defRPr b="1">
                <a:solidFill>
                  <a:schemeClr val="bg2"/>
                </a:solidFill>
              </a:defRPr>
            </a:lvl6pPr>
            <a:lvl7pPr marL="0" indent="0">
              <a:spcBef>
                <a:spcPts val="200"/>
              </a:spcBef>
              <a:spcAft>
                <a:spcPts val="200"/>
              </a:spcAft>
              <a:buNone/>
              <a:defRPr sz="1400">
                <a:solidFill>
                  <a:schemeClr val="bg2"/>
                </a:solidFill>
              </a:defRPr>
            </a:lvl7pPr>
            <a:lvl8pPr>
              <a:spcBef>
                <a:spcPts val="200"/>
              </a:spcBef>
              <a:spcAft>
                <a:spcPts val="200"/>
              </a:spcAft>
              <a:defRPr>
                <a:solidFill>
                  <a:schemeClr val="bg2"/>
                </a:solidFill>
              </a:defRPr>
            </a:lvl8pPr>
            <a:lvl9pPr>
              <a:spcBef>
                <a:spcPts val="200"/>
              </a:spcBef>
              <a:spcAft>
                <a:spcPts val="200"/>
              </a:spcAft>
              <a:defRPr sz="1100">
                <a:solidFill>
                  <a:schemeClr val="bg2"/>
                </a:solidFill>
              </a:defRPr>
            </a:lvl9pPr>
          </a:lstStyle>
          <a:p>
            <a:pPr lvl="0"/>
            <a:r>
              <a:rPr lang="en-GB" dirty="0"/>
              <a:t>Click to edit Master subheading text styles</a:t>
            </a:r>
          </a:p>
          <a:p>
            <a:pPr lvl="1"/>
            <a:r>
              <a:rPr lang="en-GB" dirty="0"/>
              <a:t>Second level</a:t>
            </a:r>
          </a:p>
        </p:txBody>
      </p:sp>
    </p:spTree>
    <p:extLst>
      <p:ext uri="{BB962C8B-B14F-4D97-AF65-F5344CB8AC3E}">
        <p14:creationId xmlns:p14="http://schemas.microsoft.com/office/powerpoint/2010/main" val="3596986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 3 row icon+txt ">
    <p:bg>
      <p:bgPr>
        <a:solidFill>
          <a:schemeClr val="bg1"/>
        </a:solidFill>
        <a:effectLst/>
      </p:bgPr>
    </p:bg>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73269D2B-AA87-094D-8175-CC2C8BC21AB2}"/>
              </a:ext>
            </a:extLst>
          </p:cNvPr>
          <p:cNvSpPr/>
          <p:nvPr/>
        </p:nvSpPr>
        <p:spPr>
          <a:xfrm>
            <a:off x="809625" y="1546226"/>
            <a:ext cx="955675" cy="954088"/>
          </a:xfrm>
          <a:prstGeom prst="roundRect">
            <a:avLst>
              <a:gd name="adj" fmla="val 3993"/>
            </a:avLst>
          </a:prstGeom>
          <a:gradFill>
            <a:gsLst>
              <a:gs pos="90000">
                <a:schemeClr val="bg2"/>
              </a:gs>
              <a:gs pos="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700" dirty="0">
              <a:solidFill>
                <a:srgbClr val="F4E1C1"/>
              </a:solidFill>
            </a:endParaRPr>
          </a:p>
        </p:txBody>
      </p:sp>
      <p:sp>
        <p:nvSpPr>
          <p:cNvPr id="37" name="Rounded Rectangle 36">
            <a:extLst>
              <a:ext uri="{FF2B5EF4-FFF2-40B4-BE49-F238E27FC236}">
                <a16:creationId xmlns:a16="http://schemas.microsoft.com/office/drawing/2014/main" id="{2FBB9DE8-23FF-F34B-93BA-7012D0814F60}"/>
              </a:ext>
            </a:extLst>
          </p:cNvPr>
          <p:cNvSpPr/>
          <p:nvPr/>
        </p:nvSpPr>
        <p:spPr>
          <a:xfrm>
            <a:off x="809625" y="2640508"/>
            <a:ext cx="955675" cy="954088"/>
          </a:xfrm>
          <a:prstGeom prst="roundRect">
            <a:avLst>
              <a:gd name="adj" fmla="val 3993"/>
            </a:avLst>
          </a:prstGeom>
          <a:gradFill>
            <a:gsLst>
              <a:gs pos="90000">
                <a:schemeClr val="bg2"/>
              </a:gs>
              <a:gs pos="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700" dirty="0">
              <a:solidFill>
                <a:srgbClr val="F4E1C1"/>
              </a:solidFill>
            </a:endParaRPr>
          </a:p>
        </p:txBody>
      </p:sp>
      <p:sp>
        <p:nvSpPr>
          <p:cNvPr id="39" name="Rounded Rectangle 38">
            <a:extLst>
              <a:ext uri="{FF2B5EF4-FFF2-40B4-BE49-F238E27FC236}">
                <a16:creationId xmlns:a16="http://schemas.microsoft.com/office/drawing/2014/main" id="{BB1483D3-92F0-5847-9959-2826CEA5E673}"/>
              </a:ext>
            </a:extLst>
          </p:cNvPr>
          <p:cNvSpPr/>
          <p:nvPr/>
        </p:nvSpPr>
        <p:spPr>
          <a:xfrm>
            <a:off x="809625" y="3727295"/>
            <a:ext cx="955675" cy="954088"/>
          </a:xfrm>
          <a:prstGeom prst="roundRect">
            <a:avLst>
              <a:gd name="adj" fmla="val 3993"/>
            </a:avLst>
          </a:prstGeom>
          <a:gradFill>
            <a:gsLst>
              <a:gs pos="90000">
                <a:schemeClr val="bg2"/>
              </a:gs>
              <a:gs pos="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700" dirty="0">
              <a:solidFill>
                <a:srgbClr val="F4E1C1"/>
              </a:solidFill>
            </a:endParaRPr>
          </a:p>
        </p:txBody>
      </p:sp>
      <p:sp>
        <p:nvSpPr>
          <p:cNvPr id="41" name="Rounded Rectangle 40">
            <a:extLst>
              <a:ext uri="{FF2B5EF4-FFF2-40B4-BE49-F238E27FC236}">
                <a16:creationId xmlns:a16="http://schemas.microsoft.com/office/drawing/2014/main" id="{0EB6A0B5-4DC9-104E-9D49-340A9F6048C4}"/>
              </a:ext>
            </a:extLst>
          </p:cNvPr>
          <p:cNvSpPr/>
          <p:nvPr/>
        </p:nvSpPr>
        <p:spPr>
          <a:xfrm>
            <a:off x="4092471" y="1546226"/>
            <a:ext cx="955675" cy="954088"/>
          </a:xfrm>
          <a:prstGeom prst="roundRect">
            <a:avLst>
              <a:gd name="adj" fmla="val 3993"/>
            </a:avLst>
          </a:prstGeom>
          <a:gradFill>
            <a:gsLst>
              <a:gs pos="90000">
                <a:schemeClr val="bg2"/>
              </a:gs>
              <a:gs pos="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700" dirty="0">
              <a:solidFill>
                <a:srgbClr val="F4E1C1"/>
              </a:solidFill>
            </a:endParaRPr>
          </a:p>
        </p:txBody>
      </p:sp>
      <p:sp>
        <p:nvSpPr>
          <p:cNvPr id="43" name="Rounded Rectangle 42">
            <a:extLst>
              <a:ext uri="{FF2B5EF4-FFF2-40B4-BE49-F238E27FC236}">
                <a16:creationId xmlns:a16="http://schemas.microsoft.com/office/drawing/2014/main" id="{1BA3DC96-A251-3248-AB60-E36BC35ADA7C}"/>
              </a:ext>
            </a:extLst>
          </p:cNvPr>
          <p:cNvSpPr/>
          <p:nvPr/>
        </p:nvSpPr>
        <p:spPr>
          <a:xfrm>
            <a:off x="4092471" y="2640508"/>
            <a:ext cx="955675" cy="954088"/>
          </a:xfrm>
          <a:prstGeom prst="roundRect">
            <a:avLst>
              <a:gd name="adj" fmla="val 3993"/>
            </a:avLst>
          </a:prstGeom>
          <a:gradFill>
            <a:gsLst>
              <a:gs pos="90000">
                <a:schemeClr val="bg2"/>
              </a:gs>
              <a:gs pos="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700" dirty="0">
              <a:solidFill>
                <a:srgbClr val="F4E1C1"/>
              </a:solidFill>
            </a:endParaRPr>
          </a:p>
        </p:txBody>
      </p:sp>
      <p:sp>
        <p:nvSpPr>
          <p:cNvPr id="45" name="Rounded Rectangle 44">
            <a:extLst>
              <a:ext uri="{FF2B5EF4-FFF2-40B4-BE49-F238E27FC236}">
                <a16:creationId xmlns:a16="http://schemas.microsoft.com/office/drawing/2014/main" id="{50995B35-C1A0-B145-84C0-20B45F3CA36B}"/>
              </a:ext>
            </a:extLst>
          </p:cNvPr>
          <p:cNvSpPr/>
          <p:nvPr/>
        </p:nvSpPr>
        <p:spPr>
          <a:xfrm>
            <a:off x="4092471" y="3727295"/>
            <a:ext cx="955675" cy="954088"/>
          </a:xfrm>
          <a:prstGeom prst="roundRect">
            <a:avLst>
              <a:gd name="adj" fmla="val 3993"/>
            </a:avLst>
          </a:prstGeom>
          <a:gradFill>
            <a:gsLst>
              <a:gs pos="90000">
                <a:schemeClr val="bg2"/>
              </a:gs>
              <a:gs pos="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700" dirty="0">
              <a:solidFill>
                <a:srgbClr val="F4E1C1"/>
              </a:solidFill>
            </a:endParaRPr>
          </a:p>
        </p:txBody>
      </p:sp>
      <p:sp>
        <p:nvSpPr>
          <p:cNvPr id="2" name="Date Placeholder 1">
            <a:extLst>
              <a:ext uri="{FF2B5EF4-FFF2-40B4-BE49-F238E27FC236}">
                <a16:creationId xmlns:a16="http://schemas.microsoft.com/office/drawing/2014/main" id="{9D071617-D0DB-1D40-B748-E663AB0D2748}"/>
              </a:ext>
            </a:extLst>
          </p:cNvPr>
          <p:cNvSpPr>
            <a:spLocks noGrp="1"/>
          </p:cNvSpPr>
          <p:nvPr>
            <p:ph type="dt" sz="half" idx="21"/>
          </p:nvPr>
        </p:nvSpPr>
        <p:spPr/>
        <p:txBody>
          <a:bodyPr/>
          <a:lstStyle/>
          <a:p>
            <a:endParaRPr lang="en-US" dirty="0"/>
          </a:p>
        </p:txBody>
      </p:sp>
      <p:sp>
        <p:nvSpPr>
          <p:cNvPr id="3" name="Footer Placeholder 2">
            <a:extLst>
              <a:ext uri="{FF2B5EF4-FFF2-40B4-BE49-F238E27FC236}">
                <a16:creationId xmlns:a16="http://schemas.microsoft.com/office/drawing/2014/main" id="{337CDFA1-A98C-0A40-AF0B-598780C1AAAF}"/>
              </a:ext>
            </a:extLst>
          </p:cNvPr>
          <p:cNvSpPr>
            <a:spLocks noGrp="1"/>
          </p:cNvSpPr>
          <p:nvPr>
            <p:ph type="ftr" sz="quarter" idx="22"/>
          </p:nvPr>
        </p:nvSpPr>
        <p:spPr/>
        <p:txBody>
          <a:bodyPr/>
          <a:lstStyle/>
          <a:p>
            <a:r>
              <a:rPr lang="en-US"/>
              <a:t>SDCT</a:t>
            </a:r>
            <a:endParaRPr lang="en-US" dirty="0"/>
          </a:p>
        </p:txBody>
      </p:sp>
      <p:sp>
        <p:nvSpPr>
          <p:cNvPr id="7" name="Slide Number Placeholder 6">
            <a:extLst>
              <a:ext uri="{FF2B5EF4-FFF2-40B4-BE49-F238E27FC236}">
                <a16:creationId xmlns:a16="http://schemas.microsoft.com/office/drawing/2014/main" id="{1ED484F2-164D-AE4C-8887-F1C088890760}"/>
              </a:ext>
            </a:extLst>
          </p:cNvPr>
          <p:cNvSpPr>
            <a:spLocks noGrp="1"/>
          </p:cNvSpPr>
          <p:nvPr>
            <p:ph type="sldNum" sz="quarter" idx="23"/>
          </p:nvPr>
        </p:nvSpPr>
        <p:spPr/>
        <p:txBody>
          <a:bodyPr/>
          <a:lstStyle/>
          <a:p>
            <a:fld id="{A7C12C7C-6A3B-F84D-A357-F08536A96CB0}" type="slidenum">
              <a:rPr lang="en-US" smtClean="0"/>
              <a:pPr/>
              <a:t>‹#›</a:t>
            </a:fld>
            <a:endParaRPr lang="en-US" dirty="0"/>
          </a:p>
        </p:txBody>
      </p:sp>
      <p:sp>
        <p:nvSpPr>
          <p:cNvPr id="5" name="Title 4">
            <a:extLst>
              <a:ext uri="{FF2B5EF4-FFF2-40B4-BE49-F238E27FC236}">
                <a16:creationId xmlns:a16="http://schemas.microsoft.com/office/drawing/2014/main" id="{870AEB8F-3C43-394E-ACCD-E7AB52A53E5E}"/>
              </a:ext>
            </a:extLst>
          </p:cNvPr>
          <p:cNvSpPr>
            <a:spLocks noGrp="1"/>
          </p:cNvSpPr>
          <p:nvPr>
            <p:ph type="title"/>
          </p:nvPr>
        </p:nvSpPr>
        <p:spPr/>
        <p:txBody>
          <a:bodyPr/>
          <a:lstStyle/>
          <a:p>
            <a:r>
              <a:rPr lang="en-US"/>
              <a:t>Click to edit Master title style</a:t>
            </a:r>
            <a:endParaRPr lang="en-US" dirty="0"/>
          </a:p>
        </p:txBody>
      </p:sp>
      <p:sp>
        <p:nvSpPr>
          <p:cNvPr id="27" name="Content Placeholder 4">
            <a:extLst>
              <a:ext uri="{FF2B5EF4-FFF2-40B4-BE49-F238E27FC236}">
                <a16:creationId xmlns:a16="http://schemas.microsoft.com/office/drawing/2014/main" id="{CA1B5242-6C88-F244-A613-CAF016CC252F}"/>
              </a:ext>
            </a:extLst>
          </p:cNvPr>
          <p:cNvSpPr>
            <a:spLocks noGrp="1"/>
          </p:cNvSpPr>
          <p:nvPr>
            <p:ph sz="quarter" idx="35"/>
          </p:nvPr>
        </p:nvSpPr>
        <p:spPr>
          <a:xfrm>
            <a:off x="1913125" y="1546226"/>
            <a:ext cx="2044800" cy="950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4">
            <a:extLst>
              <a:ext uri="{FF2B5EF4-FFF2-40B4-BE49-F238E27FC236}">
                <a16:creationId xmlns:a16="http://schemas.microsoft.com/office/drawing/2014/main" id="{3284E87B-FBFB-8042-ABD8-96F7C7C0C5B5}"/>
              </a:ext>
            </a:extLst>
          </p:cNvPr>
          <p:cNvSpPr>
            <a:spLocks noGrp="1"/>
          </p:cNvSpPr>
          <p:nvPr>
            <p:ph sz="quarter" idx="36"/>
          </p:nvPr>
        </p:nvSpPr>
        <p:spPr>
          <a:xfrm>
            <a:off x="1901825" y="2641063"/>
            <a:ext cx="2044800" cy="950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4">
            <a:extLst>
              <a:ext uri="{FF2B5EF4-FFF2-40B4-BE49-F238E27FC236}">
                <a16:creationId xmlns:a16="http://schemas.microsoft.com/office/drawing/2014/main" id="{40C95D40-5697-E342-B4D4-8A7899275982}"/>
              </a:ext>
            </a:extLst>
          </p:cNvPr>
          <p:cNvSpPr>
            <a:spLocks noGrp="1"/>
          </p:cNvSpPr>
          <p:nvPr>
            <p:ph sz="quarter" idx="37"/>
          </p:nvPr>
        </p:nvSpPr>
        <p:spPr>
          <a:xfrm>
            <a:off x="1904900" y="3735900"/>
            <a:ext cx="2044800" cy="950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4">
            <a:extLst>
              <a:ext uri="{FF2B5EF4-FFF2-40B4-BE49-F238E27FC236}">
                <a16:creationId xmlns:a16="http://schemas.microsoft.com/office/drawing/2014/main" id="{E046BDBB-9568-A549-8E5C-D015798F1A7E}"/>
              </a:ext>
            </a:extLst>
          </p:cNvPr>
          <p:cNvSpPr>
            <a:spLocks noGrp="1"/>
          </p:cNvSpPr>
          <p:nvPr>
            <p:ph sz="quarter" idx="38"/>
          </p:nvPr>
        </p:nvSpPr>
        <p:spPr>
          <a:xfrm>
            <a:off x="5191075" y="1546226"/>
            <a:ext cx="2044800" cy="950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0" name="Content Placeholder 4">
            <a:extLst>
              <a:ext uri="{FF2B5EF4-FFF2-40B4-BE49-F238E27FC236}">
                <a16:creationId xmlns:a16="http://schemas.microsoft.com/office/drawing/2014/main" id="{20BC5E54-736A-7A49-809E-1545153DB0FB}"/>
              </a:ext>
            </a:extLst>
          </p:cNvPr>
          <p:cNvSpPr>
            <a:spLocks noGrp="1"/>
          </p:cNvSpPr>
          <p:nvPr>
            <p:ph sz="quarter" idx="39"/>
          </p:nvPr>
        </p:nvSpPr>
        <p:spPr>
          <a:xfrm>
            <a:off x="5197375" y="2643182"/>
            <a:ext cx="2044800" cy="950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2" name="Content Placeholder 4">
            <a:extLst>
              <a:ext uri="{FF2B5EF4-FFF2-40B4-BE49-F238E27FC236}">
                <a16:creationId xmlns:a16="http://schemas.microsoft.com/office/drawing/2014/main" id="{A4B65FC3-1F45-1E4C-910F-A8ACB71F4B24}"/>
              </a:ext>
            </a:extLst>
          </p:cNvPr>
          <p:cNvSpPr>
            <a:spLocks noGrp="1"/>
          </p:cNvSpPr>
          <p:nvPr>
            <p:ph sz="quarter" idx="47"/>
          </p:nvPr>
        </p:nvSpPr>
        <p:spPr>
          <a:xfrm>
            <a:off x="5184775" y="3740138"/>
            <a:ext cx="2044800" cy="950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3">
            <a:extLst>
              <a:ext uri="{FF2B5EF4-FFF2-40B4-BE49-F238E27FC236}">
                <a16:creationId xmlns:a16="http://schemas.microsoft.com/office/drawing/2014/main" id="{EA50C61D-4A0E-9D4C-AC68-EB4BDAFD4344}"/>
              </a:ext>
            </a:extLst>
          </p:cNvPr>
          <p:cNvSpPr>
            <a:spLocks noGrp="1"/>
          </p:cNvSpPr>
          <p:nvPr>
            <p:ph type="body" sz="quarter" idx="48" hasCustomPrompt="1"/>
          </p:nvPr>
        </p:nvSpPr>
        <p:spPr>
          <a:xfrm>
            <a:off x="809625" y="932175"/>
            <a:ext cx="7519988" cy="468000"/>
          </a:xfrm>
        </p:spPr>
        <p:txBody>
          <a:bodyPr anchor="b"/>
          <a:lstStyle>
            <a:lvl1pPr marL="0" indent="0">
              <a:lnSpc>
                <a:spcPct val="100000"/>
              </a:lnSpc>
              <a:spcBef>
                <a:spcPts val="200"/>
              </a:spcBef>
              <a:spcAft>
                <a:spcPts val="200"/>
              </a:spcAft>
              <a:buFont typeface="Arial" panose="020B0604020202020204" pitchFamily="34" charset="0"/>
              <a:buNone/>
              <a:defRPr sz="1100">
                <a:solidFill>
                  <a:schemeClr val="bg2"/>
                </a:solidFill>
              </a:defRPr>
            </a:lvl1pPr>
            <a:lvl2pPr marL="0" indent="0">
              <a:lnSpc>
                <a:spcPct val="100000"/>
              </a:lnSpc>
              <a:spcBef>
                <a:spcPts val="200"/>
              </a:spcBef>
              <a:spcAft>
                <a:spcPts val="200"/>
              </a:spcAft>
              <a:buNone/>
              <a:defRPr sz="1100">
                <a:solidFill>
                  <a:schemeClr val="bg2"/>
                </a:solidFill>
              </a:defRPr>
            </a:lvl2pPr>
            <a:lvl3pPr>
              <a:lnSpc>
                <a:spcPct val="100000"/>
              </a:lnSpc>
              <a:spcBef>
                <a:spcPts val="200"/>
              </a:spcBef>
              <a:spcAft>
                <a:spcPts val="200"/>
              </a:spcAft>
              <a:defRPr sz="1400" b="0">
                <a:solidFill>
                  <a:schemeClr val="bg2"/>
                </a:solidFill>
              </a:defRPr>
            </a:lvl3pPr>
            <a:lvl4pPr marL="0" indent="0">
              <a:lnSpc>
                <a:spcPct val="100000"/>
              </a:lnSpc>
              <a:spcBef>
                <a:spcPts val="200"/>
              </a:spcBef>
              <a:spcAft>
                <a:spcPts val="200"/>
              </a:spcAft>
              <a:buNone/>
              <a:defRPr sz="1400" b="1">
                <a:solidFill>
                  <a:schemeClr val="bg2"/>
                </a:solidFill>
              </a:defRPr>
            </a:lvl4pPr>
            <a:lvl5pPr>
              <a:lnSpc>
                <a:spcPct val="100000"/>
              </a:lnSpc>
              <a:spcBef>
                <a:spcPts val="200"/>
              </a:spcBef>
              <a:spcAft>
                <a:spcPts val="200"/>
              </a:spcAft>
              <a:defRPr sz="1100" b="0" i="0">
                <a:solidFill>
                  <a:schemeClr val="bg2"/>
                </a:solidFill>
              </a:defRPr>
            </a:lvl5pPr>
            <a:lvl6pPr>
              <a:spcBef>
                <a:spcPts val="200"/>
              </a:spcBef>
              <a:spcAft>
                <a:spcPts val="200"/>
              </a:spcAft>
              <a:defRPr b="1">
                <a:solidFill>
                  <a:schemeClr val="bg2"/>
                </a:solidFill>
              </a:defRPr>
            </a:lvl6pPr>
            <a:lvl7pPr marL="0" indent="0">
              <a:spcBef>
                <a:spcPts val="200"/>
              </a:spcBef>
              <a:spcAft>
                <a:spcPts val="200"/>
              </a:spcAft>
              <a:buNone/>
              <a:defRPr sz="1400">
                <a:solidFill>
                  <a:schemeClr val="bg2"/>
                </a:solidFill>
              </a:defRPr>
            </a:lvl7pPr>
            <a:lvl8pPr>
              <a:spcBef>
                <a:spcPts val="200"/>
              </a:spcBef>
              <a:spcAft>
                <a:spcPts val="200"/>
              </a:spcAft>
              <a:defRPr>
                <a:solidFill>
                  <a:schemeClr val="bg2"/>
                </a:solidFill>
              </a:defRPr>
            </a:lvl8pPr>
            <a:lvl9pPr>
              <a:spcBef>
                <a:spcPts val="200"/>
              </a:spcBef>
              <a:spcAft>
                <a:spcPts val="200"/>
              </a:spcAft>
              <a:defRPr sz="1100">
                <a:solidFill>
                  <a:schemeClr val="bg2"/>
                </a:solidFill>
              </a:defRPr>
            </a:lvl9pPr>
          </a:lstStyle>
          <a:p>
            <a:pPr lvl="0"/>
            <a:r>
              <a:rPr lang="en-GB" dirty="0"/>
              <a:t>Click to edit Master subheading text styles</a:t>
            </a:r>
          </a:p>
          <a:p>
            <a:pPr lvl="1"/>
            <a:r>
              <a:rPr lang="en-GB" dirty="0"/>
              <a:t>Second level</a:t>
            </a:r>
          </a:p>
        </p:txBody>
      </p:sp>
    </p:spTree>
    <p:extLst>
      <p:ext uri="{BB962C8B-B14F-4D97-AF65-F5344CB8AC3E}">
        <p14:creationId xmlns:p14="http://schemas.microsoft.com/office/powerpoint/2010/main" val="4142008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col 3 row icon+txt">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9970C2-1923-054B-82E7-AC08E1434C8D}"/>
              </a:ext>
            </a:extLst>
          </p:cNvPr>
          <p:cNvSpPr>
            <a:spLocks noGrp="1"/>
          </p:cNvSpPr>
          <p:nvPr>
            <p:ph type="dt" sz="half" idx="18"/>
          </p:nvPr>
        </p:nvSpPr>
        <p:spPr/>
        <p:txBody>
          <a:bodyPr/>
          <a:lstStyle/>
          <a:p>
            <a:endParaRPr lang="en-US" dirty="0"/>
          </a:p>
        </p:txBody>
      </p:sp>
      <p:sp>
        <p:nvSpPr>
          <p:cNvPr id="3" name="Footer Placeholder 2">
            <a:extLst>
              <a:ext uri="{FF2B5EF4-FFF2-40B4-BE49-F238E27FC236}">
                <a16:creationId xmlns:a16="http://schemas.microsoft.com/office/drawing/2014/main" id="{78B761F6-55F2-4640-AE71-090E645C21CD}"/>
              </a:ext>
            </a:extLst>
          </p:cNvPr>
          <p:cNvSpPr>
            <a:spLocks noGrp="1"/>
          </p:cNvSpPr>
          <p:nvPr>
            <p:ph type="ftr" sz="quarter" idx="19"/>
          </p:nvPr>
        </p:nvSpPr>
        <p:spPr/>
        <p:txBody>
          <a:bodyPr/>
          <a:lstStyle/>
          <a:p>
            <a:r>
              <a:rPr lang="en-US"/>
              <a:t>SDCT</a:t>
            </a:r>
            <a:endParaRPr lang="en-US" dirty="0"/>
          </a:p>
        </p:txBody>
      </p:sp>
      <p:sp>
        <p:nvSpPr>
          <p:cNvPr id="7" name="Slide Number Placeholder 6">
            <a:extLst>
              <a:ext uri="{FF2B5EF4-FFF2-40B4-BE49-F238E27FC236}">
                <a16:creationId xmlns:a16="http://schemas.microsoft.com/office/drawing/2014/main" id="{9ABE97AE-36A2-8E4B-BAD3-799DE60D0F2F}"/>
              </a:ext>
            </a:extLst>
          </p:cNvPr>
          <p:cNvSpPr>
            <a:spLocks noGrp="1"/>
          </p:cNvSpPr>
          <p:nvPr>
            <p:ph type="sldNum" sz="quarter" idx="20"/>
          </p:nvPr>
        </p:nvSpPr>
        <p:spPr/>
        <p:txBody>
          <a:bodyPr/>
          <a:lstStyle/>
          <a:p>
            <a:fld id="{A7C12C7C-6A3B-F84D-A357-F08536A96CB0}" type="slidenum">
              <a:rPr lang="en-US" smtClean="0"/>
              <a:pPr/>
              <a:t>‹#›</a:t>
            </a:fld>
            <a:endParaRPr lang="en-US" dirty="0"/>
          </a:p>
        </p:txBody>
      </p:sp>
      <p:sp>
        <p:nvSpPr>
          <p:cNvPr id="26" name="Rounded Rectangle 25">
            <a:extLst>
              <a:ext uri="{FF2B5EF4-FFF2-40B4-BE49-F238E27FC236}">
                <a16:creationId xmlns:a16="http://schemas.microsoft.com/office/drawing/2014/main" id="{A2D09002-78A7-AF41-8235-EAD42B18B175}"/>
              </a:ext>
            </a:extLst>
          </p:cNvPr>
          <p:cNvSpPr/>
          <p:nvPr/>
        </p:nvSpPr>
        <p:spPr>
          <a:xfrm>
            <a:off x="1905000" y="1546225"/>
            <a:ext cx="949325" cy="949325"/>
          </a:xfrm>
          <a:prstGeom prst="roundRect">
            <a:avLst>
              <a:gd name="adj" fmla="val 3786"/>
            </a:avLst>
          </a:prstGeom>
          <a:gradFill>
            <a:gsLst>
              <a:gs pos="90000">
                <a:schemeClr val="bg2"/>
              </a:gs>
              <a:gs pos="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700" dirty="0">
              <a:solidFill>
                <a:srgbClr val="F4E1C1"/>
              </a:solidFill>
            </a:endParaRPr>
          </a:p>
        </p:txBody>
      </p:sp>
      <p:sp>
        <p:nvSpPr>
          <p:cNvPr id="27" name="Rounded Rectangle 26">
            <a:extLst>
              <a:ext uri="{FF2B5EF4-FFF2-40B4-BE49-F238E27FC236}">
                <a16:creationId xmlns:a16="http://schemas.microsoft.com/office/drawing/2014/main" id="{79E0AABE-1661-1446-8FE1-B37F92B456EA}"/>
              </a:ext>
            </a:extLst>
          </p:cNvPr>
          <p:cNvSpPr/>
          <p:nvPr/>
        </p:nvSpPr>
        <p:spPr>
          <a:xfrm>
            <a:off x="1905000" y="2643505"/>
            <a:ext cx="949325" cy="949325"/>
          </a:xfrm>
          <a:prstGeom prst="roundRect">
            <a:avLst>
              <a:gd name="adj" fmla="val 3786"/>
            </a:avLst>
          </a:prstGeom>
          <a:gradFill>
            <a:gsLst>
              <a:gs pos="90000">
                <a:schemeClr val="bg2"/>
              </a:gs>
              <a:gs pos="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700" dirty="0">
              <a:solidFill>
                <a:srgbClr val="F4E1C1"/>
              </a:solidFill>
            </a:endParaRPr>
          </a:p>
        </p:txBody>
      </p:sp>
      <p:sp>
        <p:nvSpPr>
          <p:cNvPr id="32" name="Rounded Rectangle 31">
            <a:extLst>
              <a:ext uri="{FF2B5EF4-FFF2-40B4-BE49-F238E27FC236}">
                <a16:creationId xmlns:a16="http://schemas.microsoft.com/office/drawing/2014/main" id="{6F666A85-58AD-EF48-86A4-DB3852C007FD}"/>
              </a:ext>
            </a:extLst>
          </p:cNvPr>
          <p:cNvSpPr/>
          <p:nvPr/>
        </p:nvSpPr>
        <p:spPr>
          <a:xfrm>
            <a:off x="1905000" y="3740785"/>
            <a:ext cx="949325" cy="949325"/>
          </a:xfrm>
          <a:prstGeom prst="roundRect">
            <a:avLst>
              <a:gd name="adj" fmla="val 3786"/>
            </a:avLst>
          </a:prstGeom>
          <a:gradFill>
            <a:gsLst>
              <a:gs pos="90000">
                <a:schemeClr val="bg2"/>
              </a:gs>
              <a:gs pos="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700" dirty="0">
              <a:solidFill>
                <a:srgbClr val="F4E1C1"/>
              </a:solidFill>
            </a:endParaRPr>
          </a:p>
        </p:txBody>
      </p:sp>
      <p:sp>
        <p:nvSpPr>
          <p:cNvPr id="5" name="Title 4">
            <a:extLst>
              <a:ext uri="{FF2B5EF4-FFF2-40B4-BE49-F238E27FC236}">
                <a16:creationId xmlns:a16="http://schemas.microsoft.com/office/drawing/2014/main" id="{ACB4A471-72EE-BB4A-B79C-17C9892913DF}"/>
              </a:ext>
            </a:extLst>
          </p:cNvPr>
          <p:cNvSpPr>
            <a:spLocks noGrp="1"/>
          </p:cNvSpPr>
          <p:nvPr>
            <p:ph type="title"/>
          </p:nvPr>
        </p:nvSpPr>
        <p:spPr/>
        <p:txBody>
          <a:bodyPr/>
          <a:lstStyle/>
          <a:p>
            <a:r>
              <a:rPr lang="en-US"/>
              <a:t>Click to edit Master title style</a:t>
            </a:r>
          </a:p>
        </p:txBody>
      </p:sp>
      <p:sp>
        <p:nvSpPr>
          <p:cNvPr id="17" name="Content Placeholder 4">
            <a:extLst>
              <a:ext uri="{FF2B5EF4-FFF2-40B4-BE49-F238E27FC236}">
                <a16:creationId xmlns:a16="http://schemas.microsoft.com/office/drawing/2014/main" id="{9F0C8915-49D6-954A-AF98-4533F2CD01AB}"/>
              </a:ext>
            </a:extLst>
          </p:cNvPr>
          <p:cNvSpPr>
            <a:spLocks noGrp="1"/>
          </p:cNvSpPr>
          <p:nvPr>
            <p:ph sz="quarter" idx="35"/>
          </p:nvPr>
        </p:nvSpPr>
        <p:spPr>
          <a:xfrm>
            <a:off x="3000375" y="1546226"/>
            <a:ext cx="5331600" cy="950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4">
            <a:extLst>
              <a:ext uri="{FF2B5EF4-FFF2-40B4-BE49-F238E27FC236}">
                <a16:creationId xmlns:a16="http://schemas.microsoft.com/office/drawing/2014/main" id="{DD293C16-9996-7147-BB76-2D59C5B5D29A}"/>
              </a:ext>
            </a:extLst>
          </p:cNvPr>
          <p:cNvSpPr>
            <a:spLocks noGrp="1"/>
          </p:cNvSpPr>
          <p:nvPr>
            <p:ph sz="quarter" idx="36"/>
          </p:nvPr>
        </p:nvSpPr>
        <p:spPr>
          <a:xfrm>
            <a:off x="3000375" y="2641063"/>
            <a:ext cx="5331600" cy="950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4">
            <a:extLst>
              <a:ext uri="{FF2B5EF4-FFF2-40B4-BE49-F238E27FC236}">
                <a16:creationId xmlns:a16="http://schemas.microsoft.com/office/drawing/2014/main" id="{83A91150-3357-F34D-AB88-0EBFB0170C82}"/>
              </a:ext>
            </a:extLst>
          </p:cNvPr>
          <p:cNvSpPr>
            <a:spLocks noGrp="1"/>
          </p:cNvSpPr>
          <p:nvPr>
            <p:ph sz="quarter" idx="37"/>
          </p:nvPr>
        </p:nvSpPr>
        <p:spPr>
          <a:xfrm>
            <a:off x="3000375" y="3735900"/>
            <a:ext cx="5331600" cy="950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23">
            <a:extLst>
              <a:ext uri="{FF2B5EF4-FFF2-40B4-BE49-F238E27FC236}">
                <a16:creationId xmlns:a16="http://schemas.microsoft.com/office/drawing/2014/main" id="{3B9E18DD-3A4D-304C-86AF-3ACC3D09FA84}"/>
              </a:ext>
            </a:extLst>
          </p:cNvPr>
          <p:cNvSpPr>
            <a:spLocks noGrp="1"/>
          </p:cNvSpPr>
          <p:nvPr>
            <p:ph type="body" sz="quarter" idx="23" hasCustomPrompt="1"/>
          </p:nvPr>
        </p:nvSpPr>
        <p:spPr>
          <a:xfrm>
            <a:off x="809625" y="932175"/>
            <a:ext cx="7519988" cy="468000"/>
          </a:xfrm>
        </p:spPr>
        <p:txBody>
          <a:bodyPr anchor="b"/>
          <a:lstStyle>
            <a:lvl1pPr marL="0" indent="0">
              <a:lnSpc>
                <a:spcPct val="100000"/>
              </a:lnSpc>
              <a:spcBef>
                <a:spcPts val="200"/>
              </a:spcBef>
              <a:spcAft>
                <a:spcPts val="200"/>
              </a:spcAft>
              <a:buFont typeface="Arial" panose="020B0604020202020204" pitchFamily="34" charset="0"/>
              <a:buNone/>
              <a:defRPr sz="1100">
                <a:solidFill>
                  <a:schemeClr val="bg2"/>
                </a:solidFill>
              </a:defRPr>
            </a:lvl1pPr>
            <a:lvl2pPr marL="0" indent="0">
              <a:lnSpc>
                <a:spcPct val="100000"/>
              </a:lnSpc>
              <a:spcBef>
                <a:spcPts val="200"/>
              </a:spcBef>
              <a:spcAft>
                <a:spcPts val="200"/>
              </a:spcAft>
              <a:buNone/>
              <a:defRPr sz="1100">
                <a:solidFill>
                  <a:schemeClr val="bg2"/>
                </a:solidFill>
              </a:defRPr>
            </a:lvl2pPr>
            <a:lvl3pPr>
              <a:lnSpc>
                <a:spcPct val="100000"/>
              </a:lnSpc>
              <a:spcBef>
                <a:spcPts val="200"/>
              </a:spcBef>
              <a:spcAft>
                <a:spcPts val="200"/>
              </a:spcAft>
              <a:defRPr sz="1400" b="0">
                <a:solidFill>
                  <a:schemeClr val="bg2"/>
                </a:solidFill>
              </a:defRPr>
            </a:lvl3pPr>
            <a:lvl4pPr marL="0" indent="0">
              <a:lnSpc>
                <a:spcPct val="100000"/>
              </a:lnSpc>
              <a:spcBef>
                <a:spcPts val="200"/>
              </a:spcBef>
              <a:spcAft>
                <a:spcPts val="200"/>
              </a:spcAft>
              <a:buNone/>
              <a:defRPr sz="1400" b="1">
                <a:solidFill>
                  <a:schemeClr val="bg2"/>
                </a:solidFill>
              </a:defRPr>
            </a:lvl4pPr>
            <a:lvl5pPr>
              <a:lnSpc>
                <a:spcPct val="100000"/>
              </a:lnSpc>
              <a:spcBef>
                <a:spcPts val="200"/>
              </a:spcBef>
              <a:spcAft>
                <a:spcPts val="200"/>
              </a:spcAft>
              <a:defRPr sz="1100" b="0" i="0">
                <a:solidFill>
                  <a:schemeClr val="bg2"/>
                </a:solidFill>
              </a:defRPr>
            </a:lvl5pPr>
            <a:lvl6pPr>
              <a:spcBef>
                <a:spcPts val="200"/>
              </a:spcBef>
              <a:spcAft>
                <a:spcPts val="200"/>
              </a:spcAft>
              <a:defRPr b="1">
                <a:solidFill>
                  <a:schemeClr val="bg2"/>
                </a:solidFill>
              </a:defRPr>
            </a:lvl6pPr>
            <a:lvl7pPr marL="0" indent="0">
              <a:spcBef>
                <a:spcPts val="200"/>
              </a:spcBef>
              <a:spcAft>
                <a:spcPts val="200"/>
              </a:spcAft>
              <a:buNone/>
              <a:defRPr sz="1400">
                <a:solidFill>
                  <a:schemeClr val="bg2"/>
                </a:solidFill>
              </a:defRPr>
            </a:lvl7pPr>
            <a:lvl8pPr>
              <a:spcBef>
                <a:spcPts val="200"/>
              </a:spcBef>
              <a:spcAft>
                <a:spcPts val="200"/>
              </a:spcAft>
              <a:defRPr>
                <a:solidFill>
                  <a:schemeClr val="bg2"/>
                </a:solidFill>
              </a:defRPr>
            </a:lvl8pPr>
            <a:lvl9pPr>
              <a:spcBef>
                <a:spcPts val="200"/>
              </a:spcBef>
              <a:spcAft>
                <a:spcPts val="200"/>
              </a:spcAft>
              <a:defRPr sz="1100">
                <a:solidFill>
                  <a:schemeClr val="bg2"/>
                </a:solidFill>
              </a:defRPr>
            </a:lvl9pPr>
          </a:lstStyle>
          <a:p>
            <a:pPr lvl="0"/>
            <a:r>
              <a:rPr lang="en-GB" dirty="0"/>
              <a:t>Click to edit Master subheading text styles</a:t>
            </a:r>
          </a:p>
          <a:p>
            <a:pPr lvl="1"/>
            <a:r>
              <a:rPr lang="en-GB" dirty="0"/>
              <a:t>Second level</a:t>
            </a:r>
          </a:p>
        </p:txBody>
      </p:sp>
    </p:spTree>
    <p:extLst>
      <p:ext uri="{BB962C8B-B14F-4D97-AF65-F5344CB8AC3E}">
        <p14:creationId xmlns:p14="http://schemas.microsoft.com/office/powerpoint/2010/main" val="1976198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img+title">
    <p:bg>
      <p:bgPr>
        <a:solidFill>
          <a:schemeClr val="bg1"/>
        </a:solidFill>
        <a:effectLst/>
      </p:bgPr>
    </p:bg>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62392447-84D6-A84A-9CB7-83134DE41706}"/>
              </a:ext>
            </a:extLst>
          </p:cNvPr>
          <p:cNvSpPr>
            <a:spLocks noGrp="1"/>
          </p:cNvSpPr>
          <p:nvPr>
            <p:ph type="pic" idx="13" hasCustomPrompt="1"/>
          </p:nvPr>
        </p:nvSpPr>
        <p:spPr>
          <a:xfrm>
            <a:off x="0" y="0"/>
            <a:ext cx="9144000" cy="5144400"/>
          </a:xfrm>
          <a:solidFill>
            <a:schemeClr val="bg1">
              <a:lumMod val="65000"/>
            </a:schemeClr>
          </a:solidFill>
        </p:spPr>
        <p:txBody>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picture</a:t>
            </a:r>
            <a:r>
              <a:rPr lang="en-GB" dirty="0"/>
              <a:t> in background</a:t>
            </a:r>
            <a:endParaRPr lang="en-US" dirty="0"/>
          </a:p>
        </p:txBody>
      </p:sp>
      <p:sp>
        <p:nvSpPr>
          <p:cNvPr id="2" name="Date Placeholder 1">
            <a:extLst>
              <a:ext uri="{FF2B5EF4-FFF2-40B4-BE49-F238E27FC236}">
                <a16:creationId xmlns:a16="http://schemas.microsoft.com/office/drawing/2014/main" id="{D6EA927F-B7EA-3A45-9E1C-C2A6ECCCA9B1}"/>
              </a:ext>
            </a:extLst>
          </p:cNvPr>
          <p:cNvSpPr>
            <a:spLocks noGrp="1"/>
          </p:cNvSpPr>
          <p:nvPr>
            <p:ph type="dt" sz="half" idx="16"/>
          </p:nvPr>
        </p:nvSpPr>
        <p:spPr/>
        <p:txBody>
          <a:bodyPr/>
          <a:lstStyle/>
          <a:p>
            <a:endParaRPr lang="en-US" dirty="0"/>
          </a:p>
        </p:txBody>
      </p:sp>
      <p:sp>
        <p:nvSpPr>
          <p:cNvPr id="3" name="Footer Placeholder 2">
            <a:extLst>
              <a:ext uri="{FF2B5EF4-FFF2-40B4-BE49-F238E27FC236}">
                <a16:creationId xmlns:a16="http://schemas.microsoft.com/office/drawing/2014/main" id="{DC0CF0DD-B329-5540-A8F6-A3476FC88FEB}"/>
              </a:ext>
            </a:extLst>
          </p:cNvPr>
          <p:cNvSpPr>
            <a:spLocks noGrp="1"/>
          </p:cNvSpPr>
          <p:nvPr>
            <p:ph type="ftr" sz="quarter" idx="17"/>
          </p:nvPr>
        </p:nvSpPr>
        <p:spPr/>
        <p:txBody>
          <a:bodyPr/>
          <a:lstStyle/>
          <a:p>
            <a:r>
              <a:rPr lang="en-US"/>
              <a:t>SDCT</a:t>
            </a:r>
            <a:endParaRPr lang="en-US" dirty="0"/>
          </a:p>
        </p:txBody>
      </p:sp>
      <p:sp>
        <p:nvSpPr>
          <p:cNvPr id="7" name="Slide Number Placeholder 6">
            <a:extLst>
              <a:ext uri="{FF2B5EF4-FFF2-40B4-BE49-F238E27FC236}">
                <a16:creationId xmlns:a16="http://schemas.microsoft.com/office/drawing/2014/main" id="{DEA4F7EE-6161-B54A-9FE9-1850B391B933}"/>
              </a:ext>
            </a:extLst>
          </p:cNvPr>
          <p:cNvSpPr>
            <a:spLocks noGrp="1"/>
          </p:cNvSpPr>
          <p:nvPr>
            <p:ph type="sldNum" sz="quarter" idx="18"/>
          </p:nvPr>
        </p:nvSpPr>
        <p:spPr/>
        <p:txBody>
          <a:bodyPr/>
          <a:lstStyle/>
          <a:p>
            <a:fld id="{A7C12C7C-6A3B-F84D-A357-F08536A96CB0}" type="slidenum">
              <a:rPr lang="en-US" smtClean="0"/>
              <a:pPr/>
              <a:t>‹#›</a:t>
            </a:fld>
            <a:endParaRPr lang="en-US" dirty="0"/>
          </a:p>
        </p:txBody>
      </p:sp>
      <p:sp>
        <p:nvSpPr>
          <p:cNvPr id="5" name="Title 4">
            <a:extLst>
              <a:ext uri="{FF2B5EF4-FFF2-40B4-BE49-F238E27FC236}">
                <a16:creationId xmlns:a16="http://schemas.microsoft.com/office/drawing/2014/main" id="{AB0D8571-B9CF-3A4A-B8AE-BB8487D1B7B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84564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img+title+txt">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298AE353-5FD3-C24F-B333-E9F55313F3FB}"/>
              </a:ext>
            </a:extLst>
          </p:cNvPr>
          <p:cNvSpPr>
            <a:spLocks noGrp="1"/>
          </p:cNvSpPr>
          <p:nvPr>
            <p:ph type="pic" idx="13" hasCustomPrompt="1"/>
          </p:nvPr>
        </p:nvSpPr>
        <p:spPr>
          <a:xfrm>
            <a:off x="0" y="1"/>
            <a:ext cx="9144000" cy="5144400"/>
          </a:xfrm>
          <a:solidFill>
            <a:schemeClr val="bg1">
              <a:lumMod val="65000"/>
            </a:schemeClr>
          </a:solidFill>
        </p:spPr>
        <p:txBody>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picture</a:t>
            </a:r>
            <a:r>
              <a:rPr lang="en-GB" dirty="0"/>
              <a:t> in background</a:t>
            </a:r>
            <a:r>
              <a:rPr lang="en-US" dirty="0"/>
              <a:t> </a:t>
            </a:r>
          </a:p>
        </p:txBody>
      </p:sp>
      <p:sp>
        <p:nvSpPr>
          <p:cNvPr id="6" name="Date Placeholder 5">
            <a:extLst>
              <a:ext uri="{FF2B5EF4-FFF2-40B4-BE49-F238E27FC236}">
                <a16:creationId xmlns:a16="http://schemas.microsoft.com/office/drawing/2014/main" id="{1A56BF99-ECFB-014B-B577-CEFA1831B455}"/>
              </a:ext>
            </a:extLst>
          </p:cNvPr>
          <p:cNvSpPr>
            <a:spLocks noGrp="1"/>
          </p:cNvSpPr>
          <p:nvPr>
            <p:ph type="dt" sz="half" idx="14"/>
          </p:nvPr>
        </p:nvSpPr>
        <p:spPr/>
        <p:txBody>
          <a:bodyPr/>
          <a:lstStyle>
            <a:lvl1pPr>
              <a:defRPr>
                <a:solidFill>
                  <a:schemeClr val="bg1"/>
                </a:solidFill>
              </a:defRPr>
            </a:lvl1pPr>
          </a:lstStyle>
          <a:p>
            <a:endParaRPr lang="en-US" dirty="0"/>
          </a:p>
        </p:txBody>
      </p:sp>
      <p:sp>
        <p:nvSpPr>
          <p:cNvPr id="14" name="Footer Placeholder 13">
            <a:extLst>
              <a:ext uri="{FF2B5EF4-FFF2-40B4-BE49-F238E27FC236}">
                <a16:creationId xmlns:a16="http://schemas.microsoft.com/office/drawing/2014/main" id="{4471BBE0-AB13-0F49-BA5C-737EEED97DB9}"/>
              </a:ext>
            </a:extLst>
          </p:cNvPr>
          <p:cNvSpPr>
            <a:spLocks noGrp="1"/>
          </p:cNvSpPr>
          <p:nvPr>
            <p:ph type="ftr" sz="quarter" idx="15"/>
          </p:nvPr>
        </p:nvSpPr>
        <p:spPr/>
        <p:txBody>
          <a:bodyPr/>
          <a:lstStyle>
            <a:lvl1pPr>
              <a:defRPr>
                <a:solidFill>
                  <a:schemeClr val="bg1"/>
                </a:solidFill>
              </a:defRPr>
            </a:lvl1pPr>
          </a:lstStyle>
          <a:p>
            <a:r>
              <a:rPr lang="en-US"/>
              <a:t>SDCT</a:t>
            </a:r>
            <a:endParaRPr lang="en-US" dirty="0"/>
          </a:p>
        </p:txBody>
      </p:sp>
      <p:sp>
        <p:nvSpPr>
          <p:cNvPr id="15" name="Slide Number Placeholder 14">
            <a:extLst>
              <a:ext uri="{FF2B5EF4-FFF2-40B4-BE49-F238E27FC236}">
                <a16:creationId xmlns:a16="http://schemas.microsoft.com/office/drawing/2014/main" id="{05CB7183-E50C-7441-B2F7-50DBD49AF9BA}"/>
              </a:ext>
            </a:extLst>
          </p:cNvPr>
          <p:cNvSpPr>
            <a:spLocks noGrp="1"/>
          </p:cNvSpPr>
          <p:nvPr>
            <p:ph type="sldNum" sz="quarter" idx="16"/>
          </p:nvPr>
        </p:nvSpPr>
        <p:spPr/>
        <p:txBody>
          <a:bodyPr/>
          <a:lstStyle>
            <a:lvl1pPr>
              <a:defRPr>
                <a:solidFill>
                  <a:schemeClr val="bg1"/>
                </a:solidFill>
              </a:defRPr>
            </a:lvl1pPr>
          </a:lstStyle>
          <a:p>
            <a:fld id="{A7C12C7C-6A3B-F84D-A357-F08536A96CB0}" type="slidenum">
              <a:rPr lang="en-US" smtClean="0"/>
              <a:pPr/>
              <a:t>‹#›</a:t>
            </a:fld>
            <a:endParaRPr lang="en-US" dirty="0"/>
          </a:p>
        </p:txBody>
      </p:sp>
      <p:sp>
        <p:nvSpPr>
          <p:cNvPr id="2" name="Title 1">
            <a:extLst>
              <a:ext uri="{FF2B5EF4-FFF2-40B4-BE49-F238E27FC236}">
                <a16:creationId xmlns:a16="http://schemas.microsoft.com/office/drawing/2014/main" id="{08301962-C577-6243-A54D-51BF3151030E}"/>
              </a:ext>
            </a:extLst>
          </p:cNvPr>
          <p:cNvSpPr>
            <a:spLocks noGrp="1"/>
          </p:cNvSpPr>
          <p:nvPr>
            <p:ph type="title"/>
          </p:nvPr>
        </p:nvSpPr>
        <p:spPr/>
        <p:txBody>
          <a:bodyPr/>
          <a:lstStyle/>
          <a:p>
            <a:r>
              <a:rPr lang="en-US"/>
              <a:t>Click to edit Master title style</a:t>
            </a:r>
          </a:p>
        </p:txBody>
      </p:sp>
      <p:sp>
        <p:nvSpPr>
          <p:cNvPr id="12" name="Text Placeholder 7">
            <a:extLst>
              <a:ext uri="{FF2B5EF4-FFF2-40B4-BE49-F238E27FC236}">
                <a16:creationId xmlns:a16="http://schemas.microsoft.com/office/drawing/2014/main" id="{8F9F7687-1852-5C4E-A518-8BA9F30308F0}"/>
              </a:ext>
            </a:extLst>
          </p:cNvPr>
          <p:cNvSpPr>
            <a:spLocks noGrp="1"/>
          </p:cNvSpPr>
          <p:nvPr>
            <p:ph type="body" sz="quarter" idx="20"/>
          </p:nvPr>
        </p:nvSpPr>
        <p:spPr>
          <a:xfrm>
            <a:off x="809625" y="3743882"/>
            <a:ext cx="4235450" cy="942418"/>
          </a:xfrm>
        </p:spPr>
        <p:txBody>
          <a:bodyPr/>
          <a:lstStyle>
            <a:lvl1pPr marL="180000" indent="-180000">
              <a:spcBef>
                <a:spcPts val="300"/>
              </a:spcBef>
              <a:buClr>
                <a:schemeClr val="bg2"/>
              </a:buClr>
              <a:defRPr sz="1500">
                <a:solidFill>
                  <a:schemeClr val="accent1"/>
                </a:solidFill>
              </a:defRPr>
            </a:lvl1pPr>
            <a:lvl2pPr>
              <a:spcBef>
                <a:spcPts val="300"/>
              </a:spcBef>
              <a:buClr>
                <a:schemeClr val="bg2"/>
              </a:buClr>
              <a:defRPr sz="1500">
                <a:solidFill>
                  <a:schemeClr val="accent1"/>
                </a:solidFill>
              </a:defRPr>
            </a:lvl2pPr>
            <a:lvl3pPr>
              <a:spcAft>
                <a:spcPts val="400"/>
              </a:spcAft>
              <a:buClr>
                <a:schemeClr val="bg2"/>
              </a:buClr>
              <a:defRPr sz="1500">
                <a:solidFill>
                  <a:schemeClr val="accent1"/>
                </a:solidFill>
              </a:defRPr>
            </a:lvl3pPr>
            <a:lvl4pPr marL="216000" indent="-216000">
              <a:spcBef>
                <a:spcPts val="300"/>
              </a:spcBef>
              <a:spcAft>
                <a:spcPts val="300"/>
              </a:spcAft>
              <a:buClr>
                <a:schemeClr val="bg2"/>
              </a:buClr>
              <a:defRPr sz="1800">
                <a:solidFill>
                  <a:schemeClr val="accent1"/>
                </a:solidFill>
              </a:defRPr>
            </a:lvl4pPr>
            <a:lvl5pPr>
              <a:spcBef>
                <a:spcPts val="200"/>
              </a:spcBef>
              <a:buClr>
                <a:schemeClr val="bg2"/>
              </a:buClr>
              <a:defRPr sz="1800">
                <a:solidFill>
                  <a:schemeClr val="accent1"/>
                </a:solidFill>
              </a:defRPr>
            </a:lvl5pPr>
            <a:lvl6pPr>
              <a:buClr>
                <a:schemeClr val="bg2"/>
              </a:buClr>
              <a:defRPr sz="1800">
                <a:solidFill>
                  <a:schemeClr val="accent1"/>
                </a:solidFill>
              </a:defRPr>
            </a:lvl6pPr>
            <a:lvl7pPr marL="252000" indent="-252000">
              <a:spcBef>
                <a:spcPts val="400"/>
              </a:spcBef>
              <a:spcAft>
                <a:spcPts val="400"/>
              </a:spcAft>
              <a:buClr>
                <a:schemeClr val="bg2"/>
              </a:buClr>
              <a:defRPr sz="2100">
                <a:solidFill>
                  <a:schemeClr val="accent1"/>
                </a:solidFill>
              </a:defRPr>
            </a:lvl7pPr>
            <a:lvl8pPr>
              <a:spcBef>
                <a:spcPts val="300"/>
              </a:spcBef>
              <a:spcAft>
                <a:spcPts val="400"/>
              </a:spcAft>
              <a:buClr>
                <a:schemeClr val="bg2"/>
              </a:buClr>
              <a:defRPr sz="2100">
                <a:solidFill>
                  <a:schemeClr val="accent1"/>
                </a:solidFill>
              </a:defRPr>
            </a:lvl8pPr>
            <a:lvl9pPr>
              <a:buClr>
                <a:schemeClr val="bg2"/>
              </a:buClr>
              <a:defRPr sz="2100">
                <a:solidFill>
                  <a:schemeClr val="accent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6576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 Div full image and 1 col text_neg logo">
    <p:bg>
      <p:bgPr>
        <a:blipFill>
          <a:blip r:embed="rId2">
            <a:extLst>
              <a:ext uri="{96DAC541-7B7A-43D3-8B79-37D633B846F1}">
                <asvg:svgBlip xmlns:asvg="http://schemas.microsoft.com/office/drawing/2016/SVG/main" r:embed="rId3"/>
              </a:ext>
            </a:extLst>
          </a:blip>
          <a:stretch>
            <a:fillRect/>
          </a:stretch>
        </a:blipFill>
        <a:effectLst/>
      </p:bgPr>
    </p:bg>
    <p:spTree>
      <p:nvGrpSpPr>
        <p:cNvPr id="1" name=""/>
        <p:cNvGrpSpPr/>
        <p:nvPr/>
      </p:nvGrpSpPr>
      <p:grpSpPr>
        <a:xfrm>
          <a:off x="0" y="0"/>
          <a:ext cx="0" cy="0"/>
          <a:chOff x="0" y="0"/>
          <a:chExt cx="0" cy="0"/>
        </a:xfrm>
      </p:grpSpPr>
      <p:sp>
        <p:nvSpPr>
          <p:cNvPr id="20" name="Picture Placeholder 2">
            <a:extLst>
              <a:ext uri="{FF2B5EF4-FFF2-40B4-BE49-F238E27FC236}">
                <a16:creationId xmlns:a16="http://schemas.microsoft.com/office/drawing/2014/main" id="{B004552F-8C09-2745-889C-336ACC95C753}"/>
              </a:ext>
            </a:extLst>
          </p:cNvPr>
          <p:cNvSpPr>
            <a:spLocks noGrp="1"/>
          </p:cNvSpPr>
          <p:nvPr>
            <p:ph type="pic" idx="13" hasCustomPrompt="1"/>
          </p:nvPr>
        </p:nvSpPr>
        <p:spPr>
          <a:xfrm>
            <a:off x="0" y="0"/>
            <a:ext cx="9144000" cy="5144400"/>
          </a:xfrm>
          <a:solidFill>
            <a:schemeClr val="bg1">
              <a:lumMod val="65000"/>
            </a:schemeClr>
          </a:solidFill>
        </p:spPr>
        <p:txBody>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dirty="0"/>
              <a:t>Click icon to insert picture </a:t>
            </a:r>
            <a:r>
              <a:rPr lang="en-GB" dirty="0"/>
              <a:t>in background</a:t>
            </a:r>
            <a:endParaRPr lang="en-US" dirty="0"/>
          </a:p>
        </p:txBody>
      </p:sp>
      <p:sp>
        <p:nvSpPr>
          <p:cNvPr id="4" name="Date Placeholder 3">
            <a:extLst>
              <a:ext uri="{FF2B5EF4-FFF2-40B4-BE49-F238E27FC236}">
                <a16:creationId xmlns:a16="http://schemas.microsoft.com/office/drawing/2014/main" id="{56459274-CC8F-8F4F-8CC1-300C989A7758}"/>
              </a:ext>
            </a:extLst>
          </p:cNvPr>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FD29BC7D-AFDC-5D46-8F80-36A9BCC92F36}"/>
              </a:ext>
            </a:extLst>
          </p:cNvPr>
          <p:cNvSpPr>
            <a:spLocks noGrp="1"/>
          </p:cNvSpPr>
          <p:nvPr>
            <p:ph type="ftr" sz="quarter" idx="11"/>
          </p:nvPr>
        </p:nvSpPr>
        <p:spPr/>
        <p:txBody>
          <a:bodyPr/>
          <a:lstStyle>
            <a:lvl1pPr>
              <a:defRPr>
                <a:solidFill>
                  <a:schemeClr val="bg1"/>
                </a:solidFill>
              </a:defRPr>
            </a:lvl1pPr>
          </a:lstStyle>
          <a:p>
            <a:r>
              <a:rPr lang="en-US"/>
              <a:t>SDCT</a:t>
            </a:r>
            <a:endParaRPr lang="en-US" dirty="0"/>
          </a:p>
        </p:txBody>
      </p:sp>
      <p:sp>
        <p:nvSpPr>
          <p:cNvPr id="6" name="Slide Number Placeholder 5">
            <a:extLst>
              <a:ext uri="{FF2B5EF4-FFF2-40B4-BE49-F238E27FC236}">
                <a16:creationId xmlns:a16="http://schemas.microsoft.com/office/drawing/2014/main" id="{268DE4FE-8544-D643-A569-D7A36391077D}"/>
              </a:ext>
            </a:extLst>
          </p:cNvPr>
          <p:cNvSpPr>
            <a:spLocks noGrp="1"/>
          </p:cNvSpPr>
          <p:nvPr>
            <p:ph type="sldNum" sz="quarter" idx="12"/>
          </p:nvPr>
        </p:nvSpPr>
        <p:spPr/>
        <p:txBody>
          <a:bodyPr/>
          <a:lstStyle>
            <a:lvl1pPr>
              <a:defRPr>
                <a:solidFill>
                  <a:schemeClr val="bg1"/>
                </a:solidFill>
              </a:defRPr>
            </a:lvl1pPr>
          </a:lstStyle>
          <a:p>
            <a:fld id="{9A2714F3-E523-7243-A916-0D8C0EF23E60}" type="slidenum">
              <a:rPr lang="en-US" smtClean="0"/>
              <a:pPr/>
              <a:t>‹#›</a:t>
            </a:fld>
            <a:endParaRPr lang="en-US" dirty="0"/>
          </a:p>
        </p:txBody>
      </p:sp>
      <p:sp>
        <p:nvSpPr>
          <p:cNvPr id="23" name="Text Placeholder 4">
            <a:extLst>
              <a:ext uri="{FF2B5EF4-FFF2-40B4-BE49-F238E27FC236}">
                <a16:creationId xmlns:a16="http://schemas.microsoft.com/office/drawing/2014/main" id="{9100166B-EDBE-8D43-839E-1D363A52F84F}"/>
              </a:ext>
            </a:extLst>
          </p:cNvPr>
          <p:cNvSpPr>
            <a:spLocks noGrp="1" noChangeAspect="1"/>
          </p:cNvSpPr>
          <p:nvPr>
            <p:ph type="body" sz="quarter" idx="17" hasCustomPrompt="1"/>
          </p:nvPr>
        </p:nvSpPr>
        <p:spPr>
          <a:xfrm>
            <a:off x="7385893" y="457200"/>
            <a:ext cx="972000" cy="243420"/>
          </a:xfrm>
          <a:blipFill>
            <a:blip r:embed="rId4">
              <a:extLst>
                <a:ext uri="{96DAC541-7B7A-43D3-8B79-37D633B846F1}">
                  <asvg:svgBlip xmlns:asvg="http://schemas.microsoft.com/office/drawing/2016/SVG/main" r:embed="rId5"/>
                </a:ext>
              </a:extLst>
            </a:blip>
            <a:stretch>
              <a:fillRect/>
            </a:stretch>
          </a:blipFill>
        </p:spPr>
        <p:txBody>
          <a:bodyPr/>
          <a:lstStyle>
            <a:lvl1pPr marL="0" indent="0">
              <a:buNone/>
              <a:defRPr/>
            </a:lvl1pPr>
          </a:lstStyle>
          <a:p>
            <a:pPr lvl="0"/>
            <a:r>
              <a:rPr lang="en-US" dirty="0"/>
              <a:t> </a:t>
            </a:r>
          </a:p>
        </p:txBody>
      </p:sp>
      <p:sp>
        <p:nvSpPr>
          <p:cNvPr id="24" name="Text Placeholder 2">
            <a:extLst>
              <a:ext uri="{FF2B5EF4-FFF2-40B4-BE49-F238E27FC236}">
                <a16:creationId xmlns:a16="http://schemas.microsoft.com/office/drawing/2014/main" id="{DB745005-A48B-AB4B-A888-BEBE6E0C705B}"/>
              </a:ext>
            </a:extLst>
          </p:cNvPr>
          <p:cNvSpPr>
            <a:spLocks noGrp="1"/>
          </p:cNvSpPr>
          <p:nvPr>
            <p:ph type="body" idx="1"/>
          </p:nvPr>
        </p:nvSpPr>
        <p:spPr>
          <a:xfrm>
            <a:off x="809625" y="1546225"/>
            <a:ext cx="7519988" cy="468000"/>
          </a:xfrm>
        </p:spPr>
        <p:txBody>
          <a:bodyPr/>
          <a:lstStyle>
            <a:lvl1pPr marL="0" indent="0">
              <a:buFont typeface="+mj-lt"/>
              <a:buNone/>
              <a:defRPr sz="2000">
                <a:solidFill>
                  <a:schemeClr val="bg1"/>
                </a:solidFill>
              </a:defRPr>
            </a:lvl1pPr>
            <a:lvl2pPr marL="0" indent="0">
              <a:spcBef>
                <a:spcPts val="200"/>
              </a:spcBef>
              <a:spcAft>
                <a:spcPts val="200"/>
              </a:spcAft>
              <a:buNone/>
              <a:defRPr sz="2000">
                <a:solidFill>
                  <a:schemeClr val="bg1"/>
                </a:solidFill>
              </a:defRPr>
            </a:lvl2pPr>
            <a:lvl3pPr marL="0" indent="0">
              <a:lnSpc>
                <a:spcPct val="100000"/>
              </a:lnSpc>
              <a:spcBef>
                <a:spcPts val="200"/>
              </a:spcBef>
              <a:spcAft>
                <a:spcPts val="200"/>
              </a:spcAft>
              <a:buNone/>
              <a:defRPr sz="2000">
                <a:solidFill>
                  <a:schemeClr val="bg1"/>
                </a:solidFill>
              </a:defRPr>
            </a:lvl3pPr>
            <a:lvl4pPr marL="0" indent="0">
              <a:spcBef>
                <a:spcPts val="200"/>
              </a:spcBef>
              <a:spcAft>
                <a:spcPts val="200"/>
              </a:spcAft>
              <a:buNone/>
              <a:defRPr sz="2000">
                <a:solidFill>
                  <a:schemeClr val="bg1"/>
                </a:solidFill>
              </a:defRPr>
            </a:lvl4pPr>
            <a:lvl5pPr marL="0" indent="0">
              <a:spcBef>
                <a:spcPts val="200"/>
              </a:spcBef>
              <a:spcAft>
                <a:spcPts val="200"/>
              </a:spcAft>
              <a:buNone/>
              <a:defRPr sz="2000">
                <a:solidFill>
                  <a:schemeClr val="bg1"/>
                </a:solidFill>
              </a:defRPr>
            </a:lvl5pPr>
            <a:lvl6pPr marL="0" indent="0">
              <a:lnSpc>
                <a:spcPct val="100000"/>
              </a:lnSpc>
              <a:spcBef>
                <a:spcPts val="200"/>
              </a:spcBef>
              <a:spcAft>
                <a:spcPts val="200"/>
              </a:spcAft>
              <a:buNone/>
              <a:defRPr sz="2000">
                <a:solidFill>
                  <a:schemeClr val="bg1"/>
                </a:solidFill>
              </a:defRPr>
            </a:lvl6pPr>
            <a:lvl7pPr marL="0" indent="0">
              <a:spcBef>
                <a:spcPts val="200"/>
              </a:spcBef>
              <a:spcAft>
                <a:spcPts val="200"/>
              </a:spcAft>
              <a:buNone/>
              <a:defRPr sz="2000" b="1">
                <a:solidFill>
                  <a:schemeClr val="bg1"/>
                </a:solidFill>
              </a:defRPr>
            </a:lvl7pPr>
            <a:lvl8pPr marL="0" indent="0">
              <a:spcBef>
                <a:spcPts val="200"/>
              </a:spcBef>
              <a:spcAft>
                <a:spcPts val="200"/>
              </a:spcAft>
              <a:buNone/>
              <a:defRPr sz="2000" b="0">
                <a:solidFill>
                  <a:schemeClr val="bg1"/>
                </a:solidFill>
              </a:defRPr>
            </a:lvl8pPr>
            <a:lvl9pPr marL="0" indent="0">
              <a:lnSpc>
                <a:spcPct val="100000"/>
              </a:lnSpc>
              <a:spcBef>
                <a:spcPts val="200"/>
              </a:spcBef>
              <a:spcAft>
                <a:spcPts val="200"/>
              </a:spcAft>
              <a:buNone/>
              <a:defRPr sz="2000" b="1">
                <a:solidFill>
                  <a:schemeClr val="bg1"/>
                </a:solidFill>
              </a:defRPr>
            </a:lvl9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B48B18C7-3CD7-E54E-A115-0D2EEC2FBFF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47031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bg1">
            <a:lumMod val="65000"/>
          </a:scheme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F8740D-2D52-2D40-AA42-40B2705FB965}"/>
              </a:ext>
            </a:extLst>
          </p:cNvPr>
          <p:cNvSpPr>
            <a:spLocks noGrp="1"/>
          </p:cNvSpPr>
          <p:nvPr>
            <p:ph type="dt" sz="half" idx="16"/>
          </p:nvPr>
        </p:nvSpPr>
        <p:spPr/>
        <p:txBody>
          <a:bodyPr/>
          <a:lstStyle>
            <a:lvl1pPr>
              <a:defRPr>
                <a:solidFill>
                  <a:schemeClr val="bg1"/>
                </a:solidFill>
              </a:defRPr>
            </a:lvl1pPr>
          </a:lstStyle>
          <a:p>
            <a:endParaRPr lang="en-US" dirty="0"/>
          </a:p>
        </p:txBody>
      </p:sp>
      <p:sp>
        <p:nvSpPr>
          <p:cNvPr id="3" name="Footer Placeholder 2">
            <a:extLst>
              <a:ext uri="{FF2B5EF4-FFF2-40B4-BE49-F238E27FC236}">
                <a16:creationId xmlns:a16="http://schemas.microsoft.com/office/drawing/2014/main" id="{849BED25-0267-6C43-96A3-4205E8384F39}"/>
              </a:ext>
            </a:extLst>
          </p:cNvPr>
          <p:cNvSpPr>
            <a:spLocks noGrp="1"/>
          </p:cNvSpPr>
          <p:nvPr>
            <p:ph type="ftr" sz="quarter" idx="17"/>
          </p:nvPr>
        </p:nvSpPr>
        <p:spPr/>
        <p:txBody>
          <a:bodyPr/>
          <a:lstStyle>
            <a:lvl1pPr>
              <a:defRPr>
                <a:solidFill>
                  <a:schemeClr val="bg1"/>
                </a:solidFill>
              </a:defRPr>
            </a:lvl1pPr>
          </a:lstStyle>
          <a:p>
            <a:r>
              <a:rPr lang="en-US"/>
              <a:t>SDCT</a:t>
            </a:r>
            <a:endParaRPr lang="en-US" dirty="0"/>
          </a:p>
        </p:txBody>
      </p:sp>
      <p:sp>
        <p:nvSpPr>
          <p:cNvPr id="7" name="Slide Number Placeholder 6">
            <a:extLst>
              <a:ext uri="{FF2B5EF4-FFF2-40B4-BE49-F238E27FC236}">
                <a16:creationId xmlns:a16="http://schemas.microsoft.com/office/drawing/2014/main" id="{2122809E-775F-6F43-8BF8-93F53E249990}"/>
              </a:ext>
            </a:extLst>
          </p:cNvPr>
          <p:cNvSpPr>
            <a:spLocks noGrp="1"/>
          </p:cNvSpPr>
          <p:nvPr>
            <p:ph type="sldNum" sz="quarter" idx="18"/>
          </p:nvPr>
        </p:nvSpPr>
        <p:spPr/>
        <p:txBody>
          <a:bodyPr/>
          <a:lstStyle>
            <a:lvl1pPr>
              <a:defRPr>
                <a:solidFill>
                  <a:schemeClr val="bg1"/>
                </a:solidFill>
              </a:defRPr>
            </a:lvl1pPr>
          </a:lstStyle>
          <a:p>
            <a:fld id="{A7C12C7C-6A3B-F84D-A357-F08536A96CB0}" type="slidenum">
              <a:rPr lang="en-US" smtClean="0"/>
              <a:pPr/>
              <a:t>‹#›</a:t>
            </a:fld>
            <a:endParaRPr lang="en-US" dirty="0"/>
          </a:p>
        </p:txBody>
      </p:sp>
      <p:sp>
        <p:nvSpPr>
          <p:cNvPr id="14" name="Text Placeholder 4">
            <a:extLst>
              <a:ext uri="{FF2B5EF4-FFF2-40B4-BE49-F238E27FC236}">
                <a16:creationId xmlns:a16="http://schemas.microsoft.com/office/drawing/2014/main" id="{02EF222A-CB8A-6943-8635-27312E019765}"/>
              </a:ext>
            </a:extLst>
          </p:cNvPr>
          <p:cNvSpPr>
            <a:spLocks noGrp="1" noChangeAspect="1"/>
          </p:cNvSpPr>
          <p:nvPr>
            <p:ph type="body" sz="quarter" idx="19" hasCustomPrompt="1"/>
          </p:nvPr>
        </p:nvSpPr>
        <p:spPr>
          <a:xfrm>
            <a:off x="809625" y="4422560"/>
            <a:ext cx="972000" cy="24342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en-US" dirty="0"/>
              <a:t> </a:t>
            </a:r>
          </a:p>
        </p:txBody>
      </p:sp>
      <p:sp>
        <p:nvSpPr>
          <p:cNvPr id="8" name="Rectangle 7">
            <a:extLst>
              <a:ext uri="{FF2B5EF4-FFF2-40B4-BE49-F238E27FC236}">
                <a16:creationId xmlns:a16="http://schemas.microsoft.com/office/drawing/2014/main" id="{5EBBF23C-83FB-BD45-8C41-7E7C992B2334}"/>
              </a:ext>
            </a:extLst>
          </p:cNvPr>
          <p:cNvSpPr/>
          <p:nvPr userDrawn="1"/>
        </p:nvSpPr>
        <p:spPr>
          <a:xfrm>
            <a:off x="809625" y="3006353"/>
            <a:ext cx="555050" cy="123111"/>
          </a:xfrm>
          <a:prstGeom prst="rect">
            <a:avLst/>
          </a:prstGeom>
        </p:spPr>
        <p:txBody>
          <a:bodyPr wrap="square" lIns="0" tIns="0" rIns="0" bIns="0">
            <a:spAutoFit/>
          </a:bodyPr>
          <a:lstStyle/>
          <a:p>
            <a:pPr>
              <a:spcBef>
                <a:spcPts val="600"/>
              </a:spcBef>
              <a:spcAft>
                <a:spcPts val="300"/>
              </a:spcAft>
              <a:tabLst>
                <a:tab pos="252095" algn="l"/>
                <a:tab pos="504190" algn="l"/>
                <a:tab pos="756285" algn="l"/>
                <a:tab pos="972185" algn="l"/>
                <a:tab pos="1224280" algn="l"/>
              </a:tabLst>
            </a:pPr>
            <a:r>
              <a:rPr lang="en-AU" sz="800" b="1"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Link Group</a:t>
            </a:r>
            <a:endParaRPr lang="en-AU" sz="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CA079335-C980-1A42-826C-50ADB064445B}"/>
              </a:ext>
            </a:extLst>
          </p:cNvPr>
          <p:cNvSpPr/>
          <p:nvPr userDrawn="1"/>
        </p:nvSpPr>
        <p:spPr>
          <a:xfrm>
            <a:off x="809625" y="3682636"/>
            <a:ext cx="728231" cy="123111"/>
          </a:xfrm>
          <a:prstGeom prst="rect">
            <a:avLst/>
          </a:prstGeom>
        </p:spPr>
        <p:txBody>
          <a:bodyPr wrap="square" lIns="0" tIns="0" rIns="0" bIns="0">
            <a:spAutoFit/>
          </a:bodyPr>
          <a:lstStyle/>
          <a:p>
            <a:pPr>
              <a:spcBef>
                <a:spcPts val="600"/>
              </a:spcBef>
              <a:spcAft>
                <a:spcPts val="300"/>
              </a:spcAft>
              <a:tabLst>
                <a:tab pos="252095" algn="l"/>
                <a:tab pos="504190" algn="l"/>
                <a:tab pos="756285" algn="l"/>
                <a:tab pos="972185" algn="l"/>
                <a:tab pos="1224280" algn="l"/>
              </a:tabLst>
            </a:pPr>
            <a:r>
              <a:rPr lang="en-AU" sz="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linkgroup.com</a:t>
            </a:r>
          </a:p>
        </p:txBody>
      </p:sp>
      <p:sp>
        <p:nvSpPr>
          <p:cNvPr id="6" name="Text Placeholder 5">
            <a:extLst>
              <a:ext uri="{FF2B5EF4-FFF2-40B4-BE49-F238E27FC236}">
                <a16:creationId xmlns:a16="http://schemas.microsoft.com/office/drawing/2014/main" id="{FA233ED7-CF5C-E44E-B8F4-561B5C55F9B9}"/>
              </a:ext>
            </a:extLst>
          </p:cNvPr>
          <p:cNvSpPr>
            <a:spLocks noGrp="1"/>
          </p:cNvSpPr>
          <p:nvPr>
            <p:ph type="body" sz="quarter" idx="20" hasCustomPrompt="1"/>
          </p:nvPr>
        </p:nvSpPr>
        <p:spPr>
          <a:xfrm>
            <a:off x="809625" y="3203863"/>
            <a:ext cx="1779587" cy="383887"/>
          </a:xfrm>
        </p:spPr>
        <p:txBody>
          <a:bodyPr/>
          <a:lstStyle>
            <a:lvl1pPr marL="0" indent="0">
              <a:spcBef>
                <a:spcPts val="0"/>
              </a:spcBef>
              <a:spcAft>
                <a:spcPts val="0"/>
              </a:spcAft>
              <a:buFont typeface="Arial" panose="020B0604020202020204" pitchFamily="34" charset="0"/>
              <a:buNone/>
              <a:defRPr sz="800">
                <a:solidFill>
                  <a:schemeClr val="bg1"/>
                </a:solidFill>
              </a:defRPr>
            </a:lvl1pPr>
            <a:lvl2pPr marL="0" indent="0">
              <a:spcBef>
                <a:spcPts val="0"/>
              </a:spcBef>
              <a:spcAft>
                <a:spcPts val="0"/>
              </a:spcAft>
              <a:buFont typeface="Arial" panose="020B0604020202020204" pitchFamily="34" charset="0"/>
              <a:buNone/>
              <a:defRPr sz="800">
                <a:solidFill>
                  <a:schemeClr val="bg1"/>
                </a:solidFill>
              </a:defRPr>
            </a:lvl2pPr>
            <a:lvl3pPr marL="0" indent="0">
              <a:lnSpc>
                <a:spcPct val="100000"/>
              </a:lnSpc>
              <a:spcAft>
                <a:spcPts val="0"/>
              </a:spcAft>
              <a:buFont typeface="Arial" panose="020B0604020202020204" pitchFamily="34" charset="0"/>
              <a:buNone/>
              <a:defRPr sz="800">
                <a:solidFill>
                  <a:schemeClr val="bg1"/>
                </a:solidFill>
              </a:defRPr>
            </a:lvl3pPr>
            <a:lvl4pPr marL="0" indent="0">
              <a:spcBef>
                <a:spcPts val="0"/>
              </a:spcBef>
              <a:spcAft>
                <a:spcPts val="0"/>
              </a:spcAft>
              <a:buNone/>
              <a:defRPr sz="800">
                <a:solidFill>
                  <a:schemeClr val="bg1"/>
                </a:solidFill>
              </a:defRPr>
            </a:lvl4pPr>
            <a:lvl5pPr>
              <a:defRPr sz="800"/>
            </a:lvl5pPr>
            <a:lvl6pPr marL="0" indent="0">
              <a:spcAft>
                <a:spcPts val="0"/>
              </a:spcAft>
              <a:buFont typeface="Arial" panose="020B0604020202020204" pitchFamily="34" charset="0"/>
              <a:buNone/>
              <a:defRPr sz="800">
                <a:solidFill>
                  <a:schemeClr val="bg1"/>
                </a:solidFill>
              </a:defRPr>
            </a:lvl6pPr>
            <a:lvl7pPr marL="0" indent="0">
              <a:spcBef>
                <a:spcPts val="0"/>
              </a:spcBef>
              <a:spcAft>
                <a:spcPts val="0"/>
              </a:spcAft>
              <a:buNone/>
              <a:defRPr sz="800">
                <a:solidFill>
                  <a:schemeClr val="bg1"/>
                </a:solidFill>
              </a:defRPr>
            </a:lvl7pPr>
            <a:lvl8pPr marL="0" indent="0">
              <a:spcBef>
                <a:spcPts val="0"/>
              </a:spcBef>
              <a:spcAft>
                <a:spcPts val="0"/>
              </a:spcAft>
              <a:buFont typeface="Arial" panose="020B0604020202020204" pitchFamily="34" charset="0"/>
              <a:buNone/>
              <a:defRPr sz="800">
                <a:solidFill>
                  <a:schemeClr val="bg1"/>
                </a:solidFill>
              </a:defRPr>
            </a:lvl8pPr>
            <a:lvl9pPr marL="0" indent="0">
              <a:lnSpc>
                <a:spcPct val="100000"/>
              </a:lnSpc>
              <a:spcBef>
                <a:spcPts val="0"/>
              </a:spcBef>
              <a:spcAft>
                <a:spcPts val="0"/>
              </a:spcAft>
              <a:buFont typeface="Arial" panose="020B0604020202020204" pitchFamily="34" charset="0"/>
              <a:buNone/>
              <a:defRPr sz="800">
                <a:solidFill>
                  <a:schemeClr val="bg1"/>
                </a:solidFill>
              </a:defRPr>
            </a:lvl9pPr>
          </a:lstStyle>
          <a:p>
            <a:pPr lvl="0"/>
            <a:r>
              <a:rPr lang="en-GB" dirty="0"/>
              <a:t>Click to insert address</a:t>
            </a:r>
          </a:p>
          <a:p>
            <a:pPr lvl="1"/>
            <a:r>
              <a:rPr lang="en-GB" dirty="0"/>
              <a:t>Second level</a:t>
            </a:r>
          </a:p>
          <a:p>
            <a:pPr lvl="2"/>
            <a:r>
              <a:rPr lang="en-GB" dirty="0"/>
              <a:t>Third level</a:t>
            </a:r>
            <a:endParaRPr lang="en-US" dirty="0"/>
          </a:p>
        </p:txBody>
      </p:sp>
      <p:sp>
        <p:nvSpPr>
          <p:cNvPr id="12" name="Text Placeholder 5">
            <a:extLst>
              <a:ext uri="{FF2B5EF4-FFF2-40B4-BE49-F238E27FC236}">
                <a16:creationId xmlns:a16="http://schemas.microsoft.com/office/drawing/2014/main" id="{EF7AF705-7486-EC4C-B5E4-04E4CEC4C1F1}"/>
              </a:ext>
            </a:extLst>
          </p:cNvPr>
          <p:cNvSpPr>
            <a:spLocks noGrp="1"/>
          </p:cNvSpPr>
          <p:nvPr>
            <p:ph type="body" sz="quarter" idx="21" hasCustomPrompt="1"/>
          </p:nvPr>
        </p:nvSpPr>
        <p:spPr>
          <a:xfrm>
            <a:off x="809625" y="3918093"/>
            <a:ext cx="1779587" cy="273845"/>
          </a:xfrm>
        </p:spPr>
        <p:txBody>
          <a:bodyPr/>
          <a:lstStyle>
            <a:lvl1pPr marL="0" indent="0">
              <a:spcBef>
                <a:spcPts val="0"/>
              </a:spcBef>
              <a:spcAft>
                <a:spcPts val="0"/>
              </a:spcAft>
              <a:buFont typeface="Arial" panose="020B0604020202020204" pitchFamily="34" charset="0"/>
              <a:buNone/>
              <a:defRPr sz="800">
                <a:solidFill>
                  <a:schemeClr val="bg1"/>
                </a:solidFill>
              </a:defRPr>
            </a:lvl1pPr>
            <a:lvl2pPr marL="0" indent="0">
              <a:spcBef>
                <a:spcPts val="0"/>
              </a:spcBef>
              <a:spcAft>
                <a:spcPts val="0"/>
              </a:spcAft>
              <a:buFont typeface="Arial" panose="020B0604020202020204" pitchFamily="34" charset="0"/>
              <a:buNone/>
              <a:defRPr sz="800">
                <a:solidFill>
                  <a:schemeClr val="bg1"/>
                </a:solidFill>
              </a:defRPr>
            </a:lvl2pPr>
            <a:lvl3pPr marL="0" indent="0">
              <a:lnSpc>
                <a:spcPct val="100000"/>
              </a:lnSpc>
              <a:spcAft>
                <a:spcPts val="0"/>
              </a:spcAft>
              <a:buFont typeface="Arial" panose="020B0604020202020204" pitchFamily="34" charset="0"/>
              <a:buNone/>
              <a:defRPr sz="800">
                <a:solidFill>
                  <a:schemeClr val="bg1"/>
                </a:solidFill>
              </a:defRPr>
            </a:lvl3pPr>
            <a:lvl4pPr marL="0" indent="0">
              <a:spcBef>
                <a:spcPts val="0"/>
              </a:spcBef>
              <a:spcAft>
                <a:spcPts val="0"/>
              </a:spcAft>
              <a:buNone/>
              <a:defRPr sz="800">
                <a:solidFill>
                  <a:schemeClr val="bg1"/>
                </a:solidFill>
              </a:defRPr>
            </a:lvl4pPr>
            <a:lvl5pPr>
              <a:defRPr sz="800"/>
            </a:lvl5pPr>
            <a:lvl6pPr marL="0" indent="0">
              <a:spcAft>
                <a:spcPts val="0"/>
              </a:spcAft>
              <a:buFont typeface="Arial" panose="020B0604020202020204" pitchFamily="34" charset="0"/>
              <a:buNone/>
              <a:defRPr sz="800">
                <a:solidFill>
                  <a:schemeClr val="bg1"/>
                </a:solidFill>
              </a:defRPr>
            </a:lvl6pPr>
            <a:lvl7pPr marL="0" indent="0">
              <a:spcBef>
                <a:spcPts val="0"/>
              </a:spcBef>
              <a:spcAft>
                <a:spcPts val="0"/>
              </a:spcAft>
              <a:buNone/>
              <a:defRPr sz="800">
                <a:solidFill>
                  <a:schemeClr val="bg1"/>
                </a:solidFill>
              </a:defRPr>
            </a:lvl7pPr>
            <a:lvl8pPr marL="0" indent="0">
              <a:spcBef>
                <a:spcPts val="0"/>
              </a:spcBef>
              <a:spcAft>
                <a:spcPts val="0"/>
              </a:spcAft>
              <a:buFont typeface="Arial" panose="020B0604020202020204" pitchFamily="34" charset="0"/>
              <a:buNone/>
              <a:defRPr sz="800">
                <a:solidFill>
                  <a:schemeClr val="bg1"/>
                </a:solidFill>
              </a:defRPr>
            </a:lvl8pPr>
            <a:lvl9pPr marL="0" indent="0">
              <a:lnSpc>
                <a:spcPct val="100000"/>
              </a:lnSpc>
              <a:spcBef>
                <a:spcPts val="0"/>
              </a:spcBef>
              <a:spcAft>
                <a:spcPts val="0"/>
              </a:spcAft>
              <a:buFont typeface="Arial" panose="020B0604020202020204" pitchFamily="34" charset="0"/>
              <a:buNone/>
              <a:defRPr sz="800">
                <a:solidFill>
                  <a:schemeClr val="bg1"/>
                </a:solidFill>
              </a:defRPr>
            </a:lvl9pPr>
          </a:lstStyle>
          <a:p>
            <a:pPr lvl="0"/>
            <a:r>
              <a:rPr lang="en-GB" dirty="0"/>
              <a:t>Click to insert registered entity name</a:t>
            </a:r>
          </a:p>
          <a:p>
            <a:pPr lvl="1"/>
            <a:r>
              <a:rPr lang="en-GB" dirty="0"/>
              <a:t>Second level</a:t>
            </a:r>
          </a:p>
        </p:txBody>
      </p:sp>
      <p:sp>
        <p:nvSpPr>
          <p:cNvPr id="11" name="Picture Placeholder 10">
            <a:extLst>
              <a:ext uri="{FF2B5EF4-FFF2-40B4-BE49-F238E27FC236}">
                <a16:creationId xmlns:a16="http://schemas.microsoft.com/office/drawing/2014/main" id="{DD1E3AFC-185C-C949-98CD-D577C369439E}"/>
              </a:ext>
            </a:extLst>
          </p:cNvPr>
          <p:cNvSpPr>
            <a:spLocks noGrp="1"/>
          </p:cNvSpPr>
          <p:nvPr>
            <p:ph type="pic" sz="quarter" idx="22" hasCustomPrompt="1"/>
          </p:nvPr>
        </p:nvSpPr>
        <p:spPr>
          <a:xfrm>
            <a:off x="6280150" y="2492375"/>
            <a:ext cx="955675" cy="1095375"/>
          </a:xfrm>
          <a:prstGeom prst="roundRect">
            <a:avLst>
              <a:gd name="adj" fmla="val 3987"/>
            </a:avLst>
          </a:prstGeom>
        </p:spPr>
        <p:txBody>
          <a:bodyPr/>
          <a:lstStyle>
            <a:lvl1pPr marL="0" indent="0">
              <a:buNone/>
              <a:defRPr>
                <a:solidFill>
                  <a:schemeClr val="bg1"/>
                </a:solidFill>
              </a:defRPr>
            </a:lvl1pPr>
          </a:lstStyle>
          <a:p>
            <a:r>
              <a:rPr lang="en-US" dirty="0"/>
              <a:t>Click to insert contact headshot</a:t>
            </a:r>
          </a:p>
        </p:txBody>
      </p:sp>
      <p:sp>
        <p:nvSpPr>
          <p:cNvPr id="15" name="Text Placeholder 5">
            <a:extLst>
              <a:ext uri="{FF2B5EF4-FFF2-40B4-BE49-F238E27FC236}">
                <a16:creationId xmlns:a16="http://schemas.microsoft.com/office/drawing/2014/main" id="{01FCA63F-1288-B343-962A-EFE018D32E15}"/>
              </a:ext>
            </a:extLst>
          </p:cNvPr>
          <p:cNvSpPr>
            <a:spLocks noGrp="1"/>
          </p:cNvSpPr>
          <p:nvPr>
            <p:ph type="body" sz="quarter" idx="23" hasCustomPrompt="1"/>
          </p:nvPr>
        </p:nvSpPr>
        <p:spPr>
          <a:xfrm>
            <a:off x="6280150" y="3726149"/>
            <a:ext cx="2044700" cy="960151"/>
          </a:xfrm>
        </p:spPr>
        <p:txBody>
          <a:bodyPr/>
          <a:lstStyle>
            <a:lvl1pPr marL="0" indent="0">
              <a:spcBef>
                <a:spcPts val="0"/>
              </a:spcBef>
              <a:spcAft>
                <a:spcPts val="0"/>
              </a:spcAft>
              <a:buFont typeface="Arial" panose="020B0604020202020204" pitchFamily="34" charset="0"/>
              <a:buNone/>
              <a:defRPr sz="800">
                <a:solidFill>
                  <a:schemeClr val="bg1"/>
                </a:solidFill>
              </a:defRPr>
            </a:lvl1pPr>
            <a:lvl2pPr marL="0" indent="0">
              <a:spcBef>
                <a:spcPts val="0"/>
              </a:spcBef>
              <a:spcAft>
                <a:spcPts val="0"/>
              </a:spcAft>
              <a:buFont typeface="Arial" panose="020B0604020202020204" pitchFamily="34" charset="0"/>
              <a:buNone/>
              <a:defRPr sz="800">
                <a:solidFill>
                  <a:schemeClr val="bg1"/>
                </a:solidFill>
              </a:defRPr>
            </a:lvl2pPr>
            <a:lvl3pPr marL="0" indent="0">
              <a:lnSpc>
                <a:spcPct val="100000"/>
              </a:lnSpc>
              <a:spcAft>
                <a:spcPts val="0"/>
              </a:spcAft>
              <a:buFont typeface="Arial" panose="020B0604020202020204" pitchFamily="34" charset="0"/>
              <a:buNone/>
              <a:defRPr sz="800">
                <a:solidFill>
                  <a:schemeClr val="bg1"/>
                </a:solidFill>
              </a:defRPr>
            </a:lvl3pPr>
            <a:lvl4pPr marL="0" indent="0">
              <a:spcBef>
                <a:spcPts val="0"/>
              </a:spcBef>
              <a:spcAft>
                <a:spcPts val="0"/>
              </a:spcAft>
              <a:buNone/>
              <a:defRPr sz="800">
                <a:solidFill>
                  <a:schemeClr val="bg1"/>
                </a:solidFill>
              </a:defRPr>
            </a:lvl4pPr>
            <a:lvl5pPr>
              <a:defRPr sz="800"/>
            </a:lvl5pPr>
            <a:lvl6pPr marL="0" indent="0">
              <a:spcAft>
                <a:spcPts val="0"/>
              </a:spcAft>
              <a:buFont typeface="Arial" panose="020B0604020202020204" pitchFamily="34" charset="0"/>
              <a:buNone/>
              <a:defRPr sz="800">
                <a:solidFill>
                  <a:schemeClr val="bg1"/>
                </a:solidFill>
              </a:defRPr>
            </a:lvl6pPr>
            <a:lvl7pPr marL="0" indent="0">
              <a:spcBef>
                <a:spcPts val="0"/>
              </a:spcBef>
              <a:spcAft>
                <a:spcPts val="0"/>
              </a:spcAft>
              <a:buNone/>
              <a:defRPr sz="800">
                <a:solidFill>
                  <a:schemeClr val="bg1"/>
                </a:solidFill>
              </a:defRPr>
            </a:lvl7pPr>
            <a:lvl8pPr marL="0" indent="0">
              <a:spcBef>
                <a:spcPts val="0"/>
              </a:spcBef>
              <a:spcAft>
                <a:spcPts val="0"/>
              </a:spcAft>
              <a:buFont typeface="Arial" panose="020B0604020202020204" pitchFamily="34" charset="0"/>
              <a:buNone/>
              <a:defRPr sz="800">
                <a:solidFill>
                  <a:schemeClr val="bg1"/>
                </a:solidFill>
              </a:defRPr>
            </a:lvl8pPr>
            <a:lvl9pPr marL="0" indent="0">
              <a:lnSpc>
                <a:spcPct val="100000"/>
              </a:lnSpc>
              <a:spcBef>
                <a:spcPts val="0"/>
              </a:spcBef>
              <a:spcAft>
                <a:spcPts val="0"/>
              </a:spcAft>
              <a:buFont typeface="Arial" panose="020B0604020202020204" pitchFamily="34" charset="0"/>
              <a:buNone/>
              <a:defRPr sz="800">
                <a:solidFill>
                  <a:schemeClr val="bg1"/>
                </a:solidFill>
              </a:defRPr>
            </a:lvl9pPr>
          </a:lstStyle>
          <a:p>
            <a:pPr lvl="0"/>
            <a:r>
              <a:rPr lang="en-GB" dirty="0"/>
              <a:t>Click to insert contact </a:t>
            </a:r>
            <a:r>
              <a:rPr lang="en-GB" dirty="0" err="1"/>
              <a:t>detalis</a:t>
            </a:r>
            <a:endParaRPr lang="en-GB" dirty="0"/>
          </a:p>
          <a:p>
            <a:pPr lvl="1"/>
            <a:r>
              <a:rPr lang="en-GB" dirty="0"/>
              <a:t>Second level</a:t>
            </a:r>
          </a:p>
          <a:p>
            <a:pPr lvl="2"/>
            <a:r>
              <a:rPr lang="en-GB" dirty="0"/>
              <a:t>Third level</a:t>
            </a:r>
            <a:endParaRPr lang="en-US" dirty="0"/>
          </a:p>
        </p:txBody>
      </p:sp>
    </p:spTree>
    <p:extLst>
      <p:ext uri="{BB962C8B-B14F-4D97-AF65-F5344CB8AC3E}">
        <p14:creationId xmlns:p14="http://schemas.microsoft.com/office/powerpoint/2010/main" val="3044003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53E4644-A46D-AE47-AD2E-108BF412B5BD}"/>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5F9D149A-6CD6-624A-B7D0-43C34AED6623}"/>
              </a:ext>
            </a:extLst>
          </p:cNvPr>
          <p:cNvSpPr>
            <a:spLocks noGrp="1"/>
          </p:cNvSpPr>
          <p:nvPr>
            <p:ph type="ftr" sz="quarter" idx="11"/>
          </p:nvPr>
        </p:nvSpPr>
        <p:spPr/>
        <p:txBody>
          <a:bodyPr/>
          <a:lstStyle/>
          <a:p>
            <a:r>
              <a:rPr lang="en-US"/>
              <a:t>SDCT</a:t>
            </a:r>
            <a:endParaRPr lang="en-US" dirty="0"/>
          </a:p>
        </p:txBody>
      </p:sp>
      <p:sp>
        <p:nvSpPr>
          <p:cNvPr id="5" name="Slide Number Placeholder 4">
            <a:extLst>
              <a:ext uri="{FF2B5EF4-FFF2-40B4-BE49-F238E27FC236}">
                <a16:creationId xmlns:a16="http://schemas.microsoft.com/office/drawing/2014/main" id="{03F5686C-C64D-4A4E-AAF1-1907C6D4408E}"/>
              </a:ext>
            </a:extLst>
          </p:cNvPr>
          <p:cNvSpPr>
            <a:spLocks noGrp="1"/>
          </p:cNvSpPr>
          <p:nvPr>
            <p:ph type="sldNum" sz="quarter" idx="12"/>
          </p:nvPr>
        </p:nvSpPr>
        <p:spPr/>
        <p:txBody>
          <a:bodyPr/>
          <a:lstStyle/>
          <a:p>
            <a:fld id="{A7C12C7C-6A3B-F84D-A357-F08536A96CB0}" type="slidenum">
              <a:rPr lang="en-US" smtClean="0"/>
              <a:pPr/>
              <a:t>‹#›</a:t>
            </a:fld>
            <a:endParaRPr lang="en-US" dirty="0"/>
          </a:p>
        </p:txBody>
      </p:sp>
      <p:sp>
        <p:nvSpPr>
          <p:cNvPr id="6" name="object 4">
            <a:extLst>
              <a:ext uri="{FF2B5EF4-FFF2-40B4-BE49-F238E27FC236}">
                <a16:creationId xmlns:a16="http://schemas.microsoft.com/office/drawing/2014/main" id="{B499E99E-8137-D34E-9ED8-BA421FA49152}"/>
              </a:ext>
            </a:extLst>
          </p:cNvPr>
          <p:cNvSpPr/>
          <p:nvPr userDrawn="1"/>
        </p:nvSpPr>
        <p:spPr>
          <a:xfrm>
            <a:off x="1901825" y="444500"/>
            <a:ext cx="952500" cy="955675"/>
          </a:xfrm>
          <a:prstGeom prst="roundRect">
            <a:avLst>
              <a:gd name="adj" fmla="val 4000"/>
            </a:avLst>
          </a:prstGeom>
          <a:solidFill>
            <a:srgbClr val="13294B"/>
          </a:solidFill>
        </p:spPr>
        <p:txBody>
          <a:bodyPr wrap="square" lIns="0" tIns="0" rIns="0" bIns="0" rtlCol="0"/>
          <a:lstStyle/>
          <a:p>
            <a:endParaRPr dirty="0"/>
          </a:p>
        </p:txBody>
      </p:sp>
      <p:sp>
        <p:nvSpPr>
          <p:cNvPr id="7" name="object 5">
            <a:extLst>
              <a:ext uri="{FF2B5EF4-FFF2-40B4-BE49-F238E27FC236}">
                <a16:creationId xmlns:a16="http://schemas.microsoft.com/office/drawing/2014/main" id="{E8649139-BFD4-B04E-AA1A-F53D7E266CC4}"/>
              </a:ext>
            </a:extLst>
          </p:cNvPr>
          <p:cNvSpPr/>
          <p:nvPr userDrawn="1"/>
        </p:nvSpPr>
        <p:spPr>
          <a:xfrm>
            <a:off x="4094163" y="444500"/>
            <a:ext cx="950912" cy="955675"/>
          </a:xfrm>
          <a:prstGeom prst="roundRect">
            <a:avLst>
              <a:gd name="adj" fmla="val 4007"/>
            </a:avLst>
          </a:prstGeom>
          <a:solidFill>
            <a:srgbClr val="BFC8C3"/>
          </a:solidFill>
        </p:spPr>
        <p:txBody>
          <a:bodyPr wrap="square" lIns="0" tIns="0" rIns="0" bIns="0" rtlCol="0"/>
          <a:lstStyle/>
          <a:p>
            <a:endParaRPr dirty="0"/>
          </a:p>
        </p:txBody>
      </p:sp>
      <p:sp>
        <p:nvSpPr>
          <p:cNvPr id="8" name="object 6">
            <a:extLst>
              <a:ext uri="{FF2B5EF4-FFF2-40B4-BE49-F238E27FC236}">
                <a16:creationId xmlns:a16="http://schemas.microsoft.com/office/drawing/2014/main" id="{DEC3ABC3-5CBD-C840-A419-6B24D8615DBF}"/>
              </a:ext>
            </a:extLst>
          </p:cNvPr>
          <p:cNvSpPr/>
          <p:nvPr userDrawn="1"/>
        </p:nvSpPr>
        <p:spPr>
          <a:xfrm>
            <a:off x="3000375" y="444500"/>
            <a:ext cx="952500" cy="955675"/>
          </a:xfrm>
          <a:prstGeom prst="roundRect">
            <a:avLst>
              <a:gd name="adj" fmla="val 4000"/>
            </a:avLst>
          </a:prstGeom>
          <a:solidFill>
            <a:srgbClr val="585E6F"/>
          </a:solidFill>
        </p:spPr>
        <p:txBody>
          <a:bodyPr wrap="square" lIns="0" tIns="0" rIns="0" bIns="0" rtlCol="0"/>
          <a:lstStyle/>
          <a:p>
            <a:endParaRPr dirty="0"/>
          </a:p>
        </p:txBody>
      </p:sp>
      <p:sp>
        <p:nvSpPr>
          <p:cNvPr id="9" name="object 7">
            <a:extLst>
              <a:ext uri="{FF2B5EF4-FFF2-40B4-BE49-F238E27FC236}">
                <a16:creationId xmlns:a16="http://schemas.microsoft.com/office/drawing/2014/main" id="{C18B744D-531B-B847-A390-A2783D473D26}"/>
              </a:ext>
            </a:extLst>
          </p:cNvPr>
          <p:cNvSpPr/>
          <p:nvPr userDrawn="1"/>
        </p:nvSpPr>
        <p:spPr>
          <a:xfrm>
            <a:off x="809625" y="444500"/>
            <a:ext cx="949325" cy="955675"/>
          </a:xfrm>
          <a:prstGeom prst="roundRect">
            <a:avLst>
              <a:gd name="adj" fmla="val 4013"/>
            </a:avLst>
          </a:prstGeom>
          <a:solidFill>
            <a:srgbClr val="F26729"/>
          </a:solidFill>
        </p:spPr>
        <p:txBody>
          <a:bodyPr wrap="square" lIns="0" tIns="0" rIns="0" bIns="0" rtlCol="0"/>
          <a:lstStyle/>
          <a:p>
            <a:endParaRPr dirty="0"/>
          </a:p>
        </p:txBody>
      </p:sp>
      <p:sp>
        <p:nvSpPr>
          <p:cNvPr id="10" name="object 8">
            <a:extLst>
              <a:ext uri="{FF2B5EF4-FFF2-40B4-BE49-F238E27FC236}">
                <a16:creationId xmlns:a16="http://schemas.microsoft.com/office/drawing/2014/main" id="{667554CC-06A8-3E43-8CF0-4552FC6AD462}"/>
              </a:ext>
            </a:extLst>
          </p:cNvPr>
          <p:cNvSpPr/>
          <p:nvPr userDrawn="1"/>
        </p:nvSpPr>
        <p:spPr>
          <a:xfrm>
            <a:off x="4094163" y="2132330"/>
            <a:ext cx="950400" cy="360000"/>
          </a:xfrm>
          <a:prstGeom prst="roundRect">
            <a:avLst>
              <a:gd name="adj" fmla="val 10583"/>
            </a:avLst>
          </a:prstGeom>
          <a:solidFill>
            <a:srgbClr val="964F4C"/>
          </a:solidFill>
        </p:spPr>
        <p:txBody>
          <a:bodyPr wrap="square" lIns="0" tIns="0" rIns="0" bIns="0" rtlCol="0"/>
          <a:lstStyle/>
          <a:p>
            <a:endParaRPr dirty="0"/>
          </a:p>
        </p:txBody>
      </p:sp>
      <p:sp>
        <p:nvSpPr>
          <p:cNvPr id="11" name="object 9">
            <a:extLst>
              <a:ext uri="{FF2B5EF4-FFF2-40B4-BE49-F238E27FC236}">
                <a16:creationId xmlns:a16="http://schemas.microsoft.com/office/drawing/2014/main" id="{2405ED43-6E10-BC4C-BC2C-66A20E4CF6D6}"/>
              </a:ext>
            </a:extLst>
          </p:cNvPr>
          <p:cNvSpPr/>
          <p:nvPr userDrawn="1"/>
        </p:nvSpPr>
        <p:spPr>
          <a:xfrm>
            <a:off x="4094163" y="3237628"/>
            <a:ext cx="950400" cy="360000"/>
          </a:xfrm>
          <a:prstGeom prst="roundRect">
            <a:avLst>
              <a:gd name="adj" fmla="val 10583"/>
            </a:avLst>
          </a:prstGeom>
          <a:solidFill>
            <a:srgbClr val="EE5C6C"/>
          </a:solidFill>
        </p:spPr>
        <p:txBody>
          <a:bodyPr wrap="square" lIns="0" tIns="0" rIns="0" bIns="0" rtlCol="0"/>
          <a:lstStyle/>
          <a:p>
            <a:endParaRPr dirty="0"/>
          </a:p>
        </p:txBody>
      </p:sp>
      <p:sp>
        <p:nvSpPr>
          <p:cNvPr id="12" name="object 10">
            <a:extLst>
              <a:ext uri="{FF2B5EF4-FFF2-40B4-BE49-F238E27FC236}">
                <a16:creationId xmlns:a16="http://schemas.microsoft.com/office/drawing/2014/main" id="{B4AF9E18-218D-F34F-97DF-322B43FF3EDB}"/>
              </a:ext>
            </a:extLst>
          </p:cNvPr>
          <p:cNvSpPr/>
          <p:nvPr userDrawn="1"/>
        </p:nvSpPr>
        <p:spPr>
          <a:xfrm>
            <a:off x="812237" y="2142029"/>
            <a:ext cx="950400" cy="360000"/>
          </a:xfrm>
          <a:prstGeom prst="roundRect">
            <a:avLst>
              <a:gd name="adj" fmla="val 10583"/>
            </a:avLst>
          </a:prstGeom>
          <a:solidFill>
            <a:srgbClr val="F4E1C1"/>
          </a:solidFill>
        </p:spPr>
        <p:txBody>
          <a:bodyPr wrap="square" lIns="0" tIns="0" rIns="0" bIns="0" rtlCol="0"/>
          <a:lstStyle/>
          <a:p>
            <a:endParaRPr dirty="0"/>
          </a:p>
        </p:txBody>
      </p:sp>
      <p:sp>
        <p:nvSpPr>
          <p:cNvPr id="13" name="object 11">
            <a:extLst>
              <a:ext uri="{FF2B5EF4-FFF2-40B4-BE49-F238E27FC236}">
                <a16:creationId xmlns:a16="http://schemas.microsoft.com/office/drawing/2014/main" id="{320BCBCF-0E5C-0449-9FF7-8299AC1BC9F9}"/>
              </a:ext>
            </a:extLst>
          </p:cNvPr>
          <p:cNvSpPr/>
          <p:nvPr userDrawn="1"/>
        </p:nvSpPr>
        <p:spPr>
          <a:xfrm>
            <a:off x="1901825" y="3237628"/>
            <a:ext cx="950400" cy="360000"/>
          </a:xfrm>
          <a:prstGeom prst="roundRect">
            <a:avLst>
              <a:gd name="adj" fmla="val 10583"/>
            </a:avLst>
          </a:prstGeom>
          <a:solidFill>
            <a:srgbClr val="008DB9"/>
          </a:solidFill>
        </p:spPr>
        <p:txBody>
          <a:bodyPr wrap="square" lIns="0" tIns="0" rIns="0" bIns="0" rtlCol="0"/>
          <a:lstStyle/>
          <a:p>
            <a:endParaRPr dirty="0"/>
          </a:p>
        </p:txBody>
      </p:sp>
      <p:sp>
        <p:nvSpPr>
          <p:cNvPr id="14" name="object 12">
            <a:extLst>
              <a:ext uri="{FF2B5EF4-FFF2-40B4-BE49-F238E27FC236}">
                <a16:creationId xmlns:a16="http://schemas.microsoft.com/office/drawing/2014/main" id="{443257FE-B873-114C-830E-0AE91DCC1840}"/>
              </a:ext>
            </a:extLst>
          </p:cNvPr>
          <p:cNvSpPr/>
          <p:nvPr userDrawn="1"/>
        </p:nvSpPr>
        <p:spPr>
          <a:xfrm>
            <a:off x="3002475" y="2132330"/>
            <a:ext cx="950400" cy="360000"/>
          </a:xfrm>
          <a:prstGeom prst="roundRect">
            <a:avLst>
              <a:gd name="adj" fmla="val 10583"/>
            </a:avLst>
          </a:prstGeom>
          <a:solidFill>
            <a:srgbClr val="DD4132"/>
          </a:solidFill>
        </p:spPr>
        <p:txBody>
          <a:bodyPr wrap="square" lIns="0" tIns="0" rIns="0" bIns="0" rtlCol="0"/>
          <a:lstStyle/>
          <a:p>
            <a:endParaRPr dirty="0"/>
          </a:p>
        </p:txBody>
      </p:sp>
      <p:sp>
        <p:nvSpPr>
          <p:cNvPr id="15" name="object 13">
            <a:extLst>
              <a:ext uri="{FF2B5EF4-FFF2-40B4-BE49-F238E27FC236}">
                <a16:creationId xmlns:a16="http://schemas.microsoft.com/office/drawing/2014/main" id="{60ECF143-0D7E-D845-9660-3F3ADE97E3C6}"/>
              </a:ext>
            </a:extLst>
          </p:cNvPr>
          <p:cNvSpPr/>
          <p:nvPr userDrawn="1"/>
        </p:nvSpPr>
        <p:spPr>
          <a:xfrm>
            <a:off x="3010122" y="3237628"/>
            <a:ext cx="950400" cy="360000"/>
          </a:xfrm>
          <a:prstGeom prst="roundRect">
            <a:avLst>
              <a:gd name="adj" fmla="val 10583"/>
            </a:avLst>
          </a:prstGeom>
          <a:solidFill>
            <a:srgbClr val="707BB4"/>
          </a:solidFill>
        </p:spPr>
        <p:txBody>
          <a:bodyPr wrap="square" lIns="0" tIns="0" rIns="0" bIns="0" rtlCol="0"/>
          <a:lstStyle/>
          <a:p>
            <a:endParaRPr dirty="0"/>
          </a:p>
        </p:txBody>
      </p:sp>
      <p:sp>
        <p:nvSpPr>
          <p:cNvPr id="16" name="object 14">
            <a:extLst>
              <a:ext uri="{FF2B5EF4-FFF2-40B4-BE49-F238E27FC236}">
                <a16:creationId xmlns:a16="http://schemas.microsoft.com/office/drawing/2014/main" id="{ACD04826-ABA6-0E40-A623-E580E5BC5CE4}"/>
              </a:ext>
            </a:extLst>
          </p:cNvPr>
          <p:cNvSpPr/>
          <p:nvPr userDrawn="1"/>
        </p:nvSpPr>
        <p:spPr>
          <a:xfrm>
            <a:off x="1903925" y="2132330"/>
            <a:ext cx="950400" cy="360000"/>
          </a:xfrm>
          <a:prstGeom prst="roundRect">
            <a:avLst>
              <a:gd name="adj" fmla="val 10583"/>
            </a:avLst>
          </a:prstGeom>
          <a:solidFill>
            <a:srgbClr val="FFA500"/>
          </a:solidFill>
        </p:spPr>
        <p:txBody>
          <a:bodyPr wrap="square" lIns="0" tIns="0" rIns="0" bIns="0" rtlCol="0"/>
          <a:lstStyle/>
          <a:p>
            <a:endParaRPr dirty="0"/>
          </a:p>
        </p:txBody>
      </p:sp>
      <p:sp>
        <p:nvSpPr>
          <p:cNvPr id="17" name="object 15">
            <a:extLst>
              <a:ext uri="{FF2B5EF4-FFF2-40B4-BE49-F238E27FC236}">
                <a16:creationId xmlns:a16="http://schemas.microsoft.com/office/drawing/2014/main" id="{EE5FB870-3EF6-424F-8C3F-6295615FC267}"/>
              </a:ext>
            </a:extLst>
          </p:cNvPr>
          <p:cNvSpPr/>
          <p:nvPr userDrawn="1"/>
        </p:nvSpPr>
        <p:spPr>
          <a:xfrm>
            <a:off x="809625" y="3237628"/>
            <a:ext cx="950400" cy="360000"/>
          </a:xfrm>
          <a:prstGeom prst="roundRect">
            <a:avLst>
              <a:gd name="adj" fmla="val 10583"/>
            </a:avLst>
          </a:prstGeom>
          <a:solidFill>
            <a:srgbClr val="85CED1"/>
          </a:solidFill>
        </p:spPr>
        <p:txBody>
          <a:bodyPr wrap="square" lIns="0" tIns="0" rIns="0" bIns="0" rtlCol="0"/>
          <a:lstStyle/>
          <a:p>
            <a:endParaRPr dirty="0"/>
          </a:p>
        </p:txBody>
      </p:sp>
      <p:sp>
        <p:nvSpPr>
          <p:cNvPr id="18" name="object 16">
            <a:extLst>
              <a:ext uri="{FF2B5EF4-FFF2-40B4-BE49-F238E27FC236}">
                <a16:creationId xmlns:a16="http://schemas.microsoft.com/office/drawing/2014/main" id="{EF15EC5E-A187-2A4A-8E4E-033404351D17}"/>
              </a:ext>
            </a:extLst>
          </p:cNvPr>
          <p:cNvSpPr txBox="1"/>
          <p:nvPr userDrawn="1"/>
        </p:nvSpPr>
        <p:spPr>
          <a:xfrm>
            <a:off x="1880870" y="1505661"/>
            <a:ext cx="1119505" cy="379591"/>
          </a:xfrm>
          <a:prstGeom prst="rect">
            <a:avLst/>
          </a:prstGeom>
        </p:spPr>
        <p:txBody>
          <a:bodyPr vert="horz" wrap="square" lIns="0" tIns="38100" rIns="0" bIns="0" rtlCol="0">
            <a:spAutoFit/>
          </a:bodyPr>
          <a:lstStyle/>
          <a:p>
            <a:pPr marL="12700">
              <a:lnSpc>
                <a:spcPct val="100000"/>
              </a:lnSpc>
              <a:spcBef>
                <a:spcPts val="300"/>
              </a:spcBef>
            </a:pPr>
            <a:r>
              <a:rPr lang="en-AU" sz="600" spc="-15" dirty="0">
                <a:solidFill>
                  <a:srgbClr val="231F20"/>
                </a:solidFill>
                <a:latin typeface="+mn-lt"/>
                <a:cs typeface="HelveticaNeueLTStd-Roman"/>
              </a:rPr>
              <a:t>HEX #13294B</a:t>
            </a:r>
          </a:p>
          <a:p>
            <a:pPr marL="12700">
              <a:lnSpc>
                <a:spcPct val="100000"/>
              </a:lnSpc>
              <a:spcBef>
                <a:spcPts val="300"/>
              </a:spcBef>
            </a:pPr>
            <a:r>
              <a:rPr lang="en-AU" sz="600" spc="-15" dirty="0">
                <a:solidFill>
                  <a:srgbClr val="231F20"/>
                </a:solidFill>
                <a:latin typeface="+mn-lt"/>
                <a:cs typeface="HelveticaNeueLTStd-Roman"/>
              </a:rPr>
              <a:t>RGB 19, 41, 75</a:t>
            </a:r>
            <a:endParaRPr sz="600" dirty="0">
              <a:latin typeface="+mn-lt"/>
              <a:cs typeface="HelveticaNeueLTStd-Roman"/>
            </a:endParaRPr>
          </a:p>
          <a:p>
            <a:pPr marL="12700">
              <a:lnSpc>
                <a:spcPct val="100000"/>
              </a:lnSpc>
              <a:spcBef>
                <a:spcPts val="200"/>
              </a:spcBef>
            </a:pPr>
            <a:r>
              <a:rPr sz="600" b="1" dirty="0">
                <a:solidFill>
                  <a:srgbClr val="231F20"/>
                </a:solidFill>
                <a:latin typeface="+mn-lt"/>
                <a:cs typeface="HelveticaNeueLT Std"/>
              </a:rPr>
              <a:t>Blue</a:t>
            </a:r>
            <a:r>
              <a:rPr sz="600" b="1" spc="-10" dirty="0">
                <a:solidFill>
                  <a:srgbClr val="231F20"/>
                </a:solidFill>
                <a:latin typeface="+mn-lt"/>
                <a:cs typeface="HelveticaNeueLT Std"/>
              </a:rPr>
              <a:t> </a:t>
            </a:r>
            <a:r>
              <a:rPr sz="600" b="1" dirty="0">
                <a:solidFill>
                  <a:srgbClr val="231F20"/>
                </a:solidFill>
                <a:latin typeface="+mn-lt"/>
                <a:cs typeface="HelveticaNeueLT Std"/>
              </a:rPr>
              <a:t>Depths</a:t>
            </a:r>
            <a:endParaRPr sz="600" dirty="0">
              <a:latin typeface="+mn-lt"/>
              <a:cs typeface="HelveticaNeueLT Std"/>
            </a:endParaRPr>
          </a:p>
        </p:txBody>
      </p:sp>
      <p:sp>
        <p:nvSpPr>
          <p:cNvPr id="19" name="object 17">
            <a:extLst>
              <a:ext uri="{FF2B5EF4-FFF2-40B4-BE49-F238E27FC236}">
                <a16:creationId xmlns:a16="http://schemas.microsoft.com/office/drawing/2014/main" id="{2DE9CF7E-71E1-8A41-A3A1-AD4A49340C2D}"/>
              </a:ext>
            </a:extLst>
          </p:cNvPr>
          <p:cNvSpPr txBox="1"/>
          <p:nvPr userDrawn="1"/>
        </p:nvSpPr>
        <p:spPr>
          <a:xfrm>
            <a:off x="4094163" y="1505661"/>
            <a:ext cx="1119505" cy="379591"/>
          </a:xfrm>
          <a:prstGeom prst="rect">
            <a:avLst/>
          </a:prstGeom>
        </p:spPr>
        <p:txBody>
          <a:bodyPr vert="horz" wrap="square" lIns="0" tIns="38100" rIns="0" bIns="0" rtlCol="0">
            <a:spAutoFit/>
          </a:bodyPr>
          <a:lstStyle/>
          <a:p>
            <a:pPr marL="12700">
              <a:lnSpc>
                <a:spcPct val="100000"/>
              </a:lnSpc>
              <a:spcBef>
                <a:spcPts val="300"/>
              </a:spcBef>
            </a:pPr>
            <a:r>
              <a:rPr lang="en-AU" sz="600" spc="-15" dirty="0">
                <a:solidFill>
                  <a:srgbClr val="231F20"/>
                </a:solidFill>
                <a:latin typeface="+mn-lt"/>
                <a:cs typeface="HelveticaNeueLTStd-Roman"/>
              </a:rPr>
              <a:t>HEX #BFC8C3</a:t>
            </a:r>
          </a:p>
          <a:p>
            <a:pPr marL="12700">
              <a:lnSpc>
                <a:spcPct val="100000"/>
              </a:lnSpc>
              <a:spcBef>
                <a:spcPts val="300"/>
              </a:spcBef>
            </a:pPr>
            <a:r>
              <a:rPr lang="en-AU" sz="600" spc="-15" dirty="0">
                <a:solidFill>
                  <a:srgbClr val="231F20"/>
                </a:solidFill>
                <a:latin typeface="+mn-lt"/>
                <a:cs typeface="HelveticaNeueLTStd-Roman"/>
              </a:rPr>
              <a:t>RGB 191, 200, 195</a:t>
            </a:r>
            <a:endParaRPr sz="600" dirty="0">
              <a:latin typeface="+mn-lt"/>
              <a:cs typeface="HelveticaNeueLTStd-Roman"/>
            </a:endParaRPr>
          </a:p>
          <a:p>
            <a:pPr marL="12700">
              <a:lnSpc>
                <a:spcPct val="100000"/>
              </a:lnSpc>
              <a:spcBef>
                <a:spcPts val="200"/>
              </a:spcBef>
            </a:pPr>
            <a:r>
              <a:rPr sz="600" b="1" dirty="0">
                <a:solidFill>
                  <a:srgbClr val="231F20"/>
                </a:solidFill>
                <a:latin typeface="+mn-lt"/>
                <a:cs typeface="HelveticaNeueLT Std"/>
              </a:rPr>
              <a:t>Smoke</a:t>
            </a:r>
            <a:endParaRPr sz="600" dirty="0">
              <a:latin typeface="+mn-lt"/>
              <a:cs typeface="HelveticaNeueLT Std"/>
            </a:endParaRPr>
          </a:p>
        </p:txBody>
      </p:sp>
      <p:sp>
        <p:nvSpPr>
          <p:cNvPr id="20" name="object 18">
            <a:extLst>
              <a:ext uri="{FF2B5EF4-FFF2-40B4-BE49-F238E27FC236}">
                <a16:creationId xmlns:a16="http://schemas.microsoft.com/office/drawing/2014/main" id="{9426C00A-154D-4E47-923D-30735131BC37}"/>
              </a:ext>
            </a:extLst>
          </p:cNvPr>
          <p:cNvSpPr txBox="1"/>
          <p:nvPr userDrawn="1"/>
        </p:nvSpPr>
        <p:spPr>
          <a:xfrm>
            <a:off x="3000375" y="1505661"/>
            <a:ext cx="1119505" cy="379591"/>
          </a:xfrm>
          <a:prstGeom prst="rect">
            <a:avLst/>
          </a:prstGeom>
        </p:spPr>
        <p:txBody>
          <a:bodyPr vert="horz" wrap="square" lIns="0" tIns="38100" rIns="0" bIns="0" rtlCol="0">
            <a:spAutoFit/>
          </a:bodyPr>
          <a:lstStyle/>
          <a:p>
            <a:pPr marL="12700">
              <a:lnSpc>
                <a:spcPct val="100000"/>
              </a:lnSpc>
              <a:spcBef>
                <a:spcPts val="300"/>
              </a:spcBef>
            </a:pPr>
            <a:r>
              <a:rPr lang="en-AU" sz="600" spc="-15" dirty="0">
                <a:solidFill>
                  <a:srgbClr val="231F20"/>
                </a:solidFill>
                <a:latin typeface="+mn-lt"/>
                <a:cs typeface="HelveticaNeueLTStd-Roman"/>
              </a:rPr>
              <a:t>HEX #585E6F</a:t>
            </a:r>
          </a:p>
          <a:p>
            <a:pPr marL="12700">
              <a:lnSpc>
                <a:spcPct val="100000"/>
              </a:lnSpc>
              <a:spcBef>
                <a:spcPts val="300"/>
              </a:spcBef>
            </a:pPr>
            <a:r>
              <a:rPr lang="en-AU" sz="600" spc="-15" dirty="0">
                <a:solidFill>
                  <a:srgbClr val="231F20"/>
                </a:solidFill>
                <a:latin typeface="+mn-lt"/>
                <a:cs typeface="HelveticaNeueLTStd-Roman"/>
              </a:rPr>
              <a:t>RGB 88, 94, 111</a:t>
            </a:r>
            <a:endParaRPr sz="600" dirty="0">
              <a:latin typeface="+mn-lt"/>
              <a:cs typeface="HelveticaNeueLTStd-Roman"/>
            </a:endParaRPr>
          </a:p>
          <a:p>
            <a:pPr marL="12700">
              <a:lnSpc>
                <a:spcPct val="100000"/>
              </a:lnSpc>
              <a:spcBef>
                <a:spcPts val="200"/>
              </a:spcBef>
            </a:pPr>
            <a:r>
              <a:rPr sz="600" b="1" dirty="0">
                <a:solidFill>
                  <a:srgbClr val="231F20"/>
                </a:solidFill>
                <a:latin typeface="+mn-lt"/>
                <a:cs typeface="HelveticaNeueLT Std"/>
              </a:rPr>
              <a:t>Grisaille</a:t>
            </a:r>
            <a:endParaRPr sz="600" dirty="0">
              <a:latin typeface="+mn-lt"/>
              <a:cs typeface="HelveticaNeueLT Std"/>
            </a:endParaRPr>
          </a:p>
        </p:txBody>
      </p:sp>
      <p:sp>
        <p:nvSpPr>
          <p:cNvPr id="21" name="object 19">
            <a:extLst>
              <a:ext uri="{FF2B5EF4-FFF2-40B4-BE49-F238E27FC236}">
                <a16:creationId xmlns:a16="http://schemas.microsoft.com/office/drawing/2014/main" id="{FE850BF3-E188-FA4C-BD18-E9E6276E689F}"/>
              </a:ext>
            </a:extLst>
          </p:cNvPr>
          <p:cNvSpPr txBox="1"/>
          <p:nvPr userDrawn="1"/>
        </p:nvSpPr>
        <p:spPr>
          <a:xfrm>
            <a:off x="809625" y="1505661"/>
            <a:ext cx="1119505" cy="379591"/>
          </a:xfrm>
          <a:prstGeom prst="rect">
            <a:avLst/>
          </a:prstGeom>
        </p:spPr>
        <p:txBody>
          <a:bodyPr vert="horz" wrap="square" lIns="0" tIns="38100" rIns="0" bIns="0" rtlCol="0">
            <a:spAutoFit/>
          </a:bodyPr>
          <a:lstStyle/>
          <a:p>
            <a:pPr marL="12700">
              <a:lnSpc>
                <a:spcPct val="100000"/>
              </a:lnSpc>
              <a:spcBef>
                <a:spcPts val="300"/>
              </a:spcBef>
            </a:pPr>
            <a:r>
              <a:rPr lang="en-AU" sz="600" spc="-15" dirty="0">
                <a:solidFill>
                  <a:srgbClr val="231F20"/>
                </a:solidFill>
                <a:latin typeface="+mn-lt"/>
                <a:cs typeface="HelveticaNeueLTStd-Roman"/>
              </a:rPr>
              <a:t>HEX #F26729</a:t>
            </a:r>
          </a:p>
          <a:p>
            <a:pPr marL="12700">
              <a:lnSpc>
                <a:spcPct val="100000"/>
              </a:lnSpc>
              <a:spcBef>
                <a:spcPts val="300"/>
              </a:spcBef>
            </a:pPr>
            <a:r>
              <a:rPr lang="en-AU" sz="600" spc="-15" dirty="0">
                <a:solidFill>
                  <a:srgbClr val="231F20"/>
                </a:solidFill>
                <a:latin typeface="+mn-lt"/>
                <a:cs typeface="HelveticaNeueLTStd-Roman"/>
              </a:rPr>
              <a:t>RGB 242, 103, 41</a:t>
            </a:r>
            <a:endParaRPr sz="600" dirty="0">
              <a:latin typeface="+mn-lt"/>
              <a:cs typeface="HelveticaNeueLTStd-Roman"/>
            </a:endParaRPr>
          </a:p>
          <a:p>
            <a:pPr marL="12700">
              <a:lnSpc>
                <a:spcPct val="100000"/>
              </a:lnSpc>
              <a:spcBef>
                <a:spcPts val="200"/>
              </a:spcBef>
            </a:pPr>
            <a:r>
              <a:rPr sz="600" b="1" spc="-20" dirty="0">
                <a:solidFill>
                  <a:srgbClr val="231F20"/>
                </a:solidFill>
                <a:latin typeface="+mn-lt"/>
                <a:cs typeface="HelveticaNeueLT Std"/>
              </a:rPr>
              <a:t>Tangelo</a:t>
            </a:r>
            <a:endParaRPr sz="600" dirty="0">
              <a:latin typeface="+mn-lt"/>
              <a:cs typeface="HelveticaNeueLT Std"/>
            </a:endParaRPr>
          </a:p>
        </p:txBody>
      </p:sp>
      <p:sp>
        <p:nvSpPr>
          <p:cNvPr id="22" name="object 20">
            <a:extLst>
              <a:ext uri="{FF2B5EF4-FFF2-40B4-BE49-F238E27FC236}">
                <a16:creationId xmlns:a16="http://schemas.microsoft.com/office/drawing/2014/main" id="{11B42062-5DB1-B249-893B-695B081891C1}"/>
              </a:ext>
            </a:extLst>
          </p:cNvPr>
          <p:cNvSpPr txBox="1"/>
          <p:nvPr userDrawn="1"/>
        </p:nvSpPr>
        <p:spPr>
          <a:xfrm>
            <a:off x="1905628" y="2580459"/>
            <a:ext cx="1119505" cy="379591"/>
          </a:xfrm>
          <a:prstGeom prst="rect">
            <a:avLst/>
          </a:prstGeom>
        </p:spPr>
        <p:txBody>
          <a:bodyPr vert="horz" wrap="square" lIns="0" tIns="38100" rIns="0" bIns="0" rtlCol="0" anchor="t">
            <a:spAutoFit/>
          </a:bodyPr>
          <a:lstStyle/>
          <a:p>
            <a:pPr marL="12700">
              <a:lnSpc>
                <a:spcPct val="100000"/>
              </a:lnSpc>
              <a:spcBef>
                <a:spcPts val="300"/>
              </a:spcBef>
            </a:pPr>
            <a:r>
              <a:rPr lang="en-AU" sz="600" spc="-15" dirty="0">
                <a:solidFill>
                  <a:srgbClr val="231F20"/>
                </a:solidFill>
                <a:latin typeface="+mn-lt"/>
                <a:cs typeface="HelveticaNeueLTStd-Roman"/>
              </a:rPr>
              <a:t>HEX #FFA500</a:t>
            </a:r>
          </a:p>
          <a:p>
            <a:pPr marL="12700">
              <a:lnSpc>
                <a:spcPct val="100000"/>
              </a:lnSpc>
              <a:spcBef>
                <a:spcPts val="300"/>
              </a:spcBef>
            </a:pPr>
            <a:r>
              <a:rPr lang="en-AU" sz="600" spc="-15" dirty="0">
                <a:solidFill>
                  <a:srgbClr val="231F20"/>
                </a:solidFill>
                <a:latin typeface="+mn-lt"/>
                <a:cs typeface="HelveticaNeueLTStd-Roman"/>
              </a:rPr>
              <a:t>RGB 255, 165, 0</a:t>
            </a:r>
            <a:endParaRPr sz="600" dirty="0">
              <a:latin typeface="+mn-lt"/>
              <a:cs typeface="HelveticaNeueLTStd-Roman"/>
            </a:endParaRPr>
          </a:p>
          <a:p>
            <a:pPr marL="12700">
              <a:lnSpc>
                <a:spcPct val="100000"/>
              </a:lnSpc>
              <a:spcBef>
                <a:spcPts val="200"/>
              </a:spcBef>
            </a:pPr>
            <a:r>
              <a:rPr sz="600" b="1" spc="-10" dirty="0">
                <a:solidFill>
                  <a:srgbClr val="231F20"/>
                </a:solidFill>
                <a:latin typeface="+mn-lt"/>
                <a:cs typeface="HelveticaNeueLT Std"/>
              </a:rPr>
              <a:t>Saffron</a:t>
            </a:r>
            <a:endParaRPr sz="600" dirty="0">
              <a:latin typeface="+mn-lt"/>
              <a:cs typeface="HelveticaNeueLT Std"/>
            </a:endParaRPr>
          </a:p>
        </p:txBody>
      </p:sp>
      <p:sp>
        <p:nvSpPr>
          <p:cNvPr id="23" name="object 21">
            <a:extLst>
              <a:ext uri="{FF2B5EF4-FFF2-40B4-BE49-F238E27FC236}">
                <a16:creationId xmlns:a16="http://schemas.microsoft.com/office/drawing/2014/main" id="{529ECA48-B042-C346-920C-0DD539162A33}"/>
              </a:ext>
            </a:extLst>
          </p:cNvPr>
          <p:cNvSpPr txBox="1"/>
          <p:nvPr userDrawn="1"/>
        </p:nvSpPr>
        <p:spPr>
          <a:xfrm>
            <a:off x="796918" y="3676058"/>
            <a:ext cx="1119505" cy="379591"/>
          </a:xfrm>
          <a:prstGeom prst="rect">
            <a:avLst/>
          </a:prstGeom>
        </p:spPr>
        <p:txBody>
          <a:bodyPr vert="horz" wrap="square" lIns="0" tIns="38100" rIns="0" bIns="0" rtlCol="0">
            <a:spAutoFit/>
          </a:bodyPr>
          <a:lstStyle/>
          <a:p>
            <a:pPr marL="12700">
              <a:lnSpc>
                <a:spcPct val="100000"/>
              </a:lnSpc>
              <a:spcBef>
                <a:spcPts val="300"/>
              </a:spcBef>
            </a:pPr>
            <a:r>
              <a:rPr lang="en-AU" sz="600" spc="-15" dirty="0">
                <a:solidFill>
                  <a:srgbClr val="231F20"/>
                </a:solidFill>
                <a:latin typeface="+mn-lt"/>
                <a:cs typeface="HelveticaNeueLTStd-Roman"/>
              </a:rPr>
              <a:t>HEX #85CED1</a:t>
            </a:r>
          </a:p>
          <a:p>
            <a:pPr marL="12700">
              <a:lnSpc>
                <a:spcPct val="100000"/>
              </a:lnSpc>
              <a:spcBef>
                <a:spcPts val="300"/>
              </a:spcBef>
            </a:pPr>
            <a:r>
              <a:rPr lang="en-AU" sz="600" spc="-15" dirty="0">
                <a:solidFill>
                  <a:srgbClr val="231F20"/>
                </a:solidFill>
                <a:latin typeface="+mn-lt"/>
                <a:cs typeface="HelveticaNeueLTStd-Roman"/>
              </a:rPr>
              <a:t>RGB 133, 206, 209</a:t>
            </a:r>
            <a:endParaRPr lang="en-AU" sz="600" dirty="0">
              <a:latin typeface="+mn-lt"/>
              <a:cs typeface="HelveticaNeueLTStd-Roman"/>
            </a:endParaRPr>
          </a:p>
          <a:p>
            <a:pPr marL="12700">
              <a:lnSpc>
                <a:spcPct val="100000"/>
              </a:lnSpc>
              <a:spcBef>
                <a:spcPts val="200"/>
              </a:spcBef>
            </a:pPr>
            <a:r>
              <a:rPr sz="600" b="1" dirty="0">
                <a:solidFill>
                  <a:srgbClr val="231F20"/>
                </a:solidFill>
                <a:latin typeface="+mn-lt"/>
                <a:cs typeface="HelveticaNeueLT Std"/>
              </a:rPr>
              <a:t>Aqua</a:t>
            </a:r>
            <a:r>
              <a:rPr sz="600" b="1" spc="-10" dirty="0">
                <a:solidFill>
                  <a:srgbClr val="231F20"/>
                </a:solidFill>
                <a:latin typeface="+mn-lt"/>
                <a:cs typeface="HelveticaNeueLT Std"/>
              </a:rPr>
              <a:t> </a:t>
            </a:r>
            <a:r>
              <a:rPr sz="600" b="1" dirty="0">
                <a:solidFill>
                  <a:srgbClr val="231F20"/>
                </a:solidFill>
                <a:latin typeface="+mn-lt"/>
                <a:cs typeface="HelveticaNeueLT Std"/>
              </a:rPr>
              <a:t>Splash</a:t>
            </a:r>
            <a:endParaRPr sz="600" dirty="0">
              <a:latin typeface="+mn-lt"/>
              <a:cs typeface="HelveticaNeueLT Std"/>
            </a:endParaRPr>
          </a:p>
        </p:txBody>
      </p:sp>
      <p:sp>
        <p:nvSpPr>
          <p:cNvPr id="24" name="object 22">
            <a:extLst>
              <a:ext uri="{FF2B5EF4-FFF2-40B4-BE49-F238E27FC236}">
                <a16:creationId xmlns:a16="http://schemas.microsoft.com/office/drawing/2014/main" id="{BB4E0684-3A12-3A46-8FE0-6569A8A54A03}"/>
              </a:ext>
            </a:extLst>
          </p:cNvPr>
          <p:cNvSpPr txBox="1"/>
          <p:nvPr userDrawn="1"/>
        </p:nvSpPr>
        <p:spPr>
          <a:xfrm>
            <a:off x="809625" y="2580459"/>
            <a:ext cx="1119505" cy="379591"/>
          </a:xfrm>
          <a:prstGeom prst="rect">
            <a:avLst/>
          </a:prstGeom>
        </p:spPr>
        <p:txBody>
          <a:bodyPr vert="horz" wrap="square" lIns="0" tIns="38100" rIns="0" bIns="0" rtlCol="0" anchor="t">
            <a:spAutoFit/>
          </a:bodyPr>
          <a:lstStyle/>
          <a:p>
            <a:pPr marL="12700">
              <a:lnSpc>
                <a:spcPct val="100000"/>
              </a:lnSpc>
              <a:spcBef>
                <a:spcPts val="300"/>
              </a:spcBef>
            </a:pPr>
            <a:r>
              <a:rPr lang="en-AU" sz="600" spc="-15" dirty="0">
                <a:solidFill>
                  <a:srgbClr val="231F20"/>
                </a:solidFill>
                <a:latin typeface="+mn-lt"/>
                <a:cs typeface="HelveticaNeueLTStd-Roman"/>
              </a:rPr>
              <a:t>HEX #F4E1C1</a:t>
            </a:r>
          </a:p>
          <a:p>
            <a:pPr marL="12700">
              <a:lnSpc>
                <a:spcPct val="100000"/>
              </a:lnSpc>
              <a:spcBef>
                <a:spcPts val="300"/>
              </a:spcBef>
            </a:pPr>
            <a:r>
              <a:rPr lang="en-AU" sz="600" spc="-15" dirty="0">
                <a:solidFill>
                  <a:srgbClr val="231F20"/>
                </a:solidFill>
                <a:latin typeface="+mn-lt"/>
                <a:cs typeface="HelveticaNeueLTStd-Roman"/>
              </a:rPr>
              <a:t>RGB 244, 225, 193</a:t>
            </a:r>
            <a:endParaRPr sz="600" dirty="0">
              <a:latin typeface="+mn-lt"/>
              <a:cs typeface="HelveticaNeueLTStd-Roman"/>
            </a:endParaRPr>
          </a:p>
          <a:p>
            <a:pPr marL="12700">
              <a:lnSpc>
                <a:spcPct val="100000"/>
              </a:lnSpc>
              <a:spcBef>
                <a:spcPts val="200"/>
              </a:spcBef>
            </a:pPr>
            <a:r>
              <a:rPr sz="600" b="1" spc="-10" dirty="0">
                <a:solidFill>
                  <a:srgbClr val="231F20"/>
                </a:solidFill>
                <a:latin typeface="+mn-lt"/>
                <a:cs typeface="HelveticaNeueLT Std"/>
              </a:rPr>
              <a:t>Vanilla</a:t>
            </a:r>
            <a:endParaRPr sz="600" dirty="0">
              <a:latin typeface="+mn-lt"/>
              <a:cs typeface="HelveticaNeueLT Std"/>
            </a:endParaRPr>
          </a:p>
        </p:txBody>
      </p:sp>
      <p:sp>
        <p:nvSpPr>
          <p:cNvPr id="25" name="object 23">
            <a:extLst>
              <a:ext uri="{FF2B5EF4-FFF2-40B4-BE49-F238E27FC236}">
                <a16:creationId xmlns:a16="http://schemas.microsoft.com/office/drawing/2014/main" id="{A8CAD980-AA65-E44E-AD78-9DC316ED9AA8}"/>
              </a:ext>
            </a:extLst>
          </p:cNvPr>
          <p:cNvSpPr txBox="1"/>
          <p:nvPr userDrawn="1"/>
        </p:nvSpPr>
        <p:spPr>
          <a:xfrm>
            <a:off x="1897743" y="3676058"/>
            <a:ext cx="1119505" cy="379591"/>
          </a:xfrm>
          <a:prstGeom prst="rect">
            <a:avLst/>
          </a:prstGeom>
        </p:spPr>
        <p:txBody>
          <a:bodyPr vert="horz" wrap="square" lIns="0" tIns="38100" rIns="0" bIns="0" rtlCol="0">
            <a:spAutoFit/>
          </a:bodyPr>
          <a:lstStyle/>
          <a:p>
            <a:pPr marL="12700">
              <a:lnSpc>
                <a:spcPct val="100000"/>
              </a:lnSpc>
              <a:spcBef>
                <a:spcPts val="300"/>
              </a:spcBef>
            </a:pPr>
            <a:r>
              <a:rPr lang="en-AU" sz="600" spc="-15" dirty="0">
                <a:solidFill>
                  <a:srgbClr val="231F20"/>
                </a:solidFill>
                <a:latin typeface="+mn-lt"/>
                <a:cs typeface="HelveticaNeueLTStd-Roman"/>
              </a:rPr>
              <a:t>HEX #008DB9</a:t>
            </a:r>
          </a:p>
          <a:p>
            <a:pPr marL="12700">
              <a:lnSpc>
                <a:spcPct val="100000"/>
              </a:lnSpc>
              <a:spcBef>
                <a:spcPts val="300"/>
              </a:spcBef>
            </a:pPr>
            <a:r>
              <a:rPr lang="en-AU" sz="600" spc="-15" dirty="0">
                <a:solidFill>
                  <a:srgbClr val="231F20"/>
                </a:solidFill>
                <a:latin typeface="+mn-lt"/>
                <a:cs typeface="HelveticaNeueLTStd-Roman"/>
              </a:rPr>
              <a:t>RGB 0, 141, 185</a:t>
            </a:r>
            <a:endParaRPr sz="600" dirty="0">
              <a:latin typeface="+mn-lt"/>
              <a:cs typeface="HelveticaNeueLTStd-Roman"/>
            </a:endParaRPr>
          </a:p>
          <a:p>
            <a:pPr marL="12700">
              <a:lnSpc>
                <a:spcPct val="100000"/>
              </a:lnSpc>
              <a:spcBef>
                <a:spcPts val="200"/>
              </a:spcBef>
            </a:pPr>
            <a:r>
              <a:rPr sz="600" b="1" dirty="0">
                <a:solidFill>
                  <a:srgbClr val="231F20"/>
                </a:solidFill>
                <a:latin typeface="+mn-lt"/>
                <a:cs typeface="HelveticaNeueLT Std"/>
              </a:rPr>
              <a:t>Hawaiian</a:t>
            </a:r>
            <a:r>
              <a:rPr sz="600" b="1" spc="-25" dirty="0">
                <a:solidFill>
                  <a:srgbClr val="231F20"/>
                </a:solidFill>
                <a:latin typeface="+mn-lt"/>
                <a:cs typeface="HelveticaNeueLT Std"/>
              </a:rPr>
              <a:t> </a:t>
            </a:r>
            <a:r>
              <a:rPr sz="600" b="1" dirty="0">
                <a:solidFill>
                  <a:srgbClr val="231F20"/>
                </a:solidFill>
                <a:latin typeface="+mn-lt"/>
                <a:cs typeface="HelveticaNeueLT Std"/>
              </a:rPr>
              <a:t>Ocean</a:t>
            </a:r>
            <a:endParaRPr sz="600" dirty="0">
              <a:latin typeface="+mn-lt"/>
              <a:cs typeface="HelveticaNeueLT Std"/>
            </a:endParaRPr>
          </a:p>
        </p:txBody>
      </p:sp>
      <p:sp>
        <p:nvSpPr>
          <p:cNvPr id="26" name="object 24">
            <a:extLst>
              <a:ext uri="{FF2B5EF4-FFF2-40B4-BE49-F238E27FC236}">
                <a16:creationId xmlns:a16="http://schemas.microsoft.com/office/drawing/2014/main" id="{2BD02F47-25BD-FF4A-AC86-A05C57F6BE4E}"/>
              </a:ext>
            </a:extLst>
          </p:cNvPr>
          <p:cNvSpPr txBox="1"/>
          <p:nvPr userDrawn="1"/>
        </p:nvSpPr>
        <p:spPr>
          <a:xfrm>
            <a:off x="3010122" y="2580459"/>
            <a:ext cx="1119505" cy="379591"/>
          </a:xfrm>
          <a:prstGeom prst="rect">
            <a:avLst/>
          </a:prstGeom>
        </p:spPr>
        <p:txBody>
          <a:bodyPr vert="horz" wrap="square" lIns="0" tIns="38100" rIns="0" bIns="0" rtlCol="0" anchor="t">
            <a:spAutoFit/>
          </a:bodyPr>
          <a:lstStyle/>
          <a:p>
            <a:pPr marL="12700">
              <a:lnSpc>
                <a:spcPct val="100000"/>
              </a:lnSpc>
              <a:spcBef>
                <a:spcPts val="300"/>
              </a:spcBef>
            </a:pPr>
            <a:r>
              <a:rPr lang="en-AU" sz="600" spc="-15" dirty="0">
                <a:solidFill>
                  <a:srgbClr val="231F20"/>
                </a:solidFill>
                <a:latin typeface="+mn-lt"/>
                <a:cs typeface="HelveticaNeueLTStd-Roman"/>
              </a:rPr>
              <a:t>HEX #DD4132</a:t>
            </a:r>
          </a:p>
          <a:p>
            <a:pPr marL="12700">
              <a:lnSpc>
                <a:spcPct val="100000"/>
              </a:lnSpc>
              <a:spcBef>
                <a:spcPts val="300"/>
              </a:spcBef>
            </a:pPr>
            <a:r>
              <a:rPr lang="en-AU" sz="600" spc="-15" dirty="0">
                <a:solidFill>
                  <a:srgbClr val="231F20"/>
                </a:solidFill>
                <a:latin typeface="+mn-lt"/>
                <a:cs typeface="HelveticaNeueLTStd-Roman"/>
              </a:rPr>
              <a:t>RGB 221, 65, 50</a:t>
            </a:r>
            <a:endParaRPr sz="600" dirty="0">
              <a:latin typeface="+mn-lt"/>
              <a:cs typeface="HelveticaNeueLTStd-Roman"/>
            </a:endParaRPr>
          </a:p>
          <a:p>
            <a:pPr marL="12700">
              <a:lnSpc>
                <a:spcPct val="100000"/>
              </a:lnSpc>
              <a:spcBef>
                <a:spcPts val="200"/>
              </a:spcBef>
            </a:pPr>
            <a:r>
              <a:rPr sz="600" b="1" dirty="0">
                <a:solidFill>
                  <a:srgbClr val="231F20"/>
                </a:solidFill>
                <a:latin typeface="+mn-lt"/>
                <a:cs typeface="HelveticaNeueLT Std"/>
              </a:rPr>
              <a:t>Fiesta</a:t>
            </a:r>
            <a:endParaRPr sz="600" dirty="0">
              <a:latin typeface="+mn-lt"/>
              <a:cs typeface="HelveticaNeueLT Std"/>
            </a:endParaRPr>
          </a:p>
        </p:txBody>
      </p:sp>
      <p:sp>
        <p:nvSpPr>
          <p:cNvPr id="27" name="object 25">
            <a:extLst>
              <a:ext uri="{FF2B5EF4-FFF2-40B4-BE49-F238E27FC236}">
                <a16:creationId xmlns:a16="http://schemas.microsoft.com/office/drawing/2014/main" id="{1E0FF8D1-5B6C-B847-AC92-063EF5E55E5E}"/>
              </a:ext>
            </a:extLst>
          </p:cNvPr>
          <p:cNvSpPr txBox="1"/>
          <p:nvPr userDrawn="1"/>
        </p:nvSpPr>
        <p:spPr>
          <a:xfrm>
            <a:off x="3000375" y="3676058"/>
            <a:ext cx="1119505" cy="379591"/>
          </a:xfrm>
          <a:prstGeom prst="rect">
            <a:avLst/>
          </a:prstGeom>
        </p:spPr>
        <p:txBody>
          <a:bodyPr vert="horz" wrap="square" lIns="0" tIns="38100" rIns="0" bIns="0" rtlCol="0">
            <a:spAutoFit/>
          </a:bodyPr>
          <a:lstStyle/>
          <a:p>
            <a:pPr marL="12700">
              <a:lnSpc>
                <a:spcPct val="100000"/>
              </a:lnSpc>
              <a:spcBef>
                <a:spcPts val="300"/>
              </a:spcBef>
            </a:pPr>
            <a:r>
              <a:rPr lang="en-AU" sz="600" spc="-15" dirty="0">
                <a:solidFill>
                  <a:srgbClr val="231F20"/>
                </a:solidFill>
                <a:latin typeface="+mn-lt"/>
                <a:cs typeface="HelveticaNeueLTStd-Roman"/>
              </a:rPr>
              <a:t>HEX #707BB4</a:t>
            </a:r>
          </a:p>
          <a:p>
            <a:pPr marL="12700">
              <a:lnSpc>
                <a:spcPct val="100000"/>
              </a:lnSpc>
              <a:spcBef>
                <a:spcPts val="300"/>
              </a:spcBef>
            </a:pPr>
            <a:r>
              <a:rPr lang="en-AU" sz="600" spc="-15" dirty="0">
                <a:solidFill>
                  <a:srgbClr val="231F20"/>
                </a:solidFill>
                <a:latin typeface="+mn-lt"/>
                <a:cs typeface="HelveticaNeueLTStd-Roman"/>
              </a:rPr>
              <a:t>RGB 112, 123, 180</a:t>
            </a:r>
            <a:endParaRPr sz="600" dirty="0">
              <a:latin typeface="+mn-lt"/>
              <a:cs typeface="HelveticaNeueLTStd-Roman"/>
            </a:endParaRPr>
          </a:p>
          <a:p>
            <a:pPr marL="12700">
              <a:lnSpc>
                <a:spcPct val="100000"/>
              </a:lnSpc>
              <a:spcBef>
                <a:spcPts val="200"/>
              </a:spcBef>
            </a:pPr>
            <a:r>
              <a:rPr sz="600" b="1" dirty="0">
                <a:solidFill>
                  <a:srgbClr val="231F20"/>
                </a:solidFill>
                <a:latin typeface="+mn-lt"/>
                <a:cs typeface="HelveticaNeueLT Std"/>
              </a:rPr>
              <a:t>Iolite</a:t>
            </a:r>
            <a:endParaRPr sz="600" dirty="0">
              <a:latin typeface="+mn-lt"/>
              <a:cs typeface="HelveticaNeueLT Std"/>
            </a:endParaRPr>
          </a:p>
        </p:txBody>
      </p:sp>
      <p:sp>
        <p:nvSpPr>
          <p:cNvPr id="28" name="object 26">
            <a:extLst>
              <a:ext uri="{FF2B5EF4-FFF2-40B4-BE49-F238E27FC236}">
                <a16:creationId xmlns:a16="http://schemas.microsoft.com/office/drawing/2014/main" id="{ACD97B96-4112-B44D-B40A-26871E45EC5E}"/>
              </a:ext>
            </a:extLst>
          </p:cNvPr>
          <p:cNvSpPr txBox="1"/>
          <p:nvPr userDrawn="1"/>
        </p:nvSpPr>
        <p:spPr>
          <a:xfrm>
            <a:off x="4094163" y="2580459"/>
            <a:ext cx="1119505" cy="379591"/>
          </a:xfrm>
          <a:prstGeom prst="rect">
            <a:avLst/>
          </a:prstGeom>
        </p:spPr>
        <p:txBody>
          <a:bodyPr vert="horz" wrap="square" lIns="0" tIns="38100" rIns="0" bIns="0" rtlCol="0" anchor="t">
            <a:spAutoFit/>
          </a:bodyPr>
          <a:lstStyle/>
          <a:p>
            <a:pPr marL="12700">
              <a:lnSpc>
                <a:spcPct val="100000"/>
              </a:lnSpc>
              <a:spcBef>
                <a:spcPts val="300"/>
              </a:spcBef>
            </a:pPr>
            <a:r>
              <a:rPr lang="en-AU" sz="600" spc="-15" dirty="0">
                <a:solidFill>
                  <a:srgbClr val="231F20"/>
                </a:solidFill>
                <a:latin typeface="+mn-lt"/>
                <a:cs typeface="HelveticaNeueLTStd-Roman"/>
              </a:rPr>
              <a:t>HEX #964F4C</a:t>
            </a:r>
          </a:p>
          <a:p>
            <a:pPr marL="12700">
              <a:lnSpc>
                <a:spcPct val="100000"/>
              </a:lnSpc>
              <a:spcBef>
                <a:spcPts val="300"/>
              </a:spcBef>
            </a:pPr>
            <a:r>
              <a:rPr lang="en-AU" sz="600" spc="-15" dirty="0">
                <a:solidFill>
                  <a:srgbClr val="231F20"/>
                </a:solidFill>
                <a:latin typeface="+mn-lt"/>
                <a:cs typeface="HelveticaNeueLTStd-Roman"/>
              </a:rPr>
              <a:t>RGB 150, 79,76</a:t>
            </a:r>
            <a:endParaRPr sz="600" dirty="0">
              <a:latin typeface="+mn-lt"/>
              <a:cs typeface="HelveticaNeueLTStd-Roman"/>
            </a:endParaRPr>
          </a:p>
          <a:p>
            <a:pPr marL="12700">
              <a:lnSpc>
                <a:spcPct val="100000"/>
              </a:lnSpc>
              <a:spcBef>
                <a:spcPts val="200"/>
              </a:spcBef>
            </a:pPr>
            <a:r>
              <a:rPr sz="600" b="1" dirty="0">
                <a:solidFill>
                  <a:srgbClr val="231F20"/>
                </a:solidFill>
                <a:latin typeface="+mn-lt"/>
                <a:cs typeface="HelveticaNeueLT Std"/>
              </a:rPr>
              <a:t>Marsala</a:t>
            </a:r>
            <a:endParaRPr sz="600" dirty="0">
              <a:latin typeface="+mn-lt"/>
              <a:cs typeface="HelveticaNeueLT Std"/>
            </a:endParaRPr>
          </a:p>
        </p:txBody>
      </p:sp>
      <p:sp>
        <p:nvSpPr>
          <p:cNvPr id="29" name="object 27">
            <a:extLst>
              <a:ext uri="{FF2B5EF4-FFF2-40B4-BE49-F238E27FC236}">
                <a16:creationId xmlns:a16="http://schemas.microsoft.com/office/drawing/2014/main" id="{A25FA553-4591-3D45-A81B-F36B55F38847}"/>
              </a:ext>
            </a:extLst>
          </p:cNvPr>
          <p:cNvSpPr txBox="1"/>
          <p:nvPr userDrawn="1"/>
        </p:nvSpPr>
        <p:spPr>
          <a:xfrm>
            <a:off x="4093036" y="3676058"/>
            <a:ext cx="1119505" cy="379591"/>
          </a:xfrm>
          <a:prstGeom prst="rect">
            <a:avLst/>
          </a:prstGeom>
        </p:spPr>
        <p:txBody>
          <a:bodyPr vert="horz" wrap="square" lIns="0" tIns="38100" rIns="0" bIns="0" rtlCol="0">
            <a:spAutoFit/>
          </a:bodyPr>
          <a:lstStyle/>
          <a:p>
            <a:pPr marL="12700">
              <a:lnSpc>
                <a:spcPct val="100000"/>
              </a:lnSpc>
              <a:spcBef>
                <a:spcPts val="300"/>
              </a:spcBef>
            </a:pPr>
            <a:r>
              <a:rPr lang="en-AU" sz="600" spc="-15" dirty="0">
                <a:solidFill>
                  <a:srgbClr val="231F20"/>
                </a:solidFill>
                <a:latin typeface="+mn-lt"/>
                <a:cs typeface="HelveticaNeueLTStd-Roman"/>
              </a:rPr>
              <a:t>HEX #EE5C6C</a:t>
            </a:r>
          </a:p>
          <a:p>
            <a:pPr marL="12700">
              <a:lnSpc>
                <a:spcPct val="100000"/>
              </a:lnSpc>
              <a:spcBef>
                <a:spcPts val="300"/>
              </a:spcBef>
            </a:pPr>
            <a:r>
              <a:rPr lang="en-AU" sz="600" spc="-15" dirty="0">
                <a:solidFill>
                  <a:srgbClr val="231F20"/>
                </a:solidFill>
                <a:latin typeface="+mn-lt"/>
                <a:cs typeface="HelveticaNeueLTStd-Roman"/>
              </a:rPr>
              <a:t>RGB 238, 92, 108</a:t>
            </a:r>
            <a:endParaRPr sz="600" dirty="0">
              <a:latin typeface="+mn-lt"/>
              <a:cs typeface="HelveticaNeueLTStd-Roman"/>
            </a:endParaRPr>
          </a:p>
          <a:p>
            <a:pPr marL="12700">
              <a:lnSpc>
                <a:spcPct val="100000"/>
              </a:lnSpc>
              <a:spcBef>
                <a:spcPts val="200"/>
              </a:spcBef>
            </a:pPr>
            <a:r>
              <a:rPr sz="600" b="1" dirty="0">
                <a:solidFill>
                  <a:srgbClr val="231F20"/>
                </a:solidFill>
                <a:latin typeface="+mn-lt"/>
                <a:cs typeface="HelveticaNeueLT Std"/>
              </a:rPr>
              <a:t>Calypso</a:t>
            </a:r>
            <a:r>
              <a:rPr sz="600" b="1" spc="-15" dirty="0">
                <a:solidFill>
                  <a:srgbClr val="231F20"/>
                </a:solidFill>
                <a:latin typeface="+mn-lt"/>
                <a:cs typeface="HelveticaNeueLT Std"/>
              </a:rPr>
              <a:t> </a:t>
            </a:r>
            <a:r>
              <a:rPr sz="600" b="1" dirty="0">
                <a:solidFill>
                  <a:srgbClr val="231F20"/>
                </a:solidFill>
                <a:latin typeface="+mn-lt"/>
                <a:cs typeface="HelveticaNeueLT Std"/>
              </a:rPr>
              <a:t>Coral</a:t>
            </a:r>
            <a:endParaRPr sz="600" dirty="0">
              <a:latin typeface="+mn-lt"/>
              <a:cs typeface="HelveticaNeueLT Std"/>
            </a:endParaRPr>
          </a:p>
        </p:txBody>
      </p:sp>
    </p:spTree>
    <p:extLst>
      <p:ext uri="{BB962C8B-B14F-4D97-AF65-F5344CB8AC3E}">
        <p14:creationId xmlns:p14="http://schemas.microsoft.com/office/powerpoint/2010/main" val="28120550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AC8FA-907B-F243-9C4F-C07C84A8F674}"/>
              </a:ext>
            </a:extLst>
          </p:cNvPr>
          <p:cNvSpPr>
            <a:spLocks noGrp="1"/>
          </p:cNvSpPr>
          <p:nvPr>
            <p:ph type="title" hasCustomPrompt="1"/>
          </p:nvPr>
        </p:nvSpPr>
        <p:spPr/>
        <p:txBody>
          <a:bodyPr/>
          <a:lstStyle/>
          <a:p>
            <a:r>
              <a:rPr lang="en-GB" dirty="0"/>
              <a:t>Gradient Styles</a:t>
            </a:r>
            <a:endParaRPr lang="en-US" dirty="0"/>
          </a:p>
        </p:txBody>
      </p:sp>
      <p:sp>
        <p:nvSpPr>
          <p:cNvPr id="3" name="Date Placeholder 2">
            <a:extLst>
              <a:ext uri="{FF2B5EF4-FFF2-40B4-BE49-F238E27FC236}">
                <a16:creationId xmlns:a16="http://schemas.microsoft.com/office/drawing/2014/main" id="{C7C8E07B-3FD1-C840-A2A7-020F5FB536EA}"/>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1A3BE0BD-6503-0B4C-87C3-D9EB9FC1BFE4}"/>
              </a:ext>
            </a:extLst>
          </p:cNvPr>
          <p:cNvSpPr>
            <a:spLocks noGrp="1"/>
          </p:cNvSpPr>
          <p:nvPr>
            <p:ph type="ftr" sz="quarter" idx="11"/>
          </p:nvPr>
        </p:nvSpPr>
        <p:spPr/>
        <p:txBody>
          <a:bodyPr/>
          <a:lstStyle/>
          <a:p>
            <a:r>
              <a:rPr lang="en-US"/>
              <a:t>SDCT</a:t>
            </a:r>
            <a:endParaRPr lang="en-US" dirty="0"/>
          </a:p>
        </p:txBody>
      </p:sp>
      <p:sp>
        <p:nvSpPr>
          <p:cNvPr id="5" name="Slide Number Placeholder 4">
            <a:extLst>
              <a:ext uri="{FF2B5EF4-FFF2-40B4-BE49-F238E27FC236}">
                <a16:creationId xmlns:a16="http://schemas.microsoft.com/office/drawing/2014/main" id="{211B6BF8-9FD4-3547-A004-DD626B2EEB6B}"/>
              </a:ext>
            </a:extLst>
          </p:cNvPr>
          <p:cNvSpPr>
            <a:spLocks noGrp="1"/>
          </p:cNvSpPr>
          <p:nvPr>
            <p:ph type="sldNum" sz="quarter" idx="12"/>
          </p:nvPr>
        </p:nvSpPr>
        <p:spPr/>
        <p:txBody>
          <a:bodyPr/>
          <a:lstStyle/>
          <a:p>
            <a:fld id="{A7C12C7C-6A3B-F84D-A357-F08536A96CB0}" type="slidenum">
              <a:rPr lang="en-US" smtClean="0"/>
              <a:pPr/>
              <a:t>‹#›</a:t>
            </a:fld>
            <a:endParaRPr lang="en-US" dirty="0"/>
          </a:p>
        </p:txBody>
      </p:sp>
      <p:sp>
        <p:nvSpPr>
          <p:cNvPr id="23" name="Rounded Rectangle 22">
            <a:extLst>
              <a:ext uri="{FF2B5EF4-FFF2-40B4-BE49-F238E27FC236}">
                <a16:creationId xmlns:a16="http://schemas.microsoft.com/office/drawing/2014/main" id="{BCAFE4F8-F24A-6A42-B002-072111980D5F}"/>
              </a:ext>
            </a:extLst>
          </p:cNvPr>
          <p:cNvSpPr/>
          <p:nvPr userDrawn="1"/>
        </p:nvSpPr>
        <p:spPr>
          <a:xfrm>
            <a:off x="813201" y="1552575"/>
            <a:ext cx="949325" cy="950913"/>
          </a:xfrm>
          <a:prstGeom prst="roundRect">
            <a:avLst>
              <a:gd name="adj" fmla="val 4013"/>
            </a:avLst>
          </a:prstGeom>
          <a:gradFill>
            <a:gsLst>
              <a:gs pos="0">
                <a:srgbClr val="85CED1"/>
              </a:gs>
              <a:gs pos="90000">
                <a:srgbClr val="008DB9"/>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700" dirty="0">
              <a:solidFill>
                <a:srgbClr val="F4E1C1"/>
              </a:solidFill>
            </a:endParaRPr>
          </a:p>
        </p:txBody>
      </p:sp>
      <p:sp>
        <p:nvSpPr>
          <p:cNvPr id="24" name="Rounded Rectangle 23">
            <a:extLst>
              <a:ext uri="{FF2B5EF4-FFF2-40B4-BE49-F238E27FC236}">
                <a16:creationId xmlns:a16="http://schemas.microsoft.com/office/drawing/2014/main" id="{E811DC3D-A153-F244-9A8F-12CBB6F50300}"/>
              </a:ext>
            </a:extLst>
          </p:cNvPr>
          <p:cNvSpPr/>
          <p:nvPr userDrawn="1"/>
        </p:nvSpPr>
        <p:spPr>
          <a:xfrm>
            <a:off x="2986859" y="1543050"/>
            <a:ext cx="963916" cy="960438"/>
          </a:xfrm>
          <a:prstGeom prst="roundRect">
            <a:avLst>
              <a:gd name="adj" fmla="val 3967"/>
            </a:avLst>
          </a:prstGeom>
          <a:gradFill>
            <a:gsLst>
              <a:gs pos="0">
                <a:srgbClr val="F26729"/>
              </a:gs>
              <a:gs pos="90000">
                <a:srgbClr val="DD41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700" dirty="0">
              <a:solidFill>
                <a:srgbClr val="F4E1C1"/>
              </a:solidFill>
            </a:endParaRPr>
          </a:p>
        </p:txBody>
      </p:sp>
      <p:sp>
        <p:nvSpPr>
          <p:cNvPr id="25" name="Rounded Rectangle 24">
            <a:extLst>
              <a:ext uri="{FF2B5EF4-FFF2-40B4-BE49-F238E27FC236}">
                <a16:creationId xmlns:a16="http://schemas.microsoft.com/office/drawing/2014/main" id="{F5AC7188-A0EE-2149-BC11-BD227FF80842}"/>
              </a:ext>
            </a:extLst>
          </p:cNvPr>
          <p:cNvSpPr/>
          <p:nvPr userDrawn="1"/>
        </p:nvSpPr>
        <p:spPr>
          <a:xfrm>
            <a:off x="4080647" y="1547812"/>
            <a:ext cx="963916" cy="960438"/>
          </a:xfrm>
          <a:prstGeom prst="roundRect">
            <a:avLst>
              <a:gd name="adj" fmla="val 3967"/>
            </a:avLst>
          </a:prstGeom>
          <a:gradFill>
            <a:gsLst>
              <a:gs pos="0">
                <a:srgbClr val="F4E1C1"/>
              </a:gs>
              <a:gs pos="90000">
                <a:srgbClr val="FFA5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700" dirty="0">
              <a:solidFill>
                <a:srgbClr val="F4E1C1"/>
              </a:solidFill>
            </a:endParaRPr>
          </a:p>
        </p:txBody>
      </p:sp>
      <p:sp>
        <p:nvSpPr>
          <p:cNvPr id="26" name="Rounded Rectangle 25">
            <a:extLst>
              <a:ext uri="{FF2B5EF4-FFF2-40B4-BE49-F238E27FC236}">
                <a16:creationId xmlns:a16="http://schemas.microsoft.com/office/drawing/2014/main" id="{3F7DF310-7506-5843-94BD-BF585FBB3734}"/>
              </a:ext>
            </a:extLst>
          </p:cNvPr>
          <p:cNvSpPr/>
          <p:nvPr userDrawn="1"/>
        </p:nvSpPr>
        <p:spPr>
          <a:xfrm>
            <a:off x="5172849" y="1543050"/>
            <a:ext cx="963916" cy="960438"/>
          </a:xfrm>
          <a:prstGeom prst="roundRect">
            <a:avLst>
              <a:gd name="adj" fmla="val 3967"/>
            </a:avLst>
          </a:prstGeom>
          <a:gradFill>
            <a:gsLst>
              <a:gs pos="0">
                <a:srgbClr val="BFC8C3"/>
              </a:gs>
              <a:gs pos="90000">
                <a:srgbClr val="585E6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700" dirty="0">
              <a:solidFill>
                <a:srgbClr val="F4E1C1"/>
              </a:solidFill>
            </a:endParaRPr>
          </a:p>
        </p:txBody>
      </p:sp>
      <p:sp>
        <p:nvSpPr>
          <p:cNvPr id="27" name="Rounded Rectangle 26">
            <a:extLst>
              <a:ext uri="{FF2B5EF4-FFF2-40B4-BE49-F238E27FC236}">
                <a16:creationId xmlns:a16="http://schemas.microsoft.com/office/drawing/2014/main" id="{8A70D06F-9894-F249-80FA-947F38676542}"/>
              </a:ext>
            </a:extLst>
          </p:cNvPr>
          <p:cNvSpPr/>
          <p:nvPr userDrawn="1"/>
        </p:nvSpPr>
        <p:spPr>
          <a:xfrm>
            <a:off x="6272039" y="1552575"/>
            <a:ext cx="963916" cy="960438"/>
          </a:xfrm>
          <a:prstGeom prst="roundRect">
            <a:avLst>
              <a:gd name="adj" fmla="val 3967"/>
            </a:avLst>
          </a:prstGeom>
          <a:gradFill>
            <a:gsLst>
              <a:gs pos="0">
                <a:srgbClr val="EE5C6C"/>
              </a:gs>
              <a:gs pos="90000">
                <a:srgbClr val="964F4C"/>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700" dirty="0">
              <a:solidFill>
                <a:srgbClr val="F4E1C1"/>
              </a:solidFill>
            </a:endParaRPr>
          </a:p>
        </p:txBody>
      </p:sp>
      <p:sp>
        <p:nvSpPr>
          <p:cNvPr id="28" name="Rounded Rectangle 27">
            <a:extLst>
              <a:ext uri="{FF2B5EF4-FFF2-40B4-BE49-F238E27FC236}">
                <a16:creationId xmlns:a16="http://schemas.microsoft.com/office/drawing/2014/main" id="{6403D02B-76D3-F342-8257-43BEF610DFBC}"/>
              </a:ext>
            </a:extLst>
          </p:cNvPr>
          <p:cNvSpPr/>
          <p:nvPr userDrawn="1"/>
        </p:nvSpPr>
        <p:spPr>
          <a:xfrm>
            <a:off x="1888310" y="1552575"/>
            <a:ext cx="963916" cy="960438"/>
          </a:xfrm>
          <a:prstGeom prst="roundRect">
            <a:avLst>
              <a:gd name="adj" fmla="val 3967"/>
            </a:avLst>
          </a:prstGeom>
          <a:gradFill>
            <a:gsLst>
              <a:gs pos="0">
                <a:srgbClr val="707BB4"/>
              </a:gs>
              <a:gs pos="90000">
                <a:srgbClr val="13294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700" dirty="0">
              <a:solidFill>
                <a:srgbClr val="F4E1C1"/>
              </a:solidFill>
            </a:endParaRPr>
          </a:p>
        </p:txBody>
      </p:sp>
      <p:sp>
        <p:nvSpPr>
          <p:cNvPr id="29" name="object 21">
            <a:extLst>
              <a:ext uri="{FF2B5EF4-FFF2-40B4-BE49-F238E27FC236}">
                <a16:creationId xmlns:a16="http://schemas.microsoft.com/office/drawing/2014/main" id="{551CA14B-4F92-C143-B48A-C5BF1C0C1E01}"/>
              </a:ext>
            </a:extLst>
          </p:cNvPr>
          <p:cNvSpPr txBox="1"/>
          <p:nvPr userDrawn="1"/>
        </p:nvSpPr>
        <p:spPr>
          <a:xfrm>
            <a:off x="783402" y="2602980"/>
            <a:ext cx="1119505" cy="341119"/>
          </a:xfrm>
          <a:prstGeom prst="rect">
            <a:avLst/>
          </a:prstGeom>
        </p:spPr>
        <p:txBody>
          <a:bodyPr vert="horz" wrap="square" lIns="0" tIns="38100" rIns="0" bIns="0" rtlCol="0">
            <a:spAutoFit/>
          </a:bodyPr>
          <a:lstStyle/>
          <a:p>
            <a:pPr marL="12700">
              <a:lnSpc>
                <a:spcPct val="100000"/>
              </a:lnSpc>
              <a:spcBef>
                <a:spcPts val="200"/>
              </a:spcBef>
            </a:pPr>
            <a:r>
              <a:rPr lang="en-AU" sz="600" b="0" kern="1200" dirty="0">
                <a:solidFill>
                  <a:srgbClr val="231F20"/>
                </a:solidFill>
                <a:latin typeface="+mn-lt"/>
                <a:ea typeface="+mn-ea"/>
                <a:cs typeface="HelveticaNeueLT Std"/>
              </a:rPr>
              <a:t>GRADIENT</a:t>
            </a:r>
          </a:p>
          <a:p>
            <a:pPr marL="12700">
              <a:lnSpc>
                <a:spcPct val="100000"/>
              </a:lnSpc>
              <a:spcBef>
                <a:spcPts val="200"/>
              </a:spcBef>
            </a:pPr>
            <a:r>
              <a:rPr lang="en-AU" sz="600" b="1" dirty="0">
                <a:solidFill>
                  <a:srgbClr val="231F20"/>
                </a:solidFill>
                <a:latin typeface="+mn-lt"/>
                <a:cs typeface="HelveticaNeueLT Std"/>
              </a:rPr>
              <a:t>Aqua Splash </a:t>
            </a:r>
            <a:br>
              <a:rPr lang="en-AU" sz="600" b="1" dirty="0">
                <a:solidFill>
                  <a:srgbClr val="231F20"/>
                </a:solidFill>
                <a:latin typeface="+mn-lt"/>
                <a:cs typeface="HelveticaNeueLT Std"/>
              </a:rPr>
            </a:br>
            <a:r>
              <a:rPr lang="en-AU" sz="600" b="1" dirty="0">
                <a:solidFill>
                  <a:srgbClr val="231F20"/>
                </a:solidFill>
                <a:latin typeface="+mn-lt"/>
                <a:cs typeface="HelveticaNeueLT Std"/>
              </a:rPr>
              <a:t>Hawaiian Ocean</a:t>
            </a:r>
            <a:endParaRPr sz="600" dirty="0">
              <a:latin typeface="+mn-lt"/>
              <a:cs typeface="HelveticaNeueLT Std"/>
            </a:endParaRPr>
          </a:p>
        </p:txBody>
      </p:sp>
      <p:sp>
        <p:nvSpPr>
          <p:cNvPr id="30" name="object 21">
            <a:extLst>
              <a:ext uri="{FF2B5EF4-FFF2-40B4-BE49-F238E27FC236}">
                <a16:creationId xmlns:a16="http://schemas.microsoft.com/office/drawing/2014/main" id="{4A1EB817-A3A3-C640-8533-CEAC4032FC72}"/>
              </a:ext>
            </a:extLst>
          </p:cNvPr>
          <p:cNvSpPr txBox="1"/>
          <p:nvPr userDrawn="1"/>
        </p:nvSpPr>
        <p:spPr>
          <a:xfrm>
            <a:off x="1885179" y="2602980"/>
            <a:ext cx="1119505" cy="341119"/>
          </a:xfrm>
          <a:prstGeom prst="rect">
            <a:avLst/>
          </a:prstGeom>
        </p:spPr>
        <p:txBody>
          <a:bodyPr vert="horz" wrap="square" lIns="0" tIns="38100" rIns="0" bIns="0" rtlCol="0">
            <a:spAutoFit/>
          </a:bodyPr>
          <a:lstStyle/>
          <a:p>
            <a:pPr marL="12700">
              <a:lnSpc>
                <a:spcPct val="100000"/>
              </a:lnSpc>
              <a:spcBef>
                <a:spcPts val="200"/>
              </a:spcBef>
            </a:pPr>
            <a:r>
              <a:rPr lang="en-AU" sz="600" b="0" kern="1200" dirty="0">
                <a:solidFill>
                  <a:srgbClr val="231F20"/>
                </a:solidFill>
                <a:latin typeface="+mn-lt"/>
                <a:ea typeface="+mn-ea"/>
                <a:cs typeface="HelveticaNeueLT Std"/>
              </a:rPr>
              <a:t>GRADIENT</a:t>
            </a:r>
          </a:p>
          <a:p>
            <a:pPr marL="12700">
              <a:lnSpc>
                <a:spcPct val="100000"/>
              </a:lnSpc>
              <a:spcBef>
                <a:spcPts val="200"/>
              </a:spcBef>
            </a:pPr>
            <a:r>
              <a:rPr lang="en-AU" sz="600" b="1" dirty="0">
                <a:solidFill>
                  <a:srgbClr val="231F20"/>
                </a:solidFill>
                <a:latin typeface="+mn-lt"/>
                <a:cs typeface="HelveticaNeueLT Std"/>
              </a:rPr>
              <a:t>Iolite </a:t>
            </a:r>
            <a:br>
              <a:rPr lang="en-AU" sz="600" b="1" dirty="0">
                <a:solidFill>
                  <a:srgbClr val="231F20"/>
                </a:solidFill>
                <a:latin typeface="+mn-lt"/>
                <a:cs typeface="HelveticaNeueLT Std"/>
              </a:rPr>
            </a:br>
            <a:r>
              <a:rPr lang="en-AU" sz="600" b="1" dirty="0">
                <a:solidFill>
                  <a:srgbClr val="231F20"/>
                </a:solidFill>
                <a:latin typeface="+mn-lt"/>
                <a:cs typeface="HelveticaNeueLT Std"/>
              </a:rPr>
              <a:t>Blue Depths</a:t>
            </a:r>
            <a:endParaRPr sz="600" dirty="0">
              <a:latin typeface="+mn-lt"/>
              <a:cs typeface="HelveticaNeueLT Std"/>
            </a:endParaRPr>
          </a:p>
        </p:txBody>
      </p:sp>
      <p:sp>
        <p:nvSpPr>
          <p:cNvPr id="31" name="object 21">
            <a:extLst>
              <a:ext uri="{FF2B5EF4-FFF2-40B4-BE49-F238E27FC236}">
                <a16:creationId xmlns:a16="http://schemas.microsoft.com/office/drawing/2014/main" id="{D3C8EC8A-92FD-9549-9D20-88F7F00E00DB}"/>
              </a:ext>
            </a:extLst>
          </p:cNvPr>
          <p:cNvSpPr txBox="1"/>
          <p:nvPr userDrawn="1"/>
        </p:nvSpPr>
        <p:spPr>
          <a:xfrm>
            <a:off x="2986956" y="2602980"/>
            <a:ext cx="1119505" cy="341119"/>
          </a:xfrm>
          <a:prstGeom prst="rect">
            <a:avLst/>
          </a:prstGeom>
        </p:spPr>
        <p:txBody>
          <a:bodyPr vert="horz" wrap="square" lIns="0" tIns="38100" rIns="0" bIns="0" rtlCol="0">
            <a:spAutoFit/>
          </a:bodyPr>
          <a:lstStyle/>
          <a:p>
            <a:pPr marL="12700">
              <a:lnSpc>
                <a:spcPct val="100000"/>
              </a:lnSpc>
              <a:spcBef>
                <a:spcPts val="200"/>
              </a:spcBef>
            </a:pPr>
            <a:r>
              <a:rPr lang="en-AU" sz="600" b="0" kern="1200" dirty="0">
                <a:solidFill>
                  <a:srgbClr val="231F20"/>
                </a:solidFill>
                <a:latin typeface="+mn-lt"/>
                <a:ea typeface="+mn-ea"/>
                <a:cs typeface="HelveticaNeueLT Std"/>
              </a:rPr>
              <a:t>GRADIENT</a:t>
            </a:r>
          </a:p>
          <a:p>
            <a:pPr marL="12700">
              <a:lnSpc>
                <a:spcPct val="100000"/>
              </a:lnSpc>
              <a:spcBef>
                <a:spcPts val="200"/>
              </a:spcBef>
            </a:pPr>
            <a:r>
              <a:rPr lang="en-AU" sz="600" b="1" dirty="0">
                <a:solidFill>
                  <a:srgbClr val="231F20"/>
                </a:solidFill>
                <a:latin typeface="+mn-lt"/>
                <a:cs typeface="HelveticaNeueLT Std"/>
              </a:rPr>
              <a:t>Tangelo </a:t>
            </a:r>
            <a:br>
              <a:rPr lang="en-AU" sz="600" b="1" dirty="0">
                <a:solidFill>
                  <a:srgbClr val="231F20"/>
                </a:solidFill>
                <a:latin typeface="+mn-lt"/>
                <a:cs typeface="HelveticaNeueLT Std"/>
              </a:rPr>
            </a:br>
            <a:r>
              <a:rPr lang="en-AU" sz="600" b="1" dirty="0">
                <a:solidFill>
                  <a:srgbClr val="231F20"/>
                </a:solidFill>
                <a:latin typeface="+mn-lt"/>
                <a:cs typeface="HelveticaNeueLT Std"/>
              </a:rPr>
              <a:t>Fiesta</a:t>
            </a:r>
            <a:endParaRPr sz="600" dirty="0">
              <a:latin typeface="+mn-lt"/>
              <a:cs typeface="HelveticaNeueLT Std"/>
            </a:endParaRPr>
          </a:p>
        </p:txBody>
      </p:sp>
      <p:sp>
        <p:nvSpPr>
          <p:cNvPr id="32" name="object 21">
            <a:extLst>
              <a:ext uri="{FF2B5EF4-FFF2-40B4-BE49-F238E27FC236}">
                <a16:creationId xmlns:a16="http://schemas.microsoft.com/office/drawing/2014/main" id="{C3BC6567-F8C6-2C41-84CD-05A8C26E1FB0}"/>
              </a:ext>
            </a:extLst>
          </p:cNvPr>
          <p:cNvSpPr txBox="1"/>
          <p:nvPr userDrawn="1"/>
        </p:nvSpPr>
        <p:spPr>
          <a:xfrm>
            <a:off x="4088733" y="2602980"/>
            <a:ext cx="1119505" cy="341119"/>
          </a:xfrm>
          <a:prstGeom prst="rect">
            <a:avLst/>
          </a:prstGeom>
        </p:spPr>
        <p:txBody>
          <a:bodyPr vert="horz" wrap="square" lIns="0" tIns="38100" rIns="0" bIns="0" rtlCol="0">
            <a:spAutoFit/>
          </a:bodyPr>
          <a:lstStyle/>
          <a:p>
            <a:pPr marL="12700">
              <a:lnSpc>
                <a:spcPct val="100000"/>
              </a:lnSpc>
              <a:spcBef>
                <a:spcPts val="200"/>
              </a:spcBef>
            </a:pPr>
            <a:r>
              <a:rPr lang="en-AU" sz="600" b="0" kern="1200" dirty="0">
                <a:solidFill>
                  <a:srgbClr val="231F20"/>
                </a:solidFill>
                <a:latin typeface="+mn-lt"/>
                <a:ea typeface="+mn-ea"/>
                <a:cs typeface="HelveticaNeueLT Std"/>
              </a:rPr>
              <a:t>GRADIENT</a:t>
            </a:r>
          </a:p>
          <a:p>
            <a:pPr marL="12700">
              <a:lnSpc>
                <a:spcPct val="100000"/>
              </a:lnSpc>
              <a:spcBef>
                <a:spcPts val="200"/>
              </a:spcBef>
            </a:pPr>
            <a:r>
              <a:rPr lang="en-AU" sz="600" b="1" dirty="0">
                <a:solidFill>
                  <a:srgbClr val="231F20"/>
                </a:solidFill>
                <a:latin typeface="+mn-lt"/>
                <a:cs typeface="HelveticaNeueLT Std"/>
              </a:rPr>
              <a:t>Vanilla </a:t>
            </a:r>
            <a:br>
              <a:rPr lang="en-AU" sz="600" b="1" dirty="0">
                <a:solidFill>
                  <a:srgbClr val="231F20"/>
                </a:solidFill>
                <a:latin typeface="+mn-lt"/>
                <a:cs typeface="HelveticaNeueLT Std"/>
              </a:rPr>
            </a:br>
            <a:r>
              <a:rPr lang="en-AU" sz="600" b="1" dirty="0">
                <a:solidFill>
                  <a:srgbClr val="231F20"/>
                </a:solidFill>
                <a:latin typeface="+mn-lt"/>
                <a:cs typeface="HelveticaNeueLT Std"/>
              </a:rPr>
              <a:t>Saffron</a:t>
            </a:r>
            <a:endParaRPr sz="600" dirty="0">
              <a:latin typeface="+mn-lt"/>
              <a:cs typeface="HelveticaNeueLT Std"/>
            </a:endParaRPr>
          </a:p>
        </p:txBody>
      </p:sp>
      <p:sp>
        <p:nvSpPr>
          <p:cNvPr id="33" name="object 21">
            <a:extLst>
              <a:ext uri="{FF2B5EF4-FFF2-40B4-BE49-F238E27FC236}">
                <a16:creationId xmlns:a16="http://schemas.microsoft.com/office/drawing/2014/main" id="{4D9BA372-939A-DB4C-AD3C-658F360348CB}"/>
              </a:ext>
            </a:extLst>
          </p:cNvPr>
          <p:cNvSpPr txBox="1"/>
          <p:nvPr userDrawn="1"/>
        </p:nvSpPr>
        <p:spPr>
          <a:xfrm>
            <a:off x="5175520" y="2602980"/>
            <a:ext cx="1119505" cy="341119"/>
          </a:xfrm>
          <a:prstGeom prst="rect">
            <a:avLst/>
          </a:prstGeom>
        </p:spPr>
        <p:txBody>
          <a:bodyPr vert="horz" wrap="square" lIns="0" tIns="38100" rIns="0" bIns="0" rtlCol="0">
            <a:spAutoFit/>
          </a:bodyPr>
          <a:lstStyle/>
          <a:p>
            <a:pPr marL="12700">
              <a:lnSpc>
                <a:spcPct val="100000"/>
              </a:lnSpc>
              <a:spcBef>
                <a:spcPts val="200"/>
              </a:spcBef>
            </a:pPr>
            <a:r>
              <a:rPr lang="en-AU" sz="600" b="0" kern="1200" dirty="0">
                <a:solidFill>
                  <a:srgbClr val="231F20"/>
                </a:solidFill>
                <a:latin typeface="+mn-lt"/>
                <a:ea typeface="+mn-ea"/>
                <a:cs typeface="HelveticaNeueLT Std"/>
              </a:rPr>
              <a:t>GRADIENT</a:t>
            </a:r>
          </a:p>
          <a:p>
            <a:pPr marL="12700">
              <a:lnSpc>
                <a:spcPct val="100000"/>
              </a:lnSpc>
              <a:spcBef>
                <a:spcPts val="200"/>
              </a:spcBef>
            </a:pPr>
            <a:r>
              <a:rPr lang="en-AU" sz="600" b="1" dirty="0">
                <a:solidFill>
                  <a:srgbClr val="231F20"/>
                </a:solidFill>
                <a:latin typeface="+mn-lt"/>
                <a:cs typeface="HelveticaNeueLT Std"/>
              </a:rPr>
              <a:t>Smoke </a:t>
            </a:r>
            <a:br>
              <a:rPr lang="en-AU" sz="600" b="1" dirty="0">
                <a:solidFill>
                  <a:srgbClr val="231F20"/>
                </a:solidFill>
                <a:latin typeface="+mn-lt"/>
                <a:cs typeface="HelveticaNeueLT Std"/>
              </a:rPr>
            </a:br>
            <a:r>
              <a:rPr lang="en-AU" sz="600" b="1" dirty="0">
                <a:solidFill>
                  <a:srgbClr val="231F20"/>
                </a:solidFill>
                <a:latin typeface="+mn-lt"/>
                <a:cs typeface="HelveticaNeueLT Std"/>
              </a:rPr>
              <a:t>Grisaille</a:t>
            </a:r>
            <a:endParaRPr sz="600" dirty="0">
              <a:latin typeface="+mn-lt"/>
              <a:cs typeface="HelveticaNeueLT Std"/>
            </a:endParaRPr>
          </a:p>
        </p:txBody>
      </p:sp>
      <p:sp>
        <p:nvSpPr>
          <p:cNvPr id="34" name="object 21">
            <a:extLst>
              <a:ext uri="{FF2B5EF4-FFF2-40B4-BE49-F238E27FC236}">
                <a16:creationId xmlns:a16="http://schemas.microsoft.com/office/drawing/2014/main" id="{ADA16F97-B840-7E46-A9DC-419BEFBFA0BE}"/>
              </a:ext>
            </a:extLst>
          </p:cNvPr>
          <p:cNvSpPr txBox="1"/>
          <p:nvPr userDrawn="1"/>
        </p:nvSpPr>
        <p:spPr>
          <a:xfrm>
            <a:off x="6269802" y="2602980"/>
            <a:ext cx="1119505" cy="341119"/>
          </a:xfrm>
          <a:prstGeom prst="rect">
            <a:avLst/>
          </a:prstGeom>
        </p:spPr>
        <p:txBody>
          <a:bodyPr vert="horz" wrap="square" lIns="0" tIns="38100" rIns="0" bIns="0" rtlCol="0">
            <a:spAutoFit/>
          </a:bodyPr>
          <a:lstStyle/>
          <a:p>
            <a:pPr marL="12700">
              <a:lnSpc>
                <a:spcPct val="100000"/>
              </a:lnSpc>
              <a:spcBef>
                <a:spcPts val="200"/>
              </a:spcBef>
            </a:pPr>
            <a:r>
              <a:rPr lang="en-AU" sz="600" b="0" kern="1200" dirty="0">
                <a:solidFill>
                  <a:srgbClr val="231F20"/>
                </a:solidFill>
                <a:latin typeface="+mn-lt"/>
                <a:ea typeface="+mn-ea"/>
                <a:cs typeface="HelveticaNeueLT Std"/>
              </a:rPr>
              <a:t>GRADIENT</a:t>
            </a:r>
          </a:p>
          <a:p>
            <a:pPr marL="12700">
              <a:lnSpc>
                <a:spcPct val="100000"/>
              </a:lnSpc>
              <a:spcBef>
                <a:spcPts val="200"/>
              </a:spcBef>
            </a:pPr>
            <a:r>
              <a:rPr lang="en-AU" sz="600" b="1" dirty="0">
                <a:solidFill>
                  <a:srgbClr val="231F20"/>
                </a:solidFill>
                <a:latin typeface="+mn-lt"/>
                <a:cs typeface="HelveticaNeueLT Std"/>
              </a:rPr>
              <a:t>Calypso Coral </a:t>
            </a:r>
            <a:br>
              <a:rPr lang="en-AU" sz="600" b="1" dirty="0">
                <a:solidFill>
                  <a:srgbClr val="231F20"/>
                </a:solidFill>
                <a:latin typeface="+mn-lt"/>
                <a:cs typeface="HelveticaNeueLT Std"/>
              </a:rPr>
            </a:br>
            <a:r>
              <a:rPr lang="en-AU" sz="600" b="1" dirty="0">
                <a:solidFill>
                  <a:srgbClr val="231F20"/>
                </a:solidFill>
                <a:latin typeface="+mn-lt"/>
                <a:cs typeface="HelveticaNeueLT Std"/>
              </a:rPr>
              <a:t>Marsala</a:t>
            </a:r>
            <a:endParaRPr sz="600" dirty="0">
              <a:latin typeface="+mn-lt"/>
              <a:cs typeface="HelveticaNeueLT Std"/>
            </a:endParaRPr>
          </a:p>
        </p:txBody>
      </p:sp>
    </p:spTree>
    <p:extLst>
      <p:ext uri="{BB962C8B-B14F-4D97-AF65-F5344CB8AC3E}">
        <p14:creationId xmlns:p14="http://schemas.microsoft.com/office/powerpoint/2010/main" val="1712905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chor="t"/>
          <a:lstStyle>
            <a:lvl1pPr algn="l">
              <a:defRPr/>
            </a:lvl1pPr>
          </a:lstStyle>
          <a:p>
            <a:r>
              <a:rPr lang="en-US"/>
              <a:t>Click to edit Master title style</a:t>
            </a:r>
            <a:endParaRPr lang="en-US" dirty="0"/>
          </a:p>
        </p:txBody>
      </p:sp>
      <p:sp>
        <p:nvSpPr>
          <p:cNvPr id="3" name="Footer Placeholder 4">
            <a:extLst>
              <a:ext uri="{FF2B5EF4-FFF2-40B4-BE49-F238E27FC236}">
                <a16:creationId xmlns:a16="http://schemas.microsoft.com/office/drawing/2014/main" id="{78C2217C-AB47-1D40-9C6F-1B9702A18352}"/>
              </a:ext>
            </a:extLst>
          </p:cNvPr>
          <p:cNvSpPr>
            <a:spLocks noGrp="1"/>
          </p:cNvSpPr>
          <p:nvPr>
            <p:ph type="ftr" sz="quarter" idx="10"/>
          </p:nvPr>
        </p:nvSpPr>
        <p:spPr/>
        <p:txBody>
          <a:bodyPr/>
          <a:lstStyle>
            <a:lvl1pPr>
              <a:defRPr/>
            </a:lvl1pPr>
          </a:lstStyle>
          <a:p>
            <a:pPr>
              <a:defRPr/>
            </a:pPr>
            <a:r>
              <a:rPr lang="en-US"/>
              <a:t>SDCT</a:t>
            </a:r>
            <a:endParaRPr lang="en-US" dirty="0"/>
          </a:p>
        </p:txBody>
      </p:sp>
      <p:sp>
        <p:nvSpPr>
          <p:cNvPr id="4" name="Slide Number Placeholder 5">
            <a:extLst>
              <a:ext uri="{FF2B5EF4-FFF2-40B4-BE49-F238E27FC236}">
                <a16:creationId xmlns:a16="http://schemas.microsoft.com/office/drawing/2014/main" id="{26F72A63-1B0F-FC4C-A289-3B43FFEFD6D0}"/>
              </a:ext>
            </a:extLst>
          </p:cNvPr>
          <p:cNvSpPr>
            <a:spLocks noGrp="1"/>
          </p:cNvSpPr>
          <p:nvPr>
            <p:ph type="sldNum" sz="quarter" idx="11"/>
          </p:nvPr>
        </p:nvSpPr>
        <p:spPr/>
        <p:txBody>
          <a:bodyPr/>
          <a:lstStyle>
            <a:lvl1pPr>
              <a:defRPr/>
            </a:lvl1pPr>
          </a:lstStyle>
          <a:p>
            <a:pPr>
              <a:defRPr/>
            </a:pPr>
            <a:fld id="{8B1A1C7C-A33B-BF44-9DB3-B29EA81F5F33}" type="slidenum">
              <a:rPr lang="en-US" altLang="en-US" smtClean="0"/>
              <a:pPr>
                <a:defRPr/>
              </a:pPr>
              <a:t>‹#›</a:t>
            </a:fld>
            <a:endParaRPr lang="en-US" altLang="en-US" dirty="0"/>
          </a:p>
        </p:txBody>
      </p:sp>
      <p:sp>
        <p:nvSpPr>
          <p:cNvPr id="5" name="Date Placeholder 3">
            <a:extLst>
              <a:ext uri="{FF2B5EF4-FFF2-40B4-BE49-F238E27FC236}">
                <a16:creationId xmlns:a16="http://schemas.microsoft.com/office/drawing/2014/main" id="{D183EBE1-1FC2-BF4D-B21A-68BA91B17570}"/>
              </a:ext>
            </a:extLst>
          </p:cNvPr>
          <p:cNvSpPr>
            <a:spLocks noGrp="1"/>
          </p:cNvSpPr>
          <p:nvPr>
            <p:ph type="dt" sz="half" idx="12"/>
          </p:nvPr>
        </p:nvSpPr>
        <p:spPr/>
        <p:txBody>
          <a:bodyPr/>
          <a:lstStyle>
            <a:lvl1pPr>
              <a:defRPr/>
            </a:lvl1pPr>
          </a:lstStyle>
          <a:p>
            <a:pPr>
              <a:defRPr/>
            </a:pPr>
            <a:endParaRPr lang="en-US" altLang="en-US" dirty="0"/>
          </a:p>
        </p:txBody>
      </p:sp>
    </p:spTree>
    <p:extLst>
      <p:ext uri="{BB962C8B-B14F-4D97-AF65-F5344CB8AC3E}">
        <p14:creationId xmlns:p14="http://schemas.microsoft.com/office/powerpoint/2010/main" val="591246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Contents">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GB"/>
              <a:t>SDCT</a:t>
            </a:r>
            <a:endParaRPr lang="en-AU" dirty="0"/>
          </a:p>
        </p:txBody>
      </p:sp>
      <p:sp>
        <p:nvSpPr>
          <p:cNvPr id="9" name="Slide Number Placeholder 8"/>
          <p:cNvSpPr>
            <a:spLocks noGrp="1"/>
          </p:cNvSpPr>
          <p:nvPr>
            <p:ph type="sldNum" sz="quarter" idx="12"/>
          </p:nvPr>
        </p:nvSpPr>
        <p:spPr/>
        <p:txBody>
          <a:bodyPr/>
          <a:lstStyle/>
          <a:p>
            <a:fld id="{AD606251-D307-4491-9E5E-7D88612B5E59}" type="slidenum">
              <a:rPr lang="en-AU" smtClean="0"/>
              <a:pPr/>
              <a:t>‹#›</a:t>
            </a:fld>
            <a:endParaRPr lang="en-AU" dirty="0"/>
          </a:p>
        </p:txBody>
      </p:sp>
      <p:sp>
        <p:nvSpPr>
          <p:cNvPr id="4" name="Title 3"/>
          <p:cNvSpPr>
            <a:spLocks noGrp="1"/>
          </p:cNvSpPr>
          <p:nvPr>
            <p:ph type="title" hasCustomPrompt="1"/>
          </p:nvPr>
        </p:nvSpPr>
        <p:spPr>
          <a:xfrm>
            <a:off x="432976" y="271464"/>
            <a:ext cx="8280000" cy="464082"/>
          </a:xfrm>
        </p:spPr>
        <p:txBody>
          <a:bodyPr/>
          <a:lstStyle>
            <a:lvl1pPr>
              <a:defRPr baseline="0"/>
            </a:lvl1pPr>
          </a:lstStyle>
          <a:p>
            <a:r>
              <a:rPr lang="en-GB" dirty="0"/>
              <a:t>Icons page – coming soon</a:t>
            </a:r>
            <a:endParaRPr lang="en-AU" dirty="0"/>
          </a:p>
        </p:txBody>
      </p:sp>
    </p:spTree>
    <p:extLst>
      <p:ext uri="{BB962C8B-B14F-4D97-AF65-F5344CB8AC3E}">
        <p14:creationId xmlns:p14="http://schemas.microsoft.com/office/powerpoint/2010/main" val="26066047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7E948-105E-4650-9E9E-CCB652237060}"/>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A9E3389F-CF0E-4713-B611-A873F63BCDFE}"/>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F16AB33-D46B-4E34-BBDC-400E12130B3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06471A8-06D8-4476-A82F-95CEFCFF8DEB}"/>
              </a:ext>
            </a:extLst>
          </p:cNvPr>
          <p:cNvSpPr>
            <a:spLocks noGrp="1"/>
          </p:cNvSpPr>
          <p:nvPr>
            <p:ph type="ftr" sz="quarter" idx="11"/>
          </p:nvPr>
        </p:nvSpPr>
        <p:spPr/>
        <p:txBody>
          <a:bodyPr/>
          <a:lstStyle/>
          <a:p>
            <a:r>
              <a:rPr lang="en-GB"/>
              <a:t>SDCT</a:t>
            </a:r>
          </a:p>
        </p:txBody>
      </p:sp>
      <p:sp>
        <p:nvSpPr>
          <p:cNvPr id="6" name="Slide Number Placeholder 5">
            <a:extLst>
              <a:ext uri="{FF2B5EF4-FFF2-40B4-BE49-F238E27FC236}">
                <a16:creationId xmlns:a16="http://schemas.microsoft.com/office/drawing/2014/main" id="{88D37533-0C8D-440A-8037-A2F98F062C71}"/>
              </a:ext>
            </a:extLst>
          </p:cNvPr>
          <p:cNvSpPr>
            <a:spLocks noGrp="1"/>
          </p:cNvSpPr>
          <p:nvPr>
            <p:ph type="sldNum" sz="quarter" idx="12"/>
          </p:nvPr>
        </p:nvSpPr>
        <p:spPr/>
        <p:txBody>
          <a:bodyPr/>
          <a:lstStyle/>
          <a:p>
            <a:fld id="{7F584CA5-BCE0-43B5-87D7-0479998E3151}" type="slidenum">
              <a:rPr lang="en-GB" smtClean="0"/>
              <a:t>‹#›</a:t>
            </a:fld>
            <a:endParaRPr lang="en-GB"/>
          </a:p>
        </p:txBody>
      </p:sp>
    </p:spTree>
    <p:extLst>
      <p:ext uri="{BB962C8B-B14F-4D97-AF65-F5344CB8AC3E}">
        <p14:creationId xmlns:p14="http://schemas.microsoft.com/office/powerpoint/2010/main" val="18554745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81A78-AA7B-473C-A60D-27A13E3888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C67AF42-EA61-4240-978B-87AE7DA3AF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05B0DF-AA26-4283-9D9F-57EC7708FEDA}"/>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2E4B52B8-21AA-4BD1-8710-16C8C52CF912}"/>
              </a:ext>
            </a:extLst>
          </p:cNvPr>
          <p:cNvSpPr>
            <a:spLocks noGrp="1"/>
          </p:cNvSpPr>
          <p:nvPr>
            <p:ph type="ftr" sz="quarter" idx="11"/>
          </p:nvPr>
        </p:nvSpPr>
        <p:spPr/>
        <p:txBody>
          <a:bodyPr/>
          <a:lstStyle/>
          <a:p>
            <a:r>
              <a:rPr lang="en-GB"/>
              <a:t>SDCT</a:t>
            </a:r>
          </a:p>
        </p:txBody>
      </p:sp>
      <p:sp>
        <p:nvSpPr>
          <p:cNvPr id="6" name="Slide Number Placeholder 5">
            <a:extLst>
              <a:ext uri="{FF2B5EF4-FFF2-40B4-BE49-F238E27FC236}">
                <a16:creationId xmlns:a16="http://schemas.microsoft.com/office/drawing/2014/main" id="{0F59016D-A99A-48C6-B700-86D08A1BB64B}"/>
              </a:ext>
            </a:extLst>
          </p:cNvPr>
          <p:cNvSpPr>
            <a:spLocks noGrp="1"/>
          </p:cNvSpPr>
          <p:nvPr>
            <p:ph type="sldNum" sz="quarter" idx="12"/>
          </p:nvPr>
        </p:nvSpPr>
        <p:spPr/>
        <p:txBody>
          <a:bodyPr/>
          <a:lstStyle/>
          <a:p>
            <a:fld id="{7F584CA5-BCE0-43B5-87D7-0479998E3151}" type="slidenum">
              <a:rPr lang="en-GB" smtClean="0"/>
              <a:t>‹#›</a:t>
            </a:fld>
            <a:endParaRPr lang="en-GB"/>
          </a:p>
        </p:txBody>
      </p:sp>
    </p:spTree>
    <p:extLst>
      <p:ext uri="{BB962C8B-B14F-4D97-AF65-F5344CB8AC3E}">
        <p14:creationId xmlns:p14="http://schemas.microsoft.com/office/powerpoint/2010/main" val="2377573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C2D3A-E79A-4E5A-A37D-BE95BB512B8B}"/>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BD74ECA-F6E6-49A2-B5E6-5CCE52618213}"/>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601C64-A0A2-4694-A814-BC2B743BDDF7}"/>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7860ABD8-C478-4FEF-8758-352B06C3B1A3}"/>
              </a:ext>
            </a:extLst>
          </p:cNvPr>
          <p:cNvSpPr>
            <a:spLocks noGrp="1"/>
          </p:cNvSpPr>
          <p:nvPr>
            <p:ph type="ftr" sz="quarter" idx="11"/>
          </p:nvPr>
        </p:nvSpPr>
        <p:spPr/>
        <p:txBody>
          <a:bodyPr/>
          <a:lstStyle/>
          <a:p>
            <a:r>
              <a:rPr lang="en-GB"/>
              <a:t>SDCT</a:t>
            </a:r>
          </a:p>
        </p:txBody>
      </p:sp>
      <p:sp>
        <p:nvSpPr>
          <p:cNvPr id="6" name="Slide Number Placeholder 5">
            <a:extLst>
              <a:ext uri="{FF2B5EF4-FFF2-40B4-BE49-F238E27FC236}">
                <a16:creationId xmlns:a16="http://schemas.microsoft.com/office/drawing/2014/main" id="{1CAE6954-12F5-4632-8F2A-742F42DD0732}"/>
              </a:ext>
            </a:extLst>
          </p:cNvPr>
          <p:cNvSpPr>
            <a:spLocks noGrp="1"/>
          </p:cNvSpPr>
          <p:nvPr>
            <p:ph type="sldNum" sz="quarter" idx="12"/>
          </p:nvPr>
        </p:nvSpPr>
        <p:spPr/>
        <p:txBody>
          <a:bodyPr/>
          <a:lstStyle/>
          <a:p>
            <a:fld id="{7F584CA5-BCE0-43B5-87D7-0479998E3151}" type="slidenum">
              <a:rPr lang="en-GB" smtClean="0"/>
              <a:t>‹#›</a:t>
            </a:fld>
            <a:endParaRPr lang="en-GB"/>
          </a:p>
        </p:txBody>
      </p:sp>
    </p:spTree>
    <p:extLst>
      <p:ext uri="{BB962C8B-B14F-4D97-AF65-F5344CB8AC3E}">
        <p14:creationId xmlns:p14="http://schemas.microsoft.com/office/powerpoint/2010/main" val="7953909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1BF0D-6E68-4AB8-A656-E14D9CE24D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F046D0-60CA-42FF-A5D2-9FE7F4E623D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7C31B85-DCE6-42FD-84B9-A693D1F3E19C}"/>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B2344EC-7B96-4F3C-ABF0-5C0456976B18}"/>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4FB89ECF-D25A-4450-A3AB-F25C60039263}"/>
              </a:ext>
            </a:extLst>
          </p:cNvPr>
          <p:cNvSpPr>
            <a:spLocks noGrp="1"/>
          </p:cNvSpPr>
          <p:nvPr>
            <p:ph type="ftr" sz="quarter" idx="11"/>
          </p:nvPr>
        </p:nvSpPr>
        <p:spPr/>
        <p:txBody>
          <a:bodyPr/>
          <a:lstStyle/>
          <a:p>
            <a:r>
              <a:rPr lang="en-GB"/>
              <a:t>SDCT</a:t>
            </a:r>
          </a:p>
        </p:txBody>
      </p:sp>
      <p:sp>
        <p:nvSpPr>
          <p:cNvPr id="7" name="Slide Number Placeholder 6">
            <a:extLst>
              <a:ext uri="{FF2B5EF4-FFF2-40B4-BE49-F238E27FC236}">
                <a16:creationId xmlns:a16="http://schemas.microsoft.com/office/drawing/2014/main" id="{E1A27B99-1363-4647-82BE-3D912987D349}"/>
              </a:ext>
            </a:extLst>
          </p:cNvPr>
          <p:cNvSpPr>
            <a:spLocks noGrp="1"/>
          </p:cNvSpPr>
          <p:nvPr>
            <p:ph type="sldNum" sz="quarter" idx="12"/>
          </p:nvPr>
        </p:nvSpPr>
        <p:spPr/>
        <p:txBody>
          <a:bodyPr/>
          <a:lstStyle/>
          <a:p>
            <a:fld id="{7F584CA5-BCE0-43B5-87D7-0479998E3151}" type="slidenum">
              <a:rPr lang="en-GB" smtClean="0"/>
              <a:t>‹#›</a:t>
            </a:fld>
            <a:endParaRPr lang="en-GB"/>
          </a:p>
        </p:txBody>
      </p:sp>
    </p:spTree>
    <p:extLst>
      <p:ext uri="{BB962C8B-B14F-4D97-AF65-F5344CB8AC3E}">
        <p14:creationId xmlns:p14="http://schemas.microsoft.com/office/powerpoint/2010/main" val="11833846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185F1-A95B-4C33-8EF6-2ABE8730CA3B}"/>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DFB0F5-8651-4830-83C1-E785C88362A6}"/>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7913B6C-7BBC-47E2-81F9-D60106439224}"/>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F601B70-BC0A-48E5-81B8-F1F49C829C1F}"/>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0EFDE60-ED7B-426B-8505-88E26974785F}"/>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510D306-3EF8-4423-96E5-024D5E256495}"/>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6906E14F-E3AC-4047-9478-2E1B397C3DE1}"/>
              </a:ext>
            </a:extLst>
          </p:cNvPr>
          <p:cNvSpPr>
            <a:spLocks noGrp="1"/>
          </p:cNvSpPr>
          <p:nvPr>
            <p:ph type="ftr" sz="quarter" idx="11"/>
          </p:nvPr>
        </p:nvSpPr>
        <p:spPr/>
        <p:txBody>
          <a:bodyPr/>
          <a:lstStyle/>
          <a:p>
            <a:r>
              <a:rPr lang="en-GB"/>
              <a:t>SDCT</a:t>
            </a:r>
          </a:p>
        </p:txBody>
      </p:sp>
      <p:sp>
        <p:nvSpPr>
          <p:cNvPr id="9" name="Slide Number Placeholder 8">
            <a:extLst>
              <a:ext uri="{FF2B5EF4-FFF2-40B4-BE49-F238E27FC236}">
                <a16:creationId xmlns:a16="http://schemas.microsoft.com/office/drawing/2014/main" id="{CC9BF983-7C50-447E-B99B-162A46405B9F}"/>
              </a:ext>
            </a:extLst>
          </p:cNvPr>
          <p:cNvSpPr>
            <a:spLocks noGrp="1"/>
          </p:cNvSpPr>
          <p:nvPr>
            <p:ph type="sldNum" sz="quarter" idx="12"/>
          </p:nvPr>
        </p:nvSpPr>
        <p:spPr/>
        <p:txBody>
          <a:bodyPr/>
          <a:lstStyle/>
          <a:p>
            <a:fld id="{7F584CA5-BCE0-43B5-87D7-0479998E3151}" type="slidenum">
              <a:rPr lang="en-GB" smtClean="0"/>
              <a:t>‹#›</a:t>
            </a:fld>
            <a:endParaRPr lang="en-GB"/>
          </a:p>
        </p:txBody>
      </p:sp>
    </p:spTree>
    <p:extLst>
      <p:ext uri="{BB962C8B-B14F-4D97-AF65-F5344CB8AC3E}">
        <p14:creationId xmlns:p14="http://schemas.microsoft.com/office/powerpoint/2010/main" val="174225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 Div full img+title+1 col text_pos logo">
    <p:bg>
      <p:bgPr>
        <a:blipFill>
          <a:blip r:embed="rId2">
            <a:extLst>
              <a:ext uri="{96DAC541-7B7A-43D3-8B79-37D633B846F1}">
                <asvg:svgBlip xmlns:asvg="http://schemas.microsoft.com/office/drawing/2016/SVG/main" r:embed="rId3"/>
              </a:ext>
            </a:extLst>
          </a:blip>
          <a:stretch>
            <a:fillRect/>
          </a:stretch>
        </a:blipFill>
        <a:effectLst/>
      </p:bgPr>
    </p:bg>
    <p:spTree>
      <p:nvGrpSpPr>
        <p:cNvPr id="1" name=""/>
        <p:cNvGrpSpPr/>
        <p:nvPr/>
      </p:nvGrpSpPr>
      <p:grpSpPr>
        <a:xfrm>
          <a:off x="0" y="0"/>
          <a:ext cx="0" cy="0"/>
          <a:chOff x="0" y="0"/>
          <a:chExt cx="0" cy="0"/>
        </a:xfrm>
      </p:grpSpPr>
      <p:sp>
        <p:nvSpPr>
          <p:cNvPr id="20" name="Picture Placeholder 2">
            <a:extLst>
              <a:ext uri="{FF2B5EF4-FFF2-40B4-BE49-F238E27FC236}">
                <a16:creationId xmlns:a16="http://schemas.microsoft.com/office/drawing/2014/main" id="{B004552F-8C09-2745-889C-336ACC95C753}"/>
              </a:ext>
            </a:extLst>
          </p:cNvPr>
          <p:cNvSpPr>
            <a:spLocks noGrp="1"/>
          </p:cNvSpPr>
          <p:nvPr>
            <p:ph type="pic" idx="13" hasCustomPrompt="1"/>
          </p:nvPr>
        </p:nvSpPr>
        <p:spPr>
          <a:xfrm>
            <a:off x="0" y="0"/>
            <a:ext cx="9144000" cy="5144400"/>
          </a:xfrm>
          <a:solidFill>
            <a:schemeClr val="bg1">
              <a:lumMod val="65000"/>
            </a:schemeClr>
          </a:solidFill>
        </p:spPr>
        <p:txBody>
          <a:bodyPr/>
          <a:lstStyle>
            <a:lvl1pPr marL="0" marR="0" indent="0" algn="l" defTabSz="685800" rtl="0" eaLnBrk="1" fontAlgn="auto" latinLnBrk="0" hangingPunct="1">
              <a:lnSpc>
                <a:spcPct val="100000"/>
              </a:lnSpc>
              <a:spcBef>
                <a:spcPts val="200"/>
              </a:spcBef>
              <a:spcAft>
                <a:spcPts val="200"/>
              </a:spcAft>
              <a:buClr>
                <a:schemeClr val="accent1"/>
              </a:buClr>
              <a:buSzTx/>
              <a:buFont typeface="Arial" panose="020B0604020202020204" pitchFamily="34" charset="0"/>
              <a:buNone/>
              <a:tabLst/>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Font typeface="Arial" panose="020B0604020202020204" pitchFamily="34" charset="0"/>
              <a:buNone/>
              <a:defRPr sz="2000"/>
            </a:lvl7pPr>
            <a:lvl8pPr marL="3200400" indent="0">
              <a:buNone/>
              <a:defRPr sz="2000"/>
            </a:lvl8pPr>
            <a:lvl9pPr marL="3657600" indent="0">
              <a:buNone/>
              <a:defRPr sz="2000"/>
            </a:lvl9pPr>
          </a:lstStyle>
          <a:p>
            <a:pPr lvl="0"/>
            <a:r>
              <a:rPr lang="en-US" dirty="0"/>
              <a:t>Click icon to insert picture in background</a:t>
            </a:r>
          </a:p>
        </p:txBody>
      </p:sp>
      <p:sp>
        <p:nvSpPr>
          <p:cNvPr id="4" name="Date Placeholder 3">
            <a:extLst>
              <a:ext uri="{FF2B5EF4-FFF2-40B4-BE49-F238E27FC236}">
                <a16:creationId xmlns:a16="http://schemas.microsoft.com/office/drawing/2014/main" id="{56459274-CC8F-8F4F-8CC1-300C989A7758}"/>
              </a:ext>
            </a:extLst>
          </p:cNvPr>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FD29BC7D-AFDC-5D46-8F80-36A9BCC92F36}"/>
              </a:ext>
            </a:extLst>
          </p:cNvPr>
          <p:cNvSpPr>
            <a:spLocks noGrp="1"/>
          </p:cNvSpPr>
          <p:nvPr>
            <p:ph type="ftr" sz="quarter" idx="11"/>
          </p:nvPr>
        </p:nvSpPr>
        <p:spPr/>
        <p:txBody>
          <a:bodyPr/>
          <a:lstStyle>
            <a:lvl1pPr>
              <a:defRPr>
                <a:solidFill>
                  <a:schemeClr val="bg1"/>
                </a:solidFill>
              </a:defRPr>
            </a:lvl1pPr>
          </a:lstStyle>
          <a:p>
            <a:r>
              <a:rPr lang="en-US"/>
              <a:t>SDCT</a:t>
            </a:r>
            <a:endParaRPr lang="en-US" dirty="0"/>
          </a:p>
        </p:txBody>
      </p:sp>
      <p:sp>
        <p:nvSpPr>
          <p:cNvPr id="6" name="Slide Number Placeholder 5">
            <a:extLst>
              <a:ext uri="{FF2B5EF4-FFF2-40B4-BE49-F238E27FC236}">
                <a16:creationId xmlns:a16="http://schemas.microsoft.com/office/drawing/2014/main" id="{268DE4FE-8544-D643-A569-D7A36391077D}"/>
              </a:ext>
            </a:extLst>
          </p:cNvPr>
          <p:cNvSpPr>
            <a:spLocks noGrp="1"/>
          </p:cNvSpPr>
          <p:nvPr>
            <p:ph type="sldNum" sz="quarter" idx="12"/>
          </p:nvPr>
        </p:nvSpPr>
        <p:spPr/>
        <p:txBody>
          <a:bodyPr/>
          <a:lstStyle>
            <a:lvl1pPr>
              <a:defRPr>
                <a:solidFill>
                  <a:schemeClr val="bg1"/>
                </a:solidFill>
              </a:defRPr>
            </a:lvl1pPr>
          </a:lstStyle>
          <a:p>
            <a:fld id="{9A2714F3-E523-7243-A916-0D8C0EF23E60}" type="slidenum">
              <a:rPr lang="en-US" smtClean="0"/>
              <a:pPr/>
              <a:t>‹#›</a:t>
            </a:fld>
            <a:endParaRPr lang="en-US" dirty="0"/>
          </a:p>
        </p:txBody>
      </p:sp>
      <p:sp>
        <p:nvSpPr>
          <p:cNvPr id="24" name="Text Placeholder 2">
            <a:extLst>
              <a:ext uri="{FF2B5EF4-FFF2-40B4-BE49-F238E27FC236}">
                <a16:creationId xmlns:a16="http://schemas.microsoft.com/office/drawing/2014/main" id="{DB745005-A48B-AB4B-A888-BEBE6E0C705B}"/>
              </a:ext>
            </a:extLst>
          </p:cNvPr>
          <p:cNvSpPr>
            <a:spLocks noGrp="1"/>
          </p:cNvSpPr>
          <p:nvPr>
            <p:ph type="body" idx="1"/>
          </p:nvPr>
        </p:nvSpPr>
        <p:spPr>
          <a:xfrm>
            <a:off x="809625" y="1546225"/>
            <a:ext cx="7519988" cy="468000"/>
          </a:xfrm>
        </p:spPr>
        <p:txBody>
          <a:bodyPr/>
          <a:lstStyle>
            <a:lvl1pPr marL="0" indent="0">
              <a:buFont typeface="+mj-lt"/>
              <a:buNone/>
              <a:defRPr sz="2000">
                <a:solidFill>
                  <a:schemeClr val="bg1"/>
                </a:solidFill>
              </a:defRPr>
            </a:lvl1pPr>
            <a:lvl2pPr marL="0" indent="0">
              <a:spcBef>
                <a:spcPts val="200"/>
              </a:spcBef>
              <a:spcAft>
                <a:spcPts val="200"/>
              </a:spcAft>
              <a:buNone/>
              <a:defRPr sz="2000">
                <a:solidFill>
                  <a:schemeClr val="bg1"/>
                </a:solidFill>
              </a:defRPr>
            </a:lvl2pPr>
            <a:lvl3pPr marL="0" indent="0">
              <a:lnSpc>
                <a:spcPct val="100000"/>
              </a:lnSpc>
              <a:spcBef>
                <a:spcPts val="200"/>
              </a:spcBef>
              <a:spcAft>
                <a:spcPts val="200"/>
              </a:spcAft>
              <a:buNone/>
              <a:defRPr sz="2000">
                <a:solidFill>
                  <a:schemeClr val="bg1"/>
                </a:solidFill>
              </a:defRPr>
            </a:lvl3pPr>
            <a:lvl4pPr marL="0" indent="0">
              <a:spcBef>
                <a:spcPts val="200"/>
              </a:spcBef>
              <a:spcAft>
                <a:spcPts val="200"/>
              </a:spcAft>
              <a:buNone/>
              <a:defRPr sz="2000">
                <a:solidFill>
                  <a:schemeClr val="bg1"/>
                </a:solidFill>
              </a:defRPr>
            </a:lvl4pPr>
            <a:lvl5pPr marL="0" indent="0">
              <a:spcBef>
                <a:spcPts val="200"/>
              </a:spcBef>
              <a:spcAft>
                <a:spcPts val="200"/>
              </a:spcAft>
              <a:buNone/>
              <a:defRPr sz="2000">
                <a:solidFill>
                  <a:schemeClr val="bg1"/>
                </a:solidFill>
              </a:defRPr>
            </a:lvl5pPr>
            <a:lvl6pPr marL="0" indent="0">
              <a:lnSpc>
                <a:spcPct val="100000"/>
              </a:lnSpc>
              <a:spcBef>
                <a:spcPts val="200"/>
              </a:spcBef>
              <a:spcAft>
                <a:spcPts val="200"/>
              </a:spcAft>
              <a:buNone/>
              <a:defRPr sz="2000">
                <a:solidFill>
                  <a:schemeClr val="bg1"/>
                </a:solidFill>
              </a:defRPr>
            </a:lvl6pPr>
            <a:lvl7pPr marL="0" indent="0">
              <a:spcBef>
                <a:spcPts val="200"/>
              </a:spcBef>
              <a:spcAft>
                <a:spcPts val="200"/>
              </a:spcAft>
              <a:buNone/>
              <a:defRPr sz="2000" b="1">
                <a:solidFill>
                  <a:schemeClr val="bg1"/>
                </a:solidFill>
              </a:defRPr>
            </a:lvl7pPr>
            <a:lvl8pPr marL="0" indent="0">
              <a:spcBef>
                <a:spcPts val="200"/>
              </a:spcBef>
              <a:spcAft>
                <a:spcPts val="200"/>
              </a:spcAft>
              <a:buNone/>
              <a:defRPr sz="2000" b="0">
                <a:solidFill>
                  <a:schemeClr val="bg1"/>
                </a:solidFill>
              </a:defRPr>
            </a:lvl8pPr>
            <a:lvl9pPr marL="0" indent="0">
              <a:lnSpc>
                <a:spcPct val="100000"/>
              </a:lnSpc>
              <a:spcBef>
                <a:spcPts val="200"/>
              </a:spcBef>
              <a:spcAft>
                <a:spcPts val="200"/>
              </a:spcAft>
              <a:buNone/>
              <a:defRPr sz="2000" b="1">
                <a:solidFill>
                  <a:schemeClr val="bg1"/>
                </a:solidFill>
              </a:defRPr>
            </a:lvl9pPr>
          </a:lstStyle>
          <a:p>
            <a:pPr lvl="0"/>
            <a:r>
              <a:rPr lang="en-US"/>
              <a:t>Click to edit Master text styles</a:t>
            </a:r>
          </a:p>
          <a:p>
            <a:pPr lvl="1"/>
            <a:r>
              <a:rPr lang="en-US"/>
              <a:t>Second level</a:t>
            </a:r>
          </a:p>
        </p:txBody>
      </p:sp>
      <p:sp>
        <p:nvSpPr>
          <p:cNvPr id="11" name="Text Placeholder 4">
            <a:extLst>
              <a:ext uri="{FF2B5EF4-FFF2-40B4-BE49-F238E27FC236}">
                <a16:creationId xmlns:a16="http://schemas.microsoft.com/office/drawing/2014/main" id="{00AC89CC-9498-1D49-9220-C7C8FD500B2F}"/>
              </a:ext>
            </a:extLst>
          </p:cNvPr>
          <p:cNvSpPr>
            <a:spLocks noGrp="1" noChangeAspect="1"/>
          </p:cNvSpPr>
          <p:nvPr>
            <p:ph type="body" sz="quarter" idx="19" hasCustomPrompt="1"/>
          </p:nvPr>
        </p:nvSpPr>
        <p:spPr>
          <a:xfrm>
            <a:off x="7382718" y="457200"/>
            <a:ext cx="972000" cy="243420"/>
          </a:xfrm>
          <a:blipFill>
            <a:blip r:embed="rId4">
              <a:extLst>
                <a:ext uri="{96DAC541-7B7A-43D3-8B79-37D633B846F1}">
                  <asvg:svgBlip xmlns:asvg="http://schemas.microsoft.com/office/drawing/2016/SVG/main" r:embed="rId5"/>
                </a:ext>
              </a:extLst>
            </a:blip>
            <a:stretch>
              <a:fillRect/>
            </a:stretch>
          </a:blipFill>
        </p:spPr>
        <p:txBody>
          <a:bodyPr/>
          <a:lstStyle>
            <a:lvl1pPr marL="0" indent="0">
              <a:buNone/>
              <a:defRPr/>
            </a:lvl1pPr>
          </a:lstStyle>
          <a:p>
            <a:pPr lvl="0"/>
            <a:r>
              <a:rPr lang="en-US" dirty="0"/>
              <a:t> </a:t>
            </a:r>
          </a:p>
        </p:txBody>
      </p:sp>
      <p:sp>
        <p:nvSpPr>
          <p:cNvPr id="2" name="Title 1">
            <a:extLst>
              <a:ext uri="{FF2B5EF4-FFF2-40B4-BE49-F238E27FC236}">
                <a16:creationId xmlns:a16="http://schemas.microsoft.com/office/drawing/2014/main" id="{A350A337-A9AF-594E-AC9A-52E5C0DB2D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32987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9B618-9F77-4A1D-8CBC-62B39AFC3CB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E491CA2-7E8E-47D0-ACEA-9A0DD6060646}"/>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07BE27B9-1B66-4049-B875-BA34ADEE86BA}"/>
              </a:ext>
            </a:extLst>
          </p:cNvPr>
          <p:cNvSpPr>
            <a:spLocks noGrp="1"/>
          </p:cNvSpPr>
          <p:nvPr>
            <p:ph type="ftr" sz="quarter" idx="11"/>
          </p:nvPr>
        </p:nvSpPr>
        <p:spPr/>
        <p:txBody>
          <a:bodyPr/>
          <a:lstStyle/>
          <a:p>
            <a:r>
              <a:rPr lang="en-GB"/>
              <a:t>SDCT</a:t>
            </a:r>
          </a:p>
        </p:txBody>
      </p:sp>
      <p:sp>
        <p:nvSpPr>
          <p:cNvPr id="5" name="Slide Number Placeholder 4">
            <a:extLst>
              <a:ext uri="{FF2B5EF4-FFF2-40B4-BE49-F238E27FC236}">
                <a16:creationId xmlns:a16="http://schemas.microsoft.com/office/drawing/2014/main" id="{E13DEF3E-CF3F-4DAF-8B61-5C7F576348F9}"/>
              </a:ext>
            </a:extLst>
          </p:cNvPr>
          <p:cNvSpPr>
            <a:spLocks noGrp="1"/>
          </p:cNvSpPr>
          <p:nvPr>
            <p:ph type="sldNum" sz="quarter" idx="12"/>
          </p:nvPr>
        </p:nvSpPr>
        <p:spPr/>
        <p:txBody>
          <a:bodyPr/>
          <a:lstStyle/>
          <a:p>
            <a:fld id="{7F584CA5-BCE0-43B5-87D7-0479998E3151}" type="slidenum">
              <a:rPr lang="en-GB" smtClean="0"/>
              <a:t>‹#›</a:t>
            </a:fld>
            <a:endParaRPr lang="en-GB"/>
          </a:p>
        </p:txBody>
      </p:sp>
    </p:spTree>
    <p:extLst>
      <p:ext uri="{BB962C8B-B14F-4D97-AF65-F5344CB8AC3E}">
        <p14:creationId xmlns:p14="http://schemas.microsoft.com/office/powerpoint/2010/main" val="23290893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6557B6-C3F8-4D25-B2CF-2C9BE885AFDB}"/>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E71A8B9F-6F40-4FF6-9337-EF2B83645BE7}"/>
              </a:ext>
            </a:extLst>
          </p:cNvPr>
          <p:cNvSpPr>
            <a:spLocks noGrp="1"/>
          </p:cNvSpPr>
          <p:nvPr>
            <p:ph type="ftr" sz="quarter" idx="11"/>
          </p:nvPr>
        </p:nvSpPr>
        <p:spPr/>
        <p:txBody>
          <a:bodyPr/>
          <a:lstStyle/>
          <a:p>
            <a:r>
              <a:rPr lang="en-GB"/>
              <a:t>SDCT</a:t>
            </a:r>
          </a:p>
        </p:txBody>
      </p:sp>
      <p:sp>
        <p:nvSpPr>
          <p:cNvPr id="4" name="Slide Number Placeholder 3">
            <a:extLst>
              <a:ext uri="{FF2B5EF4-FFF2-40B4-BE49-F238E27FC236}">
                <a16:creationId xmlns:a16="http://schemas.microsoft.com/office/drawing/2014/main" id="{F0B2F016-9EC3-4D1A-82F4-EC22E2AE3A22}"/>
              </a:ext>
            </a:extLst>
          </p:cNvPr>
          <p:cNvSpPr>
            <a:spLocks noGrp="1"/>
          </p:cNvSpPr>
          <p:nvPr>
            <p:ph type="sldNum" sz="quarter" idx="12"/>
          </p:nvPr>
        </p:nvSpPr>
        <p:spPr/>
        <p:txBody>
          <a:bodyPr/>
          <a:lstStyle/>
          <a:p>
            <a:fld id="{7F584CA5-BCE0-43B5-87D7-0479998E3151}" type="slidenum">
              <a:rPr lang="en-GB" smtClean="0"/>
              <a:t>‹#›</a:t>
            </a:fld>
            <a:endParaRPr lang="en-GB"/>
          </a:p>
        </p:txBody>
      </p:sp>
    </p:spTree>
    <p:extLst>
      <p:ext uri="{BB962C8B-B14F-4D97-AF65-F5344CB8AC3E}">
        <p14:creationId xmlns:p14="http://schemas.microsoft.com/office/powerpoint/2010/main" val="4977223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B65A9-DA74-4DCD-9296-0AD10B23197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EF6B69C-84ED-426C-B0D7-679074BE99C4}"/>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F67C9D2-B105-45B0-A321-B636123668A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61088F4-0DD0-4A38-9CB9-EB97BEBEE3C4}"/>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C9913D69-1078-4492-8F7D-F926192D296F}"/>
              </a:ext>
            </a:extLst>
          </p:cNvPr>
          <p:cNvSpPr>
            <a:spLocks noGrp="1"/>
          </p:cNvSpPr>
          <p:nvPr>
            <p:ph type="ftr" sz="quarter" idx="11"/>
          </p:nvPr>
        </p:nvSpPr>
        <p:spPr/>
        <p:txBody>
          <a:bodyPr/>
          <a:lstStyle/>
          <a:p>
            <a:r>
              <a:rPr lang="en-GB"/>
              <a:t>SDCT</a:t>
            </a:r>
          </a:p>
        </p:txBody>
      </p:sp>
      <p:sp>
        <p:nvSpPr>
          <p:cNvPr id="7" name="Slide Number Placeholder 6">
            <a:extLst>
              <a:ext uri="{FF2B5EF4-FFF2-40B4-BE49-F238E27FC236}">
                <a16:creationId xmlns:a16="http://schemas.microsoft.com/office/drawing/2014/main" id="{332BF70A-0F1D-4B92-B100-F79CBF456413}"/>
              </a:ext>
            </a:extLst>
          </p:cNvPr>
          <p:cNvSpPr>
            <a:spLocks noGrp="1"/>
          </p:cNvSpPr>
          <p:nvPr>
            <p:ph type="sldNum" sz="quarter" idx="12"/>
          </p:nvPr>
        </p:nvSpPr>
        <p:spPr/>
        <p:txBody>
          <a:bodyPr/>
          <a:lstStyle/>
          <a:p>
            <a:fld id="{7F584CA5-BCE0-43B5-87D7-0479998E3151}" type="slidenum">
              <a:rPr lang="en-GB" smtClean="0"/>
              <a:t>‹#›</a:t>
            </a:fld>
            <a:endParaRPr lang="en-GB"/>
          </a:p>
        </p:txBody>
      </p:sp>
    </p:spTree>
    <p:extLst>
      <p:ext uri="{BB962C8B-B14F-4D97-AF65-F5344CB8AC3E}">
        <p14:creationId xmlns:p14="http://schemas.microsoft.com/office/powerpoint/2010/main" val="11102601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0F047-9036-405F-9C36-349D5D1B331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9F0C9B3-8540-4B9D-906C-B009A96ACEC2}"/>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D7767246-8B0E-47A6-AF02-1D7540BCC7F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24D6D45-8F7C-47B3-BD7E-CB0781D18E2A}"/>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AFBB71F-D829-4987-9F57-C4A9F749637E}"/>
              </a:ext>
            </a:extLst>
          </p:cNvPr>
          <p:cNvSpPr>
            <a:spLocks noGrp="1"/>
          </p:cNvSpPr>
          <p:nvPr>
            <p:ph type="ftr" sz="quarter" idx="11"/>
          </p:nvPr>
        </p:nvSpPr>
        <p:spPr/>
        <p:txBody>
          <a:bodyPr/>
          <a:lstStyle/>
          <a:p>
            <a:r>
              <a:rPr lang="en-GB"/>
              <a:t>SDCT</a:t>
            </a:r>
          </a:p>
        </p:txBody>
      </p:sp>
      <p:sp>
        <p:nvSpPr>
          <p:cNvPr id="7" name="Slide Number Placeholder 6">
            <a:extLst>
              <a:ext uri="{FF2B5EF4-FFF2-40B4-BE49-F238E27FC236}">
                <a16:creationId xmlns:a16="http://schemas.microsoft.com/office/drawing/2014/main" id="{108FD752-0A86-4B46-800E-6C8183A379AD}"/>
              </a:ext>
            </a:extLst>
          </p:cNvPr>
          <p:cNvSpPr>
            <a:spLocks noGrp="1"/>
          </p:cNvSpPr>
          <p:nvPr>
            <p:ph type="sldNum" sz="quarter" idx="12"/>
          </p:nvPr>
        </p:nvSpPr>
        <p:spPr/>
        <p:txBody>
          <a:bodyPr/>
          <a:lstStyle/>
          <a:p>
            <a:fld id="{7F584CA5-BCE0-43B5-87D7-0479998E3151}" type="slidenum">
              <a:rPr lang="en-GB" smtClean="0"/>
              <a:t>‹#›</a:t>
            </a:fld>
            <a:endParaRPr lang="en-GB"/>
          </a:p>
        </p:txBody>
      </p:sp>
    </p:spTree>
    <p:extLst>
      <p:ext uri="{BB962C8B-B14F-4D97-AF65-F5344CB8AC3E}">
        <p14:creationId xmlns:p14="http://schemas.microsoft.com/office/powerpoint/2010/main" val="7214406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44BF7-11A8-47D1-9B85-F9D0EE1FAE9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AB4AA8-9BCC-40FA-913A-543EA5ADEA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E6FC9A-96E7-4A3D-8289-F4E9F892506A}"/>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5303CE5-3DBF-4729-BEBB-3A7D80C1A4D0}"/>
              </a:ext>
            </a:extLst>
          </p:cNvPr>
          <p:cNvSpPr>
            <a:spLocks noGrp="1"/>
          </p:cNvSpPr>
          <p:nvPr>
            <p:ph type="ftr" sz="quarter" idx="11"/>
          </p:nvPr>
        </p:nvSpPr>
        <p:spPr/>
        <p:txBody>
          <a:bodyPr/>
          <a:lstStyle/>
          <a:p>
            <a:r>
              <a:rPr lang="en-GB"/>
              <a:t>SDCT</a:t>
            </a:r>
          </a:p>
        </p:txBody>
      </p:sp>
      <p:sp>
        <p:nvSpPr>
          <p:cNvPr id="6" name="Slide Number Placeholder 5">
            <a:extLst>
              <a:ext uri="{FF2B5EF4-FFF2-40B4-BE49-F238E27FC236}">
                <a16:creationId xmlns:a16="http://schemas.microsoft.com/office/drawing/2014/main" id="{1F8FDB6B-D029-44B9-B49B-281FC9A32DFF}"/>
              </a:ext>
            </a:extLst>
          </p:cNvPr>
          <p:cNvSpPr>
            <a:spLocks noGrp="1"/>
          </p:cNvSpPr>
          <p:nvPr>
            <p:ph type="sldNum" sz="quarter" idx="12"/>
          </p:nvPr>
        </p:nvSpPr>
        <p:spPr/>
        <p:txBody>
          <a:bodyPr/>
          <a:lstStyle/>
          <a:p>
            <a:fld id="{7F584CA5-BCE0-43B5-87D7-0479998E3151}" type="slidenum">
              <a:rPr lang="en-GB" smtClean="0"/>
              <a:t>‹#›</a:t>
            </a:fld>
            <a:endParaRPr lang="en-GB"/>
          </a:p>
        </p:txBody>
      </p:sp>
    </p:spTree>
    <p:extLst>
      <p:ext uri="{BB962C8B-B14F-4D97-AF65-F5344CB8AC3E}">
        <p14:creationId xmlns:p14="http://schemas.microsoft.com/office/powerpoint/2010/main" val="3185953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B6285D-E65D-42C5-922E-F1EFAA825A02}"/>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B16583-462F-428E-8DF9-D10A6ACD24F4}"/>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CA251F-79CE-40AA-9189-3AABA17E5E8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31F0F3F-2A29-4CC5-A96B-93FEF7293C78}"/>
              </a:ext>
            </a:extLst>
          </p:cNvPr>
          <p:cNvSpPr>
            <a:spLocks noGrp="1"/>
          </p:cNvSpPr>
          <p:nvPr>
            <p:ph type="ftr" sz="quarter" idx="11"/>
          </p:nvPr>
        </p:nvSpPr>
        <p:spPr/>
        <p:txBody>
          <a:bodyPr/>
          <a:lstStyle/>
          <a:p>
            <a:r>
              <a:rPr lang="en-GB"/>
              <a:t>SDCT</a:t>
            </a:r>
          </a:p>
        </p:txBody>
      </p:sp>
      <p:sp>
        <p:nvSpPr>
          <p:cNvPr id="6" name="Slide Number Placeholder 5">
            <a:extLst>
              <a:ext uri="{FF2B5EF4-FFF2-40B4-BE49-F238E27FC236}">
                <a16:creationId xmlns:a16="http://schemas.microsoft.com/office/drawing/2014/main" id="{75595869-47B5-4DE3-BE90-58F6F672BE4F}"/>
              </a:ext>
            </a:extLst>
          </p:cNvPr>
          <p:cNvSpPr>
            <a:spLocks noGrp="1"/>
          </p:cNvSpPr>
          <p:nvPr>
            <p:ph type="sldNum" sz="quarter" idx="12"/>
          </p:nvPr>
        </p:nvSpPr>
        <p:spPr/>
        <p:txBody>
          <a:bodyPr/>
          <a:lstStyle/>
          <a:p>
            <a:fld id="{7F584CA5-BCE0-43B5-87D7-0479998E3151}" type="slidenum">
              <a:rPr lang="en-GB" smtClean="0"/>
              <a:t>‹#›</a:t>
            </a:fld>
            <a:endParaRPr lang="en-GB"/>
          </a:p>
        </p:txBody>
      </p:sp>
    </p:spTree>
    <p:extLst>
      <p:ext uri="{BB962C8B-B14F-4D97-AF65-F5344CB8AC3E}">
        <p14:creationId xmlns:p14="http://schemas.microsoft.com/office/powerpoint/2010/main" val="41826118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_img curve top+copy+BU panel">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B962275-60E5-804A-9427-D75B5E3B31DA}"/>
              </a:ext>
            </a:extLst>
          </p:cNvPr>
          <p:cNvSpPr>
            <a:spLocks noGrp="1" noChangeAspect="1"/>
          </p:cNvSpPr>
          <p:nvPr>
            <p:ph type="pic" sz="quarter" idx="24" hasCustomPrompt="1"/>
          </p:nvPr>
        </p:nvSpPr>
        <p:spPr>
          <a:xfrm>
            <a:off x="0" y="1635910"/>
            <a:ext cx="9144000" cy="3509876"/>
          </a:xfrm>
          <a:custGeom>
            <a:avLst/>
            <a:gdLst>
              <a:gd name="connsiteX0" fmla="*/ 4572000 w 9143999"/>
              <a:gd name="connsiteY0" fmla="*/ 0 h 3509876"/>
              <a:gd name="connsiteX1" fmla="*/ 9052257 w 9143999"/>
              <a:gd name="connsiteY1" fmla="*/ 231955 h 3509876"/>
              <a:gd name="connsiteX2" fmla="*/ 9143999 w 9143999"/>
              <a:gd name="connsiteY2" fmla="*/ 243289 h 3509876"/>
              <a:gd name="connsiteX3" fmla="*/ 9143999 w 9143999"/>
              <a:gd name="connsiteY3" fmla="*/ 3509876 h 3509876"/>
              <a:gd name="connsiteX4" fmla="*/ 0 w 9143999"/>
              <a:gd name="connsiteY4" fmla="*/ 3509876 h 3509876"/>
              <a:gd name="connsiteX5" fmla="*/ 0 w 9143999"/>
              <a:gd name="connsiteY5" fmla="*/ 243289 h 3509876"/>
              <a:gd name="connsiteX6" fmla="*/ 91743 w 9143999"/>
              <a:gd name="connsiteY6" fmla="*/ 231955 h 3509876"/>
              <a:gd name="connsiteX7" fmla="*/ 4572000 w 9143999"/>
              <a:gd name="connsiteY7" fmla="*/ 0 h 3509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3999" h="3509876">
                <a:moveTo>
                  <a:pt x="4572000" y="0"/>
                </a:moveTo>
                <a:cubicBezTo>
                  <a:pt x="6161216" y="0"/>
                  <a:pt x="7675206" y="82594"/>
                  <a:pt x="9052257" y="231955"/>
                </a:cubicBezTo>
                <a:lnTo>
                  <a:pt x="9143999" y="243289"/>
                </a:lnTo>
                <a:lnTo>
                  <a:pt x="9143999" y="3509876"/>
                </a:lnTo>
                <a:lnTo>
                  <a:pt x="0" y="3509876"/>
                </a:lnTo>
                <a:lnTo>
                  <a:pt x="0" y="243289"/>
                </a:lnTo>
                <a:lnTo>
                  <a:pt x="91743" y="231955"/>
                </a:lnTo>
                <a:cubicBezTo>
                  <a:pt x="1468794" y="82594"/>
                  <a:pt x="2982784" y="0"/>
                  <a:pt x="4572000" y="0"/>
                </a:cubicBezTo>
                <a:close/>
              </a:path>
            </a:pathLst>
          </a:custGeom>
          <a:solidFill>
            <a:schemeClr val="bg1">
              <a:lumMod val="65000"/>
            </a:schemeClr>
          </a:solidFill>
        </p:spPr>
        <p:txBody>
          <a:bodyPr wrap="square" anchor="b">
            <a:noAutofit/>
          </a:bodyPr>
          <a:lstStyle>
            <a:lvl1pPr marL="0" marR="0" indent="0" algn="l" defTabSz="685800" rtl="0" eaLnBrk="1" fontAlgn="auto" latinLnBrk="0" hangingPunct="1">
              <a:lnSpc>
                <a:spcPct val="100000"/>
              </a:lnSpc>
              <a:spcBef>
                <a:spcPts val="200"/>
              </a:spcBef>
              <a:spcAft>
                <a:spcPts val="200"/>
              </a:spcAft>
              <a:buClr>
                <a:srgbClr val="F26729"/>
              </a:buClr>
              <a:buSzTx/>
              <a:buFontTx/>
              <a:buNone/>
              <a:tabLst/>
              <a:defRPr sz="1200"/>
            </a:lvl1pPr>
            <a:lvl2pPr marL="0" indent="0">
              <a:buFontTx/>
              <a:buNone/>
              <a:defRPr sz="1200"/>
            </a:lvl2pPr>
            <a:lvl3pPr>
              <a:defRPr sz="200"/>
            </a:lvl3pPr>
            <a:lvl4pPr>
              <a:defRPr sz="1400"/>
            </a:lvl4pPr>
            <a:lvl5pPr>
              <a:defRPr sz="500"/>
            </a:lvl5pPr>
            <a:lvl6pPr>
              <a:defRPr sz="1100"/>
            </a:lvl6pPr>
          </a:lstStyle>
          <a:p>
            <a:pPr lvl="0"/>
            <a:r>
              <a:rPr lang="en-US" dirty="0"/>
              <a:t>Click icon to insert picture in background</a:t>
            </a:r>
          </a:p>
        </p:txBody>
      </p:sp>
      <p:sp>
        <p:nvSpPr>
          <p:cNvPr id="36" name="Subtitle 2">
            <a:extLst>
              <a:ext uri="{FF2B5EF4-FFF2-40B4-BE49-F238E27FC236}">
                <a16:creationId xmlns:a16="http://schemas.microsoft.com/office/drawing/2014/main" id="{CB3E5EE6-9882-BC43-9768-C1F88905B8D3}"/>
              </a:ext>
            </a:extLst>
          </p:cNvPr>
          <p:cNvSpPr>
            <a:spLocks noGrp="1"/>
          </p:cNvSpPr>
          <p:nvPr>
            <p:ph type="subTitle" idx="1"/>
          </p:nvPr>
        </p:nvSpPr>
        <p:spPr>
          <a:xfrm>
            <a:off x="801584" y="2642443"/>
            <a:ext cx="7528029" cy="468000"/>
          </a:xfrm>
        </p:spPr>
        <p:txBody>
          <a:bodyPr wrap="square">
            <a:normAutofit/>
          </a:bodyPr>
          <a:lstStyle>
            <a:lvl1pPr marL="0" indent="0" algn="l">
              <a:buNone/>
              <a:defRPr sz="2000">
                <a:solidFill>
                  <a:schemeClr val="bg1"/>
                </a:solidFill>
              </a:defRPr>
            </a:lvl1pPr>
            <a:lvl2pPr marL="0" indent="0" algn="l">
              <a:spcAft>
                <a:spcPts val="200"/>
              </a:spcAft>
              <a:buNone/>
              <a:defRPr sz="2000">
                <a:solidFill>
                  <a:schemeClr val="bg1"/>
                </a:solidFill>
              </a:defRPr>
            </a:lvl2pPr>
            <a:lvl3pPr marL="0" indent="0" algn="l">
              <a:lnSpc>
                <a:spcPct val="100000"/>
              </a:lnSpc>
              <a:spcBef>
                <a:spcPts val="200"/>
              </a:spcBef>
              <a:spcAft>
                <a:spcPts val="200"/>
              </a:spcAft>
              <a:buNone/>
              <a:defRPr sz="2000">
                <a:solidFill>
                  <a:schemeClr val="bg1"/>
                </a:solidFill>
              </a:defRPr>
            </a:lvl3pPr>
            <a:lvl4pPr marL="0" indent="0" algn="l">
              <a:buNone/>
              <a:defRPr sz="2000" b="1">
                <a:solidFill>
                  <a:schemeClr val="bg1"/>
                </a:solidFill>
              </a:defRPr>
            </a:lvl4pPr>
            <a:lvl5pPr marL="0" indent="0" algn="l">
              <a:spcBef>
                <a:spcPts val="200"/>
              </a:spcBef>
              <a:spcAft>
                <a:spcPts val="200"/>
              </a:spcAft>
              <a:buNone/>
              <a:defRPr sz="2000" b="0">
                <a:solidFill>
                  <a:schemeClr val="bg1"/>
                </a:solidFill>
              </a:defRPr>
            </a:lvl5pPr>
            <a:lvl6pPr marL="0" indent="0" algn="l">
              <a:lnSpc>
                <a:spcPct val="100000"/>
              </a:lnSpc>
              <a:spcBef>
                <a:spcPts val="200"/>
              </a:spcBef>
              <a:spcAft>
                <a:spcPts val="200"/>
              </a:spcAft>
              <a:buNone/>
              <a:defRPr sz="2000" b="1">
                <a:solidFill>
                  <a:schemeClr val="bg1"/>
                </a:solidFill>
              </a:defRPr>
            </a:lvl6pPr>
            <a:lvl7pPr marL="0" indent="0" algn="l">
              <a:spcBef>
                <a:spcPts val="200"/>
              </a:spcBef>
              <a:buNone/>
              <a:defRPr sz="2000" b="0">
                <a:solidFill>
                  <a:schemeClr val="bg1"/>
                </a:solidFill>
              </a:defRPr>
            </a:lvl7pPr>
            <a:lvl8pPr marL="0" indent="0" algn="l">
              <a:spcBef>
                <a:spcPts val="200"/>
              </a:spcBef>
              <a:spcAft>
                <a:spcPts val="200"/>
              </a:spcAft>
              <a:buNone/>
              <a:defRPr sz="2000" b="1">
                <a:solidFill>
                  <a:schemeClr val="bg1"/>
                </a:solidFill>
              </a:defRPr>
            </a:lvl8pPr>
            <a:lvl9pPr marL="0" indent="0" algn="l">
              <a:lnSpc>
                <a:spcPct val="100000"/>
              </a:lnSpc>
              <a:spcAft>
                <a:spcPts val="200"/>
              </a:spcAft>
              <a:buNone/>
              <a:defRPr sz="2000" b="0">
                <a:solidFill>
                  <a:schemeClr val="bg1"/>
                </a:solidFill>
              </a:defRPr>
            </a:lvl9pPr>
          </a:lstStyle>
          <a:p>
            <a:pPr lvl="0"/>
            <a:r>
              <a:rPr lang="en-US"/>
              <a:t>Click to edit Master subtitle style</a:t>
            </a:r>
            <a:endParaRPr lang="en-GB" dirty="0"/>
          </a:p>
        </p:txBody>
      </p:sp>
      <p:sp>
        <p:nvSpPr>
          <p:cNvPr id="6" name="Text Placeholder 5">
            <a:extLst>
              <a:ext uri="{FF2B5EF4-FFF2-40B4-BE49-F238E27FC236}">
                <a16:creationId xmlns:a16="http://schemas.microsoft.com/office/drawing/2014/main" id="{49DE9A9B-A860-B94D-9F70-1AD6E5138362}"/>
              </a:ext>
            </a:extLst>
          </p:cNvPr>
          <p:cNvSpPr>
            <a:spLocks noGrp="1"/>
          </p:cNvSpPr>
          <p:nvPr>
            <p:ph type="body" sz="quarter" idx="21" hasCustomPrompt="1"/>
          </p:nvPr>
        </p:nvSpPr>
        <p:spPr>
          <a:xfrm>
            <a:off x="6137275" y="3733800"/>
            <a:ext cx="3096482" cy="962024"/>
          </a:xfrm>
          <a:prstGeom prst="roundRect">
            <a:avLst>
              <a:gd name="adj" fmla="val 3960"/>
            </a:avLst>
          </a:prstGeom>
          <a:gradFill>
            <a:gsLst>
              <a:gs pos="0">
                <a:schemeClr val="tx2"/>
              </a:gs>
              <a:gs pos="90000">
                <a:schemeClr val="bg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bIns="108000" rtlCol="0" anchor="b" anchorCtr="0"/>
          <a:lstStyle>
            <a:lvl1pPr marL="0" indent="0">
              <a:spcBef>
                <a:spcPts val="0"/>
              </a:spcBef>
              <a:spcAft>
                <a:spcPts val="200"/>
              </a:spcAft>
              <a:buNone/>
              <a:defRPr lang="en-GB" sz="1000" smtClean="0">
                <a:solidFill>
                  <a:schemeClr val="bg1"/>
                </a:solidFill>
              </a:defRPr>
            </a:lvl1pPr>
            <a:lvl2pPr>
              <a:defRPr lang="en-GB" sz="1800" smtClean="0">
                <a:solidFill>
                  <a:schemeClr val="lt1"/>
                </a:solidFill>
              </a:defRPr>
            </a:lvl2pPr>
            <a:lvl3pPr>
              <a:defRPr lang="en-GB" sz="1800" smtClean="0">
                <a:solidFill>
                  <a:schemeClr val="lt1"/>
                </a:solidFill>
              </a:defRPr>
            </a:lvl3pPr>
            <a:lvl4pPr>
              <a:defRPr lang="en-GB" sz="1800" smtClean="0">
                <a:solidFill>
                  <a:schemeClr val="lt1"/>
                </a:solidFill>
              </a:defRPr>
            </a:lvl4pPr>
            <a:lvl5pPr>
              <a:defRPr lang="en-US" sz="1800">
                <a:solidFill>
                  <a:schemeClr val="lt1"/>
                </a:solidFill>
              </a:defRPr>
            </a:lvl5pPr>
          </a:lstStyle>
          <a:p>
            <a:pPr marL="108000" lvl="0" indent="-108000" defTabSz="457200"/>
            <a:r>
              <a:rPr lang="en-US" dirty="0"/>
              <a:t>   </a:t>
            </a:r>
          </a:p>
        </p:txBody>
      </p:sp>
      <p:sp>
        <p:nvSpPr>
          <p:cNvPr id="65" name="Text Placeholder 64">
            <a:extLst>
              <a:ext uri="{FF2B5EF4-FFF2-40B4-BE49-F238E27FC236}">
                <a16:creationId xmlns:a16="http://schemas.microsoft.com/office/drawing/2014/main" id="{3F1E16F4-D680-8345-823D-EA8064E95C8D}"/>
              </a:ext>
            </a:extLst>
          </p:cNvPr>
          <p:cNvSpPr>
            <a:spLocks noGrp="1"/>
          </p:cNvSpPr>
          <p:nvPr>
            <p:ph type="body" sz="quarter" idx="22" hasCustomPrompt="1"/>
          </p:nvPr>
        </p:nvSpPr>
        <p:spPr>
          <a:xfrm>
            <a:off x="6280151" y="3895805"/>
            <a:ext cx="2541120" cy="698013"/>
          </a:xfrm>
        </p:spPr>
        <p:txBody>
          <a:bodyPr wrap="none" lIns="36000" anchor="b">
            <a:noAutofit/>
          </a:bodyPr>
          <a:lstStyle>
            <a:lvl1pPr marL="0" indent="0">
              <a:buNone/>
              <a:defRPr sz="1000">
                <a:solidFill>
                  <a:schemeClr val="bg1"/>
                </a:solidFill>
              </a:defRPr>
            </a:lvl1pPr>
            <a:lvl2pPr>
              <a:defRPr sz="1000" b="0">
                <a:solidFill>
                  <a:schemeClr val="bg1"/>
                </a:solidFill>
              </a:defRPr>
            </a:lvl2pPr>
            <a:lvl3pPr>
              <a:defRPr sz="1000">
                <a:solidFill>
                  <a:schemeClr val="bg1"/>
                </a:solidFill>
              </a:defRPr>
            </a:lvl3pPr>
            <a:lvl4pPr marL="108000" indent="6350">
              <a:buFont typeface="Arial" panose="020B0604020202020204" pitchFamily="34" charset="0"/>
              <a:buNone/>
              <a:tabLst/>
              <a:defRPr/>
            </a:lvl4pPr>
          </a:lstStyle>
          <a:p>
            <a:pPr marL="108000" lvl="0" indent="-108000" defTabSz="457200"/>
            <a:r>
              <a:rPr lang="en-US" dirty="0"/>
              <a:t>CLICK TO DEFINE BUSINESS UNIT</a:t>
            </a:r>
          </a:p>
        </p:txBody>
      </p:sp>
      <p:pic>
        <p:nvPicPr>
          <p:cNvPr id="9" name="Graphic 8">
            <a:extLst>
              <a:ext uri="{FF2B5EF4-FFF2-40B4-BE49-F238E27FC236}">
                <a16:creationId xmlns:a16="http://schemas.microsoft.com/office/drawing/2014/main" id="{445074AB-A500-BE4A-B9A7-6AF6B999AD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83043" y="457200"/>
            <a:ext cx="972000" cy="240729"/>
          </a:xfrm>
          <a:prstGeom prst="rect">
            <a:avLst/>
          </a:prstGeom>
        </p:spPr>
      </p:pic>
      <p:sp>
        <p:nvSpPr>
          <p:cNvPr id="3" name="Title 2">
            <a:extLst>
              <a:ext uri="{FF2B5EF4-FFF2-40B4-BE49-F238E27FC236}">
                <a16:creationId xmlns:a16="http://schemas.microsoft.com/office/drawing/2014/main" id="{8498A8C0-B428-5441-8641-E6EE7609D4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284992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 Div full image and 1 col text_neg logo">
    <p:bg>
      <p:bgPr>
        <a:blipFill>
          <a:blip r:embed="rId2">
            <a:extLst>
              <a:ext uri="{96DAC541-7B7A-43D3-8B79-37D633B846F1}">
                <asvg:svgBlip xmlns:asvg="http://schemas.microsoft.com/office/drawing/2016/SVG/main" r:embed="rId3"/>
              </a:ext>
            </a:extLst>
          </a:blip>
          <a:stretch>
            <a:fillRect/>
          </a:stretch>
        </a:blipFill>
        <a:effectLst/>
      </p:bgPr>
    </p:bg>
    <p:spTree>
      <p:nvGrpSpPr>
        <p:cNvPr id="1" name=""/>
        <p:cNvGrpSpPr/>
        <p:nvPr/>
      </p:nvGrpSpPr>
      <p:grpSpPr>
        <a:xfrm>
          <a:off x="0" y="0"/>
          <a:ext cx="0" cy="0"/>
          <a:chOff x="0" y="0"/>
          <a:chExt cx="0" cy="0"/>
        </a:xfrm>
      </p:grpSpPr>
      <p:sp>
        <p:nvSpPr>
          <p:cNvPr id="20" name="Picture Placeholder 2">
            <a:extLst>
              <a:ext uri="{FF2B5EF4-FFF2-40B4-BE49-F238E27FC236}">
                <a16:creationId xmlns:a16="http://schemas.microsoft.com/office/drawing/2014/main" id="{B004552F-8C09-2745-889C-336ACC95C753}"/>
              </a:ext>
            </a:extLst>
          </p:cNvPr>
          <p:cNvSpPr>
            <a:spLocks noGrp="1"/>
          </p:cNvSpPr>
          <p:nvPr>
            <p:ph type="pic" idx="13" hasCustomPrompt="1"/>
          </p:nvPr>
        </p:nvSpPr>
        <p:spPr>
          <a:xfrm>
            <a:off x="0" y="0"/>
            <a:ext cx="9144000" cy="5144400"/>
          </a:xfrm>
          <a:solidFill>
            <a:schemeClr val="bg1">
              <a:lumMod val="65000"/>
            </a:schemeClr>
          </a:solidFill>
        </p:spPr>
        <p:txBody>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dirty="0"/>
              <a:t>Click icon to insert picture </a:t>
            </a:r>
            <a:r>
              <a:rPr lang="en-GB" dirty="0"/>
              <a:t>in background</a:t>
            </a:r>
            <a:endParaRPr lang="en-US" dirty="0"/>
          </a:p>
        </p:txBody>
      </p:sp>
      <p:sp>
        <p:nvSpPr>
          <p:cNvPr id="4" name="Date Placeholder 3">
            <a:extLst>
              <a:ext uri="{FF2B5EF4-FFF2-40B4-BE49-F238E27FC236}">
                <a16:creationId xmlns:a16="http://schemas.microsoft.com/office/drawing/2014/main" id="{56459274-CC8F-8F4F-8CC1-300C989A7758}"/>
              </a:ext>
            </a:extLst>
          </p:cNvPr>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FD29BC7D-AFDC-5D46-8F80-36A9BCC92F36}"/>
              </a:ext>
            </a:extLst>
          </p:cNvPr>
          <p:cNvSpPr>
            <a:spLocks noGrp="1"/>
          </p:cNvSpPr>
          <p:nvPr>
            <p:ph type="ftr" sz="quarter" idx="11"/>
          </p:nvPr>
        </p:nvSpPr>
        <p:spPr/>
        <p:txBody>
          <a:bodyPr/>
          <a:lstStyle>
            <a:lvl1pPr>
              <a:defRPr>
                <a:solidFill>
                  <a:schemeClr val="bg1"/>
                </a:solidFill>
              </a:defRPr>
            </a:lvl1pPr>
          </a:lstStyle>
          <a:p>
            <a:r>
              <a:rPr lang="en-US"/>
              <a:t>SDCT</a:t>
            </a:r>
            <a:endParaRPr lang="en-US" dirty="0"/>
          </a:p>
        </p:txBody>
      </p:sp>
      <p:sp>
        <p:nvSpPr>
          <p:cNvPr id="6" name="Slide Number Placeholder 5">
            <a:extLst>
              <a:ext uri="{FF2B5EF4-FFF2-40B4-BE49-F238E27FC236}">
                <a16:creationId xmlns:a16="http://schemas.microsoft.com/office/drawing/2014/main" id="{268DE4FE-8544-D643-A569-D7A36391077D}"/>
              </a:ext>
            </a:extLst>
          </p:cNvPr>
          <p:cNvSpPr>
            <a:spLocks noGrp="1"/>
          </p:cNvSpPr>
          <p:nvPr>
            <p:ph type="sldNum" sz="quarter" idx="12"/>
          </p:nvPr>
        </p:nvSpPr>
        <p:spPr/>
        <p:txBody>
          <a:bodyPr/>
          <a:lstStyle>
            <a:lvl1pPr>
              <a:defRPr>
                <a:solidFill>
                  <a:schemeClr val="bg1"/>
                </a:solidFill>
              </a:defRPr>
            </a:lvl1pPr>
          </a:lstStyle>
          <a:p>
            <a:fld id="{9A2714F3-E523-7243-A916-0D8C0EF23E60}" type="slidenum">
              <a:rPr lang="en-US" smtClean="0"/>
              <a:pPr/>
              <a:t>‹#›</a:t>
            </a:fld>
            <a:endParaRPr lang="en-US" dirty="0"/>
          </a:p>
        </p:txBody>
      </p:sp>
      <p:sp>
        <p:nvSpPr>
          <p:cNvPr id="23" name="Text Placeholder 4">
            <a:extLst>
              <a:ext uri="{FF2B5EF4-FFF2-40B4-BE49-F238E27FC236}">
                <a16:creationId xmlns:a16="http://schemas.microsoft.com/office/drawing/2014/main" id="{9100166B-EDBE-8D43-839E-1D363A52F84F}"/>
              </a:ext>
            </a:extLst>
          </p:cNvPr>
          <p:cNvSpPr>
            <a:spLocks noGrp="1" noChangeAspect="1"/>
          </p:cNvSpPr>
          <p:nvPr>
            <p:ph type="body" sz="quarter" idx="17" hasCustomPrompt="1"/>
          </p:nvPr>
        </p:nvSpPr>
        <p:spPr>
          <a:xfrm>
            <a:off x="7385893" y="457200"/>
            <a:ext cx="972000" cy="243420"/>
          </a:xfrm>
          <a:blipFill>
            <a:blip r:embed="rId4">
              <a:extLst>
                <a:ext uri="{96DAC541-7B7A-43D3-8B79-37D633B846F1}">
                  <asvg:svgBlip xmlns:asvg="http://schemas.microsoft.com/office/drawing/2016/SVG/main" r:embed="rId5"/>
                </a:ext>
              </a:extLst>
            </a:blip>
            <a:stretch>
              <a:fillRect/>
            </a:stretch>
          </a:blipFill>
        </p:spPr>
        <p:txBody>
          <a:bodyPr/>
          <a:lstStyle>
            <a:lvl1pPr marL="0" indent="0">
              <a:buNone/>
              <a:defRPr/>
            </a:lvl1pPr>
          </a:lstStyle>
          <a:p>
            <a:pPr lvl="0"/>
            <a:r>
              <a:rPr lang="en-US" dirty="0"/>
              <a:t> </a:t>
            </a:r>
          </a:p>
        </p:txBody>
      </p:sp>
      <p:sp>
        <p:nvSpPr>
          <p:cNvPr id="24" name="Text Placeholder 2">
            <a:extLst>
              <a:ext uri="{FF2B5EF4-FFF2-40B4-BE49-F238E27FC236}">
                <a16:creationId xmlns:a16="http://schemas.microsoft.com/office/drawing/2014/main" id="{DB745005-A48B-AB4B-A888-BEBE6E0C705B}"/>
              </a:ext>
            </a:extLst>
          </p:cNvPr>
          <p:cNvSpPr>
            <a:spLocks noGrp="1"/>
          </p:cNvSpPr>
          <p:nvPr>
            <p:ph type="body" idx="1"/>
          </p:nvPr>
        </p:nvSpPr>
        <p:spPr>
          <a:xfrm>
            <a:off x="809625" y="1546225"/>
            <a:ext cx="7519988" cy="468000"/>
          </a:xfrm>
        </p:spPr>
        <p:txBody>
          <a:bodyPr/>
          <a:lstStyle>
            <a:lvl1pPr marL="0" indent="0">
              <a:buFont typeface="+mj-lt"/>
              <a:buNone/>
              <a:defRPr sz="2000">
                <a:solidFill>
                  <a:schemeClr val="bg1"/>
                </a:solidFill>
              </a:defRPr>
            </a:lvl1pPr>
            <a:lvl2pPr marL="0" indent="0">
              <a:spcBef>
                <a:spcPts val="200"/>
              </a:spcBef>
              <a:spcAft>
                <a:spcPts val="200"/>
              </a:spcAft>
              <a:buNone/>
              <a:defRPr sz="2000">
                <a:solidFill>
                  <a:schemeClr val="bg1"/>
                </a:solidFill>
              </a:defRPr>
            </a:lvl2pPr>
            <a:lvl3pPr marL="0" indent="0">
              <a:lnSpc>
                <a:spcPct val="100000"/>
              </a:lnSpc>
              <a:spcBef>
                <a:spcPts val="200"/>
              </a:spcBef>
              <a:spcAft>
                <a:spcPts val="200"/>
              </a:spcAft>
              <a:buNone/>
              <a:defRPr sz="2000">
                <a:solidFill>
                  <a:schemeClr val="bg1"/>
                </a:solidFill>
              </a:defRPr>
            </a:lvl3pPr>
            <a:lvl4pPr marL="0" indent="0">
              <a:spcBef>
                <a:spcPts val="200"/>
              </a:spcBef>
              <a:spcAft>
                <a:spcPts val="200"/>
              </a:spcAft>
              <a:buNone/>
              <a:defRPr sz="2000">
                <a:solidFill>
                  <a:schemeClr val="bg1"/>
                </a:solidFill>
              </a:defRPr>
            </a:lvl4pPr>
            <a:lvl5pPr marL="0" indent="0">
              <a:spcBef>
                <a:spcPts val="200"/>
              </a:spcBef>
              <a:spcAft>
                <a:spcPts val="200"/>
              </a:spcAft>
              <a:buNone/>
              <a:defRPr sz="2000">
                <a:solidFill>
                  <a:schemeClr val="bg1"/>
                </a:solidFill>
              </a:defRPr>
            </a:lvl5pPr>
            <a:lvl6pPr marL="0" indent="0">
              <a:lnSpc>
                <a:spcPct val="100000"/>
              </a:lnSpc>
              <a:spcBef>
                <a:spcPts val="200"/>
              </a:spcBef>
              <a:spcAft>
                <a:spcPts val="200"/>
              </a:spcAft>
              <a:buNone/>
              <a:defRPr sz="2000">
                <a:solidFill>
                  <a:schemeClr val="bg1"/>
                </a:solidFill>
              </a:defRPr>
            </a:lvl6pPr>
            <a:lvl7pPr marL="0" indent="0">
              <a:spcBef>
                <a:spcPts val="200"/>
              </a:spcBef>
              <a:spcAft>
                <a:spcPts val="200"/>
              </a:spcAft>
              <a:buNone/>
              <a:defRPr sz="2000" b="1">
                <a:solidFill>
                  <a:schemeClr val="bg1"/>
                </a:solidFill>
              </a:defRPr>
            </a:lvl7pPr>
            <a:lvl8pPr marL="0" indent="0">
              <a:spcBef>
                <a:spcPts val="200"/>
              </a:spcBef>
              <a:spcAft>
                <a:spcPts val="200"/>
              </a:spcAft>
              <a:buNone/>
              <a:defRPr sz="2000" b="0">
                <a:solidFill>
                  <a:schemeClr val="bg1"/>
                </a:solidFill>
              </a:defRPr>
            </a:lvl8pPr>
            <a:lvl9pPr marL="0" indent="0">
              <a:lnSpc>
                <a:spcPct val="100000"/>
              </a:lnSpc>
              <a:spcBef>
                <a:spcPts val="200"/>
              </a:spcBef>
              <a:spcAft>
                <a:spcPts val="200"/>
              </a:spcAft>
              <a:buNone/>
              <a:defRPr sz="2000" b="1">
                <a:solidFill>
                  <a:schemeClr val="bg1"/>
                </a:solidFill>
              </a:defRPr>
            </a:lvl9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B48B18C7-3CD7-E54E-A115-0D2EEC2FBFF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025566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 Div full img+title+1 col text_pos logo">
    <p:bg>
      <p:bgPr>
        <a:blipFill>
          <a:blip r:embed="rId2">
            <a:extLst>
              <a:ext uri="{96DAC541-7B7A-43D3-8B79-37D633B846F1}">
                <asvg:svgBlip xmlns:asvg="http://schemas.microsoft.com/office/drawing/2016/SVG/main" r:embed="rId3"/>
              </a:ext>
            </a:extLst>
          </a:blip>
          <a:stretch>
            <a:fillRect/>
          </a:stretch>
        </a:blipFill>
        <a:effectLst/>
      </p:bgPr>
    </p:bg>
    <p:spTree>
      <p:nvGrpSpPr>
        <p:cNvPr id="1" name=""/>
        <p:cNvGrpSpPr/>
        <p:nvPr/>
      </p:nvGrpSpPr>
      <p:grpSpPr>
        <a:xfrm>
          <a:off x="0" y="0"/>
          <a:ext cx="0" cy="0"/>
          <a:chOff x="0" y="0"/>
          <a:chExt cx="0" cy="0"/>
        </a:xfrm>
      </p:grpSpPr>
      <p:sp>
        <p:nvSpPr>
          <p:cNvPr id="20" name="Picture Placeholder 2">
            <a:extLst>
              <a:ext uri="{FF2B5EF4-FFF2-40B4-BE49-F238E27FC236}">
                <a16:creationId xmlns:a16="http://schemas.microsoft.com/office/drawing/2014/main" id="{B004552F-8C09-2745-889C-336ACC95C753}"/>
              </a:ext>
            </a:extLst>
          </p:cNvPr>
          <p:cNvSpPr>
            <a:spLocks noGrp="1"/>
          </p:cNvSpPr>
          <p:nvPr>
            <p:ph type="pic" idx="13" hasCustomPrompt="1"/>
          </p:nvPr>
        </p:nvSpPr>
        <p:spPr>
          <a:xfrm>
            <a:off x="0" y="0"/>
            <a:ext cx="9144000" cy="5144400"/>
          </a:xfrm>
          <a:solidFill>
            <a:schemeClr val="bg1">
              <a:lumMod val="65000"/>
            </a:schemeClr>
          </a:solidFill>
        </p:spPr>
        <p:txBody>
          <a:bodyPr/>
          <a:lstStyle>
            <a:lvl1pPr marL="0" marR="0" indent="0" algn="l" defTabSz="685800" rtl="0" eaLnBrk="1" fontAlgn="auto" latinLnBrk="0" hangingPunct="1">
              <a:lnSpc>
                <a:spcPct val="100000"/>
              </a:lnSpc>
              <a:spcBef>
                <a:spcPts val="200"/>
              </a:spcBef>
              <a:spcAft>
                <a:spcPts val="200"/>
              </a:spcAft>
              <a:buClr>
                <a:schemeClr val="accent1"/>
              </a:buClr>
              <a:buSzTx/>
              <a:buFont typeface="Arial" panose="020B0604020202020204" pitchFamily="34" charset="0"/>
              <a:buNone/>
              <a:tabLst/>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Font typeface="Arial" panose="020B0604020202020204" pitchFamily="34" charset="0"/>
              <a:buNone/>
              <a:defRPr sz="2000"/>
            </a:lvl7pPr>
            <a:lvl8pPr marL="3200400" indent="0">
              <a:buNone/>
              <a:defRPr sz="2000"/>
            </a:lvl8pPr>
            <a:lvl9pPr marL="3657600" indent="0">
              <a:buNone/>
              <a:defRPr sz="2000"/>
            </a:lvl9pPr>
          </a:lstStyle>
          <a:p>
            <a:pPr lvl="0"/>
            <a:r>
              <a:rPr lang="en-US" dirty="0"/>
              <a:t>Click icon to insert picture in background</a:t>
            </a:r>
          </a:p>
        </p:txBody>
      </p:sp>
      <p:sp>
        <p:nvSpPr>
          <p:cNvPr id="4" name="Date Placeholder 3">
            <a:extLst>
              <a:ext uri="{FF2B5EF4-FFF2-40B4-BE49-F238E27FC236}">
                <a16:creationId xmlns:a16="http://schemas.microsoft.com/office/drawing/2014/main" id="{56459274-CC8F-8F4F-8CC1-300C989A7758}"/>
              </a:ext>
            </a:extLst>
          </p:cNvPr>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FD29BC7D-AFDC-5D46-8F80-36A9BCC92F36}"/>
              </a:ext>
            </a:extLst>
          </p:cNvPr>
          <p:cNvSpPr>
            <a:spLocks noGrp="1"/>
          </p:cNvSpPr>
          <p:nvPr>
            <p:ph type="ftr" sz="quarter" idx="11"/>
          </p:nvPr>
        </p:nvSpPr>
        <p:spPr/>
        <p:txBody>
          <a:bodyPr/>
          <a:lstStyle>
            <a:lvl1pPr>
              <a:defRPr>
                <a:solidFill>
                  <a:schemeClr val="bg1"/>
                </a:solidFill>
              </a:defRPr>
            </a:lvl1pPr>
          </a:lstStyle>
          <a:p>
            <a:r>
              <a:rPr lang="en-US"/>
              <a:t>SDCT</a:t>
            </a:r>
            <a:endParaRPr lang="en-US" dirty="0"/>
          </a:p>
        </p:txBody>
      </p:sp>
      <p:sp>
        <p:nvSpPr>
          <p:cNvPr id="6" name="Slide Number Placeholder 5">
            <a:extLst>
              <a:ext uri="{FF2B5EF4-FFF2-40B4-BE49-F238E27FC236}">
                <a16:creationId xmlns:a16="http://schemas.microsoft.com/office/drawing/2014/main" id="{268DE4FE-8544-D643-A569-D7A36391077D}"/>
              </a:ext>
            </a:extLst>
          </p:cNvPr>
          <p:cNvSpPr>
            <a:spLocks noGrp="1"/>
          </p:cNvSpPr>
          <p:nvPr>
            <p:ph type="sldNum" sz="quarter" idx="12"/>
          </p:nvPr>
        </p:nvSpPr>
        <p:spPr/>
        <p:txBody>
          <a:bodyPr/>
          <a:lstStyle>
            <a:lvl1pPr>
              <a:defRPr>
                <a:solidFill>
                  <a:schemeClr val="bg1"/>
                </a:solidFill>
              </a:defRPr>
            </a:lvl1pPr>
          </a:lstStyle>
          <a:p>
            <a:fld id="{9A2714F3-E523-7243-A916-0D8C0EF23E60}" type="slidenum">
              <a:rPr lang="en-US" smtClean="0"/>
              <a:pPr/>
              <a:t>‹#›</a:t>
            </a:fld>
            <a:endParaRPr lang="en-US" dirty="0"/>
          </a:p>
        </p:txBody>
      </p:sp>
      <p:sp>
        <p:nvSpPr>
          <p:cNvPr id="24" name="Text Placeholder 2">
            <a:extLst>
              <a:ext uri="{FF2B5EF4-FFF2-40B4-BE49-F238E27FC236}">
                <a16:creationId xmlns:a16="http://schemas.microsoft.com/office/drawing/2014/main" id="{DB745005-A48B-AB4B-A888-BEBE6E0C705B}"/>
              </a:ext>
            </a:extLst>
          </p:cNvPr>
          <p:cNvSpPr>
            <a:spLocks noGrp="1"/>
          </p:cNvSpPr>
          <p:nvPr>
            <p:ph type="body" idx="1"/>
          </p:nvPr>
        </p:nvSpPr>
        <p:spPr>
          <a:xfrm>
            <a:off x="809625" y="1546225"/>
            <a:ext cx="7519988" cy="468000"/>
          </a:xfrm>
        </p:spPr>
        <p:txBody>
          <a:bodyPr/>
          <a:lstStyle>
            <a:lvl1pPr marL="0" indent="0">
              <a:buFont typeface="+mj-lt"/>
              <a:buNone/>
              <a:defRPr sz="2000">
                <a:solidFill>
                  <a:schemeClr val="bg1"/>
                </a:solidFill>
              </a:defRPr>
            </a:lvl1pPr>
            <a:lvl2pPr marL="0" indent="0">
              <a:spcBef>
                <a:spcPts val="200"/>
              </a:spcBef>
              <a:spcAft>
                <a:spcPts val="200"/>
              </a:spcAft>
              <a:buNone/>
              <a:defRPr sz="2000">
                <a:solidFill>
                  <a:schemeClr val="bg1"/>
                </a:solidFill>
              </a:defRPr>
            </a:lvl2pPr>
            <a:lvl3pPr marL="0" indent="0">
              <a:lnSpc>
                <a:spcPct val="100000"/>
              </a:lnSpc>
              <a:spcBef>
                <a:spcPts val="200"/>
              </a:spcBef>
              <a:spcAft>
                <a:spcPts val="200"/>
              </a:spcAft>
              <a:buNone/>
              <a:defRPr sz="2000">
                <a:solidFill>
                  <a:schemeClr val="bg1"/>
                </a:solidFill>
              </a:defRPr>
            </a:lvl3pPr>
            <a:lvl4pPr marL="0" indent="0">
              <a:spcBef>
                <a:spcPts val="200"/>
              </a:spcBef>
              <a:spcAft>
                <a:spcPts val="200"/>
              </a:spcAft>
              <a:buNone/>
              <a:defRPr sz="2000">
                <a:solidFill>
                  <a:schemeClr val="bg1"/>
                </a:solidFill>
              </a:defRPr>
            </a:lvl4pPr>
            <a:lvl5pPr marL="0" indent="0">
              <a:spcBef>
                <a:spcPts val="200"/>
              </a:spcBef>
              <a:spcAft>
                <a:spcPts val="200"/>
              </a:spcAft>
              <a:buNone/>
              <a:defRPr sz="2000">
                <a:solidFill>
                  <a:schemeClr val="bg1"/>
                </a:solidFill>
              </a:defRPr>
            </a:lvl5pPr>
            <a:lvl6pPr marL="0" indent="0">
              <a:lnSpc>
                <a:spcPct val="100000"/>
              </a:lnSpc>
              <a:spcBef>
                <a:spcPts val="200"/>
              </a:spcBef>
              <a:spcAft>
                <a:spcPts val="200"/>
              </a:spcAft>
              <a:buNone/>
              <a:defRPr sz="2000">
                <a:solidFill>
                  <a:schemeClr val="bg1"/>
                </a:solidFill>
              </a:defRPr>
            </a:lvl6pPr>
            <a:lvl7pPr marL="0" indent="0">
              <a:spcBef>
                <a:spcPts val="200"/>
              </a:spcBef>
              <a:spcAft>
                <a:spcPts val="200"/>
              </a:spcAft>
              <a:buNone/>
              <a:defRPr sz="2000" b="1">
                <a:solidFill>
                  <a:schemeClr val="bg1"/>
                </a:solidFill>
              </a:defRPr>
            </a:lvl7pPr>
            <a:lvl8pPr marL="0" indent="0">
              <a:spcBef>
                <a:spcPts val="200"/>
              </a:spcBef>
              <a:spcAft>
                <a:spcPts val="200"/>
              </a:spcAft>
              <a:buNone/>
              <a:defRPr sz="2000" b="0">
                <a:solidFill>
                  <a:schemeClr val="bg1"/>
                </a:solidFill>
              </a:defRPr>
            </a:lvl8pPr>
            <a:lvl9pPr marL="0" indent="0">
              <a:lnSpc>
                <a:spcPct val="100000"/>
              </a:lnSpc>
              <a:spcBef>
                <a:spcPts val="200"/>
              </a:spcBef>
              <a:spcAft>
                <a:spcPts val="200"/>
              </a:spcAft>
              <a:buNone/>
              <a:defRPr sz="2000" b="1">
                <a:solidFill>
                  <a:schemeClr val="bg1"/>
                </a:solidFill>
              </a:defRPr>
            </a:lvl9pPr>
          </a:lstStyle>
          <a:p>
            <a:pPr lvl="0"/>
            <a:r>
              <a:rPr lang="en-US"/>
              <a:t>Click to edit Master text styles</a:t>
            </a:r>
          </a:p>
          <a:p>
            <a:pPr lvl="1"/>
            <a:r>
              <a:rPr lang="en-US"/>
              <a:t>Second level</a:t>
            </a:r>
          </a:p>
        </p:txBody>
      </p:sp>
      <p:sp>
        <p:nvSpPr>
          <p:cNvPr id="11" name="Text Placeholder 4">
            <a:extLst>
              <a:ext uri="{FF2B5EF4-FFF2-40B4-BE49-F238E27FC236}">
                <a16:creationId xmlns:a16="http://schemas.microsoft.com/office/drawing/2014/main" id="{00AC89CC-9498-1D49-9220-C7C8FD500B2F}"/>
              </a:ext>
            </a:extLst>
          </p:cNvPr>
          <p:cNvSpPr>
            <a:spLocks noGrp="1" noChangeAspect="1"/>
          </p:cNvSpPr>
          <p:nvPr>
            <p:ph type="body" sz="quarter" idx="19" hasCustomPrompt="1"/>
          </p:nvPr>
        </p:nvSpPr>
        <p:spPr>
          <a:xfrm>
            <a:off x="7382718" y="457200"/>
            <a:ext cx="972000" cy="243420"/>
          </a:xfrm>
          <a:blipFill>
            <a:blip r:embed="rId4">
              <a:extLst>
                <a:ext uri="{96DAC541-7B7A-43D3-8B79-37D633B846F1}">
                  <asvg:svgBlip xmlns:asvg="http://schemas.microsoft.com/office/drawing/2016/SVG/main" r:embed="rId5"/>
                </a:ext>
              </a:extLst>
            </a:blip>
            <a:stretch>
              <a:fillRect/>
            </a:stretch>
          </a:blipFill>
        </p:spPr>
        <p:txBody>
          <a:bodyPr/>
          <a:lstStyle>
            <a:lvl1pPr marL="0" indent="0">
              <a:buNone/>
              <a:defRPr/>
            </a:lvl1pPr>
          </a:lstStyle>
          <a:p>
            <a:pPr lvl="0"/>
            <a:r>
              <a:rPr lang="en-US" dirty="0"/>
              <a:t> </a:t>
            </a:r>
          </a:p>
        </p:txBody>
      </p:sp>
      <p:sp>
        <p:nvSpPr>
          <p:cNvPr id="2" name="Title 1">
            <a:extLst>
              <a:ext uri="{FF2B5EF4-FFF2-40B4-BE49-F238E27FC236}">
                <a16:creationId xmlns:a16="http://schemas.microsoft.com/office/drawing/2014/main" id="{A350A337-A9AF-594E-AC9A-52E5C0DB2D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985036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ection Header">
    <p:bg>
      <p:bgPr>
        <a:gradFill>
          <a:gsLst>
            <a:gs pos="90000">
              <a:schemeClr val="bg2"/>
            </a:gs>
            <a:gs pos="0">
              <a:schemeClr val="tx2"/>
            </a:gs>
          </a:gsLst>
          <a:lin ang="2700000" scaled="0"/>
        </a:gra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F7D6626-903C-1F40-A14D-C27207F7FC47}"/>
              </a:ext>
            </a:extLst>
          </p:cNvPr>
          <p:cNvSpPr>
            <a:spLocks noGrp="1"/>
          </p:cNvSpPr>
          <p:nvPr>
            <p:ph type="body" sz="quarter" idx="18" hasCustomPrompt="1"/>
          </p:nvPr>
        </p:nvSpPr>
        <p:spPr>
          <a:xfrm>
            <a:off x="2381" y="0"/>
            <a:ext cx="9141619" cy="5143500"/>
          </a:xfrm>
          <a:blipFill dpi="0" rotWithShape="1">
            <a:blip r:embed="rId2" cstate="screen">
              <a:alphaModFix amt="30000"/>
              <a:extLst>
                <a:ext uri="{28A0092B-C50C-407E-A947-70E740481C1C}">
                  <a14:useLocalDpi xmlns:a14="http://schemas.microsoft.com/office/drawing/2010/main"/>
                </a:ext>
              </a:extLst>
            </a:blip>
            <a:srcRect/>
            <a:stretch>
              <a:fillRect t="10000"/>
            </a:stretch>
          </a:blipFill>
        </p:spPr>
        <p:txBody>
          <a:bodyPr/>
          <a:lstStyle>
            <a:lvl1pPr marL="0" indent="0">
              <a:buNone/>
              <a:defRPr/>
            </a:lvl1pPr>
          </a:lstStyle>
          <a:p>
            <a:pPr lvl="0"/>
            <a:r>
              <a:rPr lang="en-US" dirty="0"/>
              <a:t> </a:t>
            </a:r>
          </a:p>
        </p:txBody>
      </p:sp>
      <p:sp>
        <p:nvSpPr>
          <p:cNvPr id="4" name="Date Placeholder 3">
            <a:extLst>
              <a:ext uri="{FF2B5EF4-FFF2-40B4-BE49-F238E27FC236}">
                <a16:creationId xmlns:a16="http://schemas.microsoft.com/office/drawing/2014/main" id="{56459274-CC8F-8F4F-8CC1-300C989A7758}"/>
              </a:ext>
            </a:extLst>
          </p:cNvPr>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FD29BC7D-AFDC-5D46-8F80-36A9BCC92F36}"/>
              </a:ext>
            </a:extLst>
          </p:cNvPr>
          <p:cNvSpPr>
            <a:spLocks noGrp="1"/>
          </p:cNvSpPr>
          <p:nvPr>
            <p:ph type="ftr" sz="quarter" idx="11"/>
          </p:nvPr>
        </p:nvSpPr>
        <p:spPr/>
        <p:txBody>
          <a:bodyPr/>
          <a:lstStyle>
            <a:lvl1pPr>
              <a:defRPr>
                <a:solidFill>
                  <a:schemeClr val="bg1"/>
                </a:solidFill>
              </a:defRPr>
            </a:lvl1pPr>
          </a:lstStyle>
          <a:p>
            <a:r>
              <a:rPr lang="en-US"/>
              <a:t>SDCT</a:t>
            </a:r>
            <a:endParaRPr lang="en-US" dirty="0"/>
          </a:p>
        </p:txBody>
      </p:sp>
      <p:sp>
        <p:nvSpPr>
          <p:cNvPr id="6" name="Slide Number Placeholder 5">
            <a:extLst>
              <a:ext uri="{FF2B5EF4-FFF2-40B4-BE49-F238E27FC236}">
                <a16:creationId xmlns:a16="http://schemas.microsoft.com/office/drawing/2014/main" id="{268DE4FE-8544-D643-A569-D7A36391077D}"/>
              </a:ext>
            </a:extLst>
          </p:cNvPr>
          <p:cNvSpPr>
            <a:spLocks noGrp="1"/>
          </p:cNvSpPr>
          <p:nvPr>
            <p:ph type="sldNum" sz="quarter" idx="12"/>
          </p:nvPr>
        </p:nvSpPr>
        <p:spPr/>
        <p:txBody>
          <a:bodyPr/>
          <a:lstStyle>
            <a:lvl1pPr>
              <a:defRPr>
                <a:solidFill>
                  <a:schemeClr val="bg1"/>
                </a:solidFill>
              </a:defRPr>
            </a:lvl1pPr>
          </a:lstStyle>
          <a:p>
            <a:fld id="{9A2714F3-E523-7243-A916-0D8C0EF23E60}" type="slidenum">
              <a:rPr lang="en-US" smtClean="0"/>
              <a:pPr/>
              <a:t>‹#›</a:t>
            </a:fld>
            <a:endParaRPr lang="en-US" dirty="0"/>
          </a:p>
        </p:txBody>
      </p:sp>
      <p:sp>
        <p:nvSpPr>
          <p:cNvPr id="24" name="Text Placeholder 2">
            <a:extLst>
              <a:ext uri="{FF2B5EF4-FFF2-40B4-BE49-F238E27FC236}">
                <a16:creationId xmlns:a16="http://schemas.microsoft.com/office/drawing/2014/main" id="{DB745005-A48B-AB4B-A888-BEBE6E0C705B}"/>
              </a:ext>
            </a:extLst>
          </p:cNvPr>
          <p:cNvSpPr>
            <a:spLocks noGrp="1"/>
          </p:cNvSpPr>
          <p:nvPr>
            <p:ph type="body" idx="1"/>
          </p:nvPr>
        </p:nvSpPr>
        <p:spPr>
          <a:xfrm>
            <a:off x="809625" y="1546225"/>
            <a:ext cx="7519988" cy="3149599"/>
          </a:xfrm>
          <a:prstGeom prst="rect">
            <a:avLst/>
          </a:prstGeom>
        </p:spPr>
        <p:txBody>
          <a:bodyPr/>
          <a:lstStyle>
            <a:lvl1pPr marL="0" indent="0">
              <a:buFont typeface="+mj-lt"/>
              <a:buNone/>
              <a:defRPr sz="2000">
                <a:solidFill>
                  <a:schemeClr val="bg1"/>
                </a:solidFill>
              </a:defRPr>
            </a:lvl1pPr>
            <a:lvl2pPr marL="0" indent="0">
              <a:spcBef>
                <a:spcPts val="200"/>
              </a:spcBef>
              <a:spcAft>
                <a:spcPts val="200"/>
              </a:spcAft>
              <a:buNone/>
              <a:defRPr sz="2000">
                <a:solidFill>
                  <a:schemeClr val="bg1"/>
                </a:solidFill>
              </a:defRPr>
            </a:lvl2pPr>
            <a:lvl3pPr marL="0" indent="0">
              <a:lnSpc>
                <a:spcPct val="100000"/>
              </a:lnSpc>
              <a:spcBef>
                <a:spcPts val="200"/>
              </a:spcBef>
              <a:spcAft>
                <a:spcPts val="200"/>
              </a:spcAft>
              <a:buNone/>
              <a:defRPr sz="2000">
                <a:solidFill>
                  <a:schemeClr val="bg1"/>
                </a:solidFill>
              </a:defRPr>
            </a:lvl3pPr>
            <a:lvl4pPr marL="0" indent="0">
              <a:spcBef>
                <a:spcPts val="200"/>
              </a:spcBef>
              <a:spcAft>
                <a:spcPts val="200"/>
              </a:spcAft>
              <a:buNone/>
              <a:defRPr sz="2000">
                <a:solidFill>
                  <a:schemeClr val="bg1"/>
                </a:solidFill>
              </a:defRPr>
            </a:lvl4pPr>
            <a:lvl5pPr marL="0" indent="0">
              <a:spcBef>
                <a:spcPts val="200"/>
              </a:spcBef>
              <a:spcAft>
                <a:spcPts val="200"/>
              </a:spcAft>
              <a:buNone/>
              <a:defRPr sz="2000">
                <a:solidFill>
                  <a:schemeClr val="bg1"/>
                </a:solidFill>
              </a:defRPr>
            </a:lvl5pPr>
            <a:lvl6pPr marL="0" indent="0">
              <a:lnSpc>
                <a:spcPct val="100000"/>
              </a:lnSpc>
              <a:spcBef>
                <a:spcPts val="200"/>
              </a:spcBef>
              <a:spcAft>
                <a:spcPts val="200"/>
              </a:spcAft>
              <a:buNone/>
              <a:defRPr sz="2000">
                <a:solidFill>
                  <a:schemeClr val="bg1"/>
                </a:solidFill>
              </a:defRPr>
            </a:lvl6pPr>
            <a:lvl7pPr marL="0" indent="0">
              <a:spcBef>
                <a:spcPts val="200"/>
              </a:spcBef>
              <a:spcAft>
                <a:spcPts val="200"/>
              </a:spcAft>
              <a:buNone/>
              <a:defRPr sz="2000" b="1">
                <a:solidFill>
                  <a:schemeClr val="bg1"/>
                </a:solidFill>
              </a:defRPr>
            </a:lvl7pPr>
            <a:lvl8pPr marL="0" indent="0">
              <a:spcBef>
                <a:spcPts val="200"/>
              </a:spcBef>
              <a:spcAft>
                <a:spcPts val="200"/>
              </a:spcAft>
              <a:buNone/>
              <a:defRPr sz="2000" b="0">
                <a:solidFill>
                  <a:schemeClr val="bg1"/>
                </a:solidFill>
              </a:defRPr>
            </a:lvl8pPr>
            <a:lvl9pPr marL="0" indent="0">
              <a:lnSpc>
                <a:spcPct val="100000"/>
              </a:lnSpc>
              <a:spcBef>
                <a:spcPts val="200"/>
              </a:spcBef>
              <a:spcAft>
                <a:spcPts val="200"/>
              </a:spcAft>
              <a:buNone/>
              <a:defRPr sz="2000" b="1">
                <a:solidFill>
                  <a:schemeClr val="bg1"/>
                </a:solidFill>
              </a:defRPr>
            </a:lvl9pPr>
          </a:lstStyle>
          <a:p>
            <a:pPr lvl="0"/>
            <a:r>
              <a:rPr lang="en-US"/>
              <a:t>Click to edit Master text styles</a:t>
            </a:r>
          </a:p>
          <a:p>
            <a:pPr lvl="1"/>
            <a:r>
              <a:rPr lang="en-US"/>
              <a:t>Second level</a:t>
            </a:r>
          </a:p>
        </p:txBody>
      </p:sp>
      <p:sp>
        <p:nvSpPr>
          <p:cNvPr id="9" name="Text Placeholder 4">
            <a:extLst>
              <a:ext uri="{FF2B5EF4-FFF2-40B4-BE49-F238E27FC236}">
                <a16:creationId xmlns:a16="http://schemas.microsoft.com/office/drawing/2014/main" id="{4F846701-32F8-CB43-B716-5D965456D81B}"/>
              </a:ext>
            </a:extLst>
          </p:cNvPr>
          <p:cNvSpPr>
            <a:spLocks noGrp="1" noChangeAspect="1"/>
          </p:cNvSpPr>
          <p:nvPr>
            <p:ph type="body" sz="quarter" idx="17" hasCustomPrompt="1"/>
          </p:nvPr>
        </p:nvSpPr>
        <p:spPr>
          <a:xfrm>
            <a:off x="7385893" y="457200"/>
            <a:ext cx="972000" cy="243420"/>
          </a:xfrm>
          <a:prstGeom prst="rect">
            <a:avLst/>
          </a:prstGeom>
          <a:blipFill>
            <a:blip r:embed="rId3">
              <a:extLst>
                <a:ext uri="{96DAC541-7B7A-43D3-8B79-37D633B846F1}">
                  <asvg:svgBlip xmlns:asvg="http://schemas.microsoft.com/office/drawing/2016/SVG/main" r:embed="rId4"/>
                </a:ext>
              </a:extLst>
            </a:blip>
            <a:stretch>
              <a:fillRect/>
            </a:stretch>
          </a:blipFill>
        </p:spPr>
        <p:txBody>
          <a:bodyPr/>
          <a:lstStyle>
            <a:lvl1pPr marL="0" indent="0">
              <a:buNone/>
              <a:defRPr/>
            </a:lvl1pPr>
          </a:lstStyle>
          <a:p>
            <a:pPr lvl="0"/>
            <a:r>
              <a:rPr lang="en-US" dirty="0"/>
              <a:t> </a:t>
            </a:r>
          </a:p>
        </p:txBody>
      </p:sp>
      <p:sp>
        <p:nvSpPr>
          <p:cNvPr id="2" name="Title 1">
            <a:extLst>
              <a:ext uri="{FF2B5EF4-FFF2-40B4-BE49-F238E27FC236}">
                <a16:creationId xmlns:a16="http://schemas.microsoft.com/office/drawing/2014/main" id="{70BDF68B-737D-6E43-8586-D8C959A7BDAC}"/>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22771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gradFill>
          <a:gsLst>
            <a:gs pos="90000">
              <a:schemeClr val="bg2"/>
            </a:gs>
            <a:gs pos="0">
              <a:schemeClr val="tx2"/>
            </a:gs>
          </a:gsLst>
          <a:lin ang="2700000" scaled="0"/>
        </a:gra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F7D6626-903C-1F40-A14D-C27207F7FC47}"/>
              </a:ext>
            </a:extLst>
          </p:cNvPr>
          <p:cNvSpPr>
            <a:spLocks noGrp="1"/>
          </p:cNvSpPr>
          <p:nvPr>
            <p:ph type="body" sz="quarter" idx="18" hasCustomPrompt="1"/>
          </p:nvPr>
        </p:nvSpPr>
        <p:spPr>
          <a:xfrm>
            <a:off x="2381" y="0"/>
            <a:ext cx="9141619" cy="5143500"/>
          </a:xfrm>
          <a:blipFill dpi="0" rotWithShape="1">
            <a:blip r:embed="rId2" cstate="screen">
              <a:alphaModFix amt="30000"/>
              <a:extLst>
                <a:ext uri="{28A0092B-C50C-407E-A947-70E740481C1C}">
                  <a14:useLocalDpi xmlns:a14="http://schemas.microsoft.com/office/drawing/2010/main"/>
                </a:ext>
              </a:extLst>
            </a:blip>
            <a:srcRect/>
            <a:stretch>
              <a:fillRect t="10000"/>
            </a:stretch>
          </a:blipFill>
        </p:spPr>
        <p:txBody>
          <a:bodyPr/>
          <a:lstStyle>
            <a:lvl1pPr marL="0" indent="0">
              <a:buNone/>
              <a:defRPr/>
            </a:lvl1pPr>
          </a:lstStyle>
          <a:p>
            <a:pPr lvl="0"/>
            <a:r>
              <a:rPr lang="en-US" dirty="0"/>
              <a:t> </a:t>
            </a:r>
          </a:p>
        </p:txBody>
      </p:sp>
      <p:sp>
        <p:nvSpPr>
          <p:cNvPr id="4" name="Date Placeholder 3">
            <a:extLst>
              <a:ext uri="{FF2B5EF4-FFF2-40B4-BE49-F238E27FC236}">
                <a16:creationId xmlns:a16="http://schemas.microsoft.com/office/drawing/2014/main" id="{56459274-CC8F-8F4F-8CC1-300C989A7758}"/>
              </a:ext>
            </a:extLst>
          </p:cNvPr>
          <p:cNvSpPr>
            <a:spLocks noGrp="1"/>
          </p:cNvSpPr>
          <p:nvPr>
            <p:ph type="dt" sz="half" idx="10"/>
          </p:nvPr>
        </p:nvSpPr>
        <p:spPr/>
        <p:txBody>
          <a:bodyPr/>
          <a:lstStyle>
            <a:lvl1pPr>
              <a:defRPr>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FD29BC7D-AFDC-5D46-8F80-36A9BCC92F36}"/>
              </a:ext>
            </a:extLst>
          </p:cNvPr>
          <p:cNvSpPr>
            <a:spLocks noGrp="1"/>
          </p:cNvSpPr>
          <p:nvPr>
            <p:ph type="ftr" sz="quarter" idx="11"/>
          </p:nvPr>
        </p:nvSpPr>
        <p:spPr/>
        <p:txBody>
          <a:bodyPr/>
          <a:lstStyle>
            <a:lvl1pPr>
              <a:defRPr>
                <a:solidFill>
                  <a:schemeClr val="bg1"/>
                </a:solidFill>
              </a:defRPr>
            </a:lvl1pPr>
          </a:lstStyle>
          <a:p>
            <a:r>
              <a:rPr lang="en-US"/>
              <a:t>SDCT</a:t>
            </a:r>
            <a:endParaRPr lang="en-US" dirty="0"/>
          </a:p>
        </p:txBody>
      </p:sp>
      <p:sp>
        <p:nvSpPr>
          <p:cNvPr id="6" name="Slide Number Placeholder 5">
            <a:extLst>
              <a:ext uri="{FF2B5EF4-FFF2-40B4-BE49-F238E27FC236}">
                <a16:creationId xmlns:a16="http://schemas.microsoft.com/office/drawing/2014/main" id="{268DE4FE-8544-D643-A569-D7A36391077D}"/>
              </a:ext>
            </a:extLst>
          </p:cNvPr>
          <p:cNvSpPr>
            <a:spLocks noGrp="1"/>
          </p:cNvSpPr>
          <p:nvPr>
            <p:ph type="sldNum" sz="quarter" idx="12"/>
          </p:nvPr>
        </p:nvSpPr>
        <p:spPr/>
        <p:txBody>
          <a:bodyPr/>
          <a:lstStyle>
            <a:lvl1pPr>
              <a:defRPr>
                <a:solidFill>
                  <a:schemeClr val="bg1"/>
                </a:solidFill>
              </a:defRPr>
            </a:lvl1pPr>
          </a:lstStyle>
          <a:p>
            <a:fld id="{9A2714F3-E523-7243-A916-0D8C0EF23E60}" type="slidenum">
              <a:rPr lang="en-US" smtClean="0"/>
              <a:pPr/>
              <a:t>‹#›</a:t>
            </a:fld>
            <a:endParaRPr lang="en-US" dirty="0"/>
          </a:p>
        </p:txBody>
      </p:sp>
      <p:sp>
        <p:nvSpPr>
          <p:cNvPr id="24" name="Text Placeholder 2">
            <a:extLst>
              <a:ext uri="{FF2B5EF4-FFF2-40B4-BE49-F238E27FC236}">
                <a16:creationId xmlns:a16="http://schemas.microsoft.com/office/drawing/2014/main" id="{DB745005-A48B-AB4B-A888-BEBE6E0C705B}"/>
              </a:ext>
            </a:extLst>
          </p:cNvPr>
          <p:cNvSpPr>
            <a:spLocks noGrp="1"/>
          </p:cNvSpPr>
          <p:nvPr>
            <p:ph type="body" idx="1"/>
          </p:nvPr>
        </p:nvSpPr>
        <p:spPr>
          <a:xfrm>
            <a:off x="809625" y="1546225"/>
            <a:ext cx="7519988" cy="3149599"/>
          </a:xfrm>
          <a:prstGeom prst="rect">
            <a:avLst/>
          </a:prstGeom>
        </p:spPr>
        <p:txBody>
          <a:bodyPr/>
          <a:lstStyle>
            <a:lvl1pPr marL="0" indent="0">
              <a:buFont typeface="+mj-lt"/>
              <a:buNone/>
              <a:defRPr sz="2000">
                <a:solidFill>
                  <a:schemeClr val="bg1"/>
                </a:solidFill>
              </a:defRPr>
            </a:lvl1pPr>
            <a:lvl2pPr marL="0" indent="0">
              <a:spcBef>
                <a:spcPts val="200"/>
              </a:spcBef>
              <a:spcAft>
                <a:spcPts val="200"/>
              </a:spcAft>
              <a:buNone/>
              <a:defRPr sz="2000">
                <a:solidFill>
                  <a:schemeClr val="bg1"/>
                </a:solidFill>
              </a:defRPr>
            </a:lvl2pPr>
            <a:lvl3pPr marL="0" indent="0">
              <a:lnSpc>
                <a:spcPct val="100000"/>
              </a:lnSpc>
              <a:spcBef>
                <a:spcPts val="200"/>
              </a:spcBef>
              <a:spcAft>
                <a:spcPts val="200"/>
              </a:spcAft>
              <a:buNone/>
              <a:defRPr sz="2000">
                <a:solidFill>
                  <a:schemeClr val="bg1"/>
                </a:solidFill>
              </a:defRPr>
            </a:lvl3pPr>
            <a:lvl4pPr marL="0" indent="0">
              <a:spcBef>
                <a:spcPts val="200"/>
              </a:spcBef>
              <a:spcAft>
                <a:spcPts val="200"/>
              </a:spcAft>
              <a:buNone/>
              <a:defRPr sz="2000">
                <a:solidFill>
                  <a:schemeClr val="bg1"/>
                </a:solidFill>
              </a:defRPr>
            </a:lvl4pPr>
            <a:lvl5pPr marL="0" indent="0">
              <a:spcBef>
                <a:spcPts val="200"/>
              </a:spcBef>
              <a:spcAft>
                <a:spcPts val="200"/>
              </a:spcAft>
              <a:buNone/>
              <a:defRPr sz="2000">
                <a:solidFill>
                  <a:schemeClr val="bg1"/>
                </a:solidFill>
              </a:defRPr>
            </a:lvl5pPr>
            <a:lvl6pPr marL="0" indent="0">
              <a:lnSpc>
                <a:spcPct val="100000"/>
              </a:lnSpc>
              <a:spcBef>
                <a:spcPts val="200"/>
              </a:spcBef>
              <a:spcAft>
                <a:spcPts val="200"/>
              </a:spcAft>
              <a:buNone/>
              <a:defRPr sz="2000">
                <a:solidFill>
                  <a:schemeClr val="bg1"/>
                </a:solidFill>
              </a:defRPr>
            </a:lvl6pPr>
            <a:lvl7pPr marL="0" indent="0">
              <a:spcBef>
                <a:spcPts val="200"/>
              </a:spcBef>
              <a:spcAft>
                <a:spcPts val="200"/>
              </a:spcAft>
              <a:buNone/>
              <a:defRPr sz="2000" b="1">
                <a:solidFill>
                  <a:schemeClr val="bg1"/>
                </a:solidFill>
              </a:defRPr>
            </a:lvl7pPr>
            <a:lvl8pPr marL="0" indent="0">
              <a:spcBef>
                <a:spcPts val="200"/>
              </a:spcBef>
              <a:spcAft>
                <a:spcPts val="200"/>
              </a:spcAft>
              <a:buNone/>
              <a:defRPr sz="2000" b="0">
                <a:solidFill>
                  <a:schemeClr val="bg1"/>
                </a:solidFill>
              </a:defRPr>
            </a:lvl8pPr>
            <a:lvl9pPr marL="0" indent="0">
              <a:lnSpc>
                <a:spcPct val="100000"/>
              </a:lnSpc>
              <a:spcBef>
                <a:spcPts val="200"/>
              </a:spcBef>
              <a:spcAft>
                <a:spcPts val="200"/>
              </a:spcAft>
              <a:buNone/>
              <a:defRPr sz="2000" b="1">
                <a:solidFill>
                  <a:schemeClr val="bg1"/>
                </a:solidFill>
              </a:defRPr>
            </a:lvl9pPr>
          </a:lstStyle>
          <a:p>
            <a:pPr lvl="0"/>
            <a:r>
              <a:rPr lang="en-US"/>
              <a:t>Click to edit Master text styles</a:t>
            </a:r>
          </a:p>
          <a:p>
            <a:pPr lvl="1"/>
            <a:r>
              <a:rPr lang="en-US"/>
              <a:t>Second level</a:t>
            </a:r>
          </a:p>
        </p:txBody>
      </p:sp>
      <p:sp>
        <p:nvSpPr>
          <p:cNvPr id="9" name="Text Placeholder 4">
            <a:extLst>
              <a:ext uri="{FF2B5EF4-FFF2-40B4-BE49-F238E27FC236}">
                <a16:creationId xmlns:a16="http://schemas.microsoft.com/office/drawing/2014/main" id="{4F846701-32F8-CB43-B716-5D965456D81B}"/>
              </a:ext>
            </a:extLst>
          </p:cNvPr>
          <p:cNvSpPr>
            <a:spLocks noGrp="1" noChangeAspect="1"/>
          </p:cNvSpPr>
          <p:nvPr>
            <p:ph type="body" sz="quarter" idx="17" hasCustomPrompt="1"/>
          </p:nvPr>
        </p:nvSpPr>
        <p:spPr>
          <a:xfrm>
            <a:off x="7385893" y="457200"/>
            <a:ext cx="972000" cy="243420"/>
          </a:xfrm>
          <a:prstGeom prst="rect">
            <a:avLst/>
          </a:prstGeom>
          <a:blipFill>
            <a:blip r:embed="rId3">
              <a:extLst>
                <a:ext uri="{96DAC541-7B7A-43D3-8B79-37D633B846F1}">
                  <asvg:svgBlip xmlns:asvg="http://schemas.microsoft.com/office/drawing/2016/SVG/main" r:embed="rId4"/>
                </a:ext>
              </a:extLst>
            </a:blip>
            <a:stretch>
              <a:fillRect/>
            </a:stretch>
          </a:blipFill>
        </p:spPr>
        <p:txBody>
          <a:bodyPr/>
          <a:lstStyle>
            <a:lvl1pPr marL="0" indent="0">
              <a:buNone/>
              <a:defRPr/>
            </a:lvl1pPr>
          </a:lstStyle>
          <a:p>
            <a:pPr lvl="0"/>
            <a:r>
              <a:rPr lang="en-US" dirty="0"/>
              <a:t> </a:t>
            </a:r>
          </a:p>
        </p:txBody>
      </p:sp>
      <p:sp>
        <p:nvSpPr>
          <p:cNvPr id="2" name="Title 1">
            <a:extLst>
              <a:ext uri="{FF2B5EF4-FFF2-40B4-BE49-F238E27FC236}">
                <a16:creationId xmlns:a16="http://schemas.microsoft.com/office/drawing/2014/main" id="{70BDF68B-737D-6E43-8586-D8C959A7BDAC}"/>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5238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 Div right curve img+title panel">
    <p:bg>
      <p:bgPr>
        <a:solidFill>
          <a:schemeClr val="bg1"/>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513D3544-2DCE-8443-AAE7-7E2F5AAAF782}"/>
              </a:ext>
            </a:extLst>
          </p:cNvPr>
          <p:cNvSpPr>
            <a:spLocks noGrp="1"/>
          </p:cNvSpPr>
          <p:nvPr>
            <p:ph type="pic" sz="quarter" idx="24" hasCustomPrompt="1"/>
          </p:nvPr>
        </p:nvSpPr>
        <p:spPr>
          <a:xfrm>
            <a:off x="0" y="0"/>
            <a:ext cx="6623750" cy="5188362"/>
          </a:xfrm>
          <a:custGeom>
            <a:avLst/>
            <a:gdLst>
              <a:gd name="connsiteX0" fmla="*/ 0 w 6623750"/>
              <a:gd name="connsiteY0" fmla="*/ 0 h 5188362"/>
              <a:gd name="connsiteX1" fmla="*/ 6154491 w 6623750"/>
              <a:gd name="connsiteY1" fmla="*/ 0 h 5188362"/>
              <a:gd name="connsiteX2" fmla="*/ 6186856 w 6623750"/>
              <a:gd name="connsiteY2" fmla="*/ 82084 h 5188362"/>
              <a:gd name="connsiteX3" fmla="*/ 6623750 w 6623750"/>
              <a:gd name="connsiteY3" fmla="*/ 2557685 h 5188362"/>
              <a:gd name="connsiteX4" fmla="*/ 6186856 w 6623750"/>
              <a:gd name="connsiteY4" fmla="*/ 5033287 h 5188362"/>
              <a:gd name="connsiteX5" fmla="*/ 6125712 w 6623750"/>
              <a:gd name="connsiteY5" fmla="*/ 5188362 h 5188362"/>
              <a:gd name="connsiteX6" fmla="*/ 0 w 6623750"/>
              <a:gd name="connsiteY6" fmla="*/ 5188362 h 518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3750" h="5188362">
                <a:moveTo>
                  <a:pt x="0" y="0"/>
                </a:moveTo>
                <a:lnTo>
                  <a:pt x="6154491" y="0"/>
                </a:lnTo>
                <a:lnTo>
                  <a:pt x="6186856" y="82084"/>
                </a:lnTo>
                <a:cubicBezTo>
                  <a:pt x="6469498" y="854016"/>
                  <a:pt x="6623750" y="1687837"/>
                  <a:pt x="6623750" y="2557685"/>
                </a:cubicBezTo>
                <a:cubicBezTo>
                  <a:pt x="6623750" y="3427534"/>
                  <a:pt x="6469498" y="4261355"/>
                  <a:pt x="6186856" y="5033287"/>
                </a:cubicBezTo>
                <a:lnTo>
                  <a:pt x="6125712" y="5188362"/>
                </a:lnTo>
                <a:lnTo>
                  <a:pt x="0" y="5188362"/>
                </a:lnTo>
                <a:close/>
              </a:path>
            </a:pathLst>
          </a:custGeom>
          <a:solidFill>
            <a:schemeClr val="bg1">
              <a:lumMod val="65000"/>
            </a:schemeClr>
          </a:solidFill>
        </p:spPr>
        <p:txBody>
          <a:bodyPr wrap="square">
            <a:noAutofit/>
          </a:bodyPr>
          <a:lstStyle>
            <a:lvl1pPr marL="0" marR="0" indent="0" algn="l" defTabSz="685800" rtl="0" eaLnBrk="1" fontAlgn="auto" latinLnBrk="0" hangingPunct="1">
              <a:lnSpc>
                <a:spcPct val="100000"/>
              </a:lnSpc>
              <a:spcBef>
                <a:spcPts val="200"/>
              </a:spcBef>
              <a:spcAft>
                <a:spcPts val="200"/>
              </a:spcAft>
              <a:buClr>
                <a:schemeClr val="accent1"/>
              </a:buClr>
              <a:buSzTx/>
              <a:buFont typeface="Arial" panose="020B0604020202020204" pitchFamily="34" charset="0"/>
              <a:buNone/>
              <a:tabLst/>
              <a:defRPr sz="1200"/>
            </a:lvl1pPr>
            <a:lvl7pPr marL="180000" indent="0">
              <a:buFontTx/>
              <a:buNone/>
              <a:defRPr/>
            </a:lvl7pPr>
          </a:lstStyle>
          <a:p>
            <a:pPr lvl="0"/>
            <a:r>
              <a:rPr lang="en-US" dirty="0"/>
              <a:t>Click icon to insert picture in background</a:t>
            </a:r>
          </a:p>
        </p:txBody>
      </p:sp>
      <p:sp>
        <p:nvSpPr>
          <p:cNvPr id="10" name="Text Placeholder 5">
            <a:extLst>
              <a:ext uri="{FF2B5EF4-FFF2-40B4-BE49-F238E27FC236}">
                <a16:creationId xmlns:a16="http://schemas.microsoft.com/office/drawing/2014/main" id="{E09BF3B6-2730-DB4A-80B0-1B0A11F8B80C}"/>
              </a:ext>
            </a:extLst>
          </p:cNvPr>
          <p:cNvSpPr>
            <a:spLocks noGrp="1"/>
          </p:cNvSpPr>
          <p:nvPr>
            <p:ph type="body" sz="quarter" idx="21" hasCustomPrompt="1"/>
          </p:nvPr>
        </p:nvSpPr>
        <p:spPr>
          <a:xfrm>
            <a:off x="5191125" y="2641600"/>
            <a:ext cx="4060800" cy="2044700"/>
          </a:xfrm>
          <a:prstGeom prst="roundRect">
            <a:avLst>
              <a:gd name="adj" fmla="val 1863"/>
            </a:avLst>
          </a:prstGeom>
          <a:gradFill>
            <a:gsLst>
              <a:gs pos="90000">
                <a:schemeClr val="bg2"/>
              </a:gs>
              <a:gs pos="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bIns="108000" rtlCol="0" anchor="b" anchorCtr="0"/>
          <a:lstStyle>
            <a:lvl1pPr marL="0" indent="0">
              <a:spcBef>
                <a:spcPts val="0"/>
              </a:spcBef>
              <a:spcAft>
                <a:spcPts val="200"/>
              </a:spcAft>
              <a:buNone/>
              <a:defRPr lang="en-GB" sz="1000" smtClean="0">
                <a:solidFill>
                  <a:schemeClr val="bg1"/>
                </a:solidFill>
              </a:defRPr>
            </a:lvl1pPr>
            <a:lvl2pPr>
              <a:defRPr lang="en-GB" sz="1800" smtClean="0">
                <a:solidFill>
                  <a:schemeClr val="lt1"/>
                </a:solidFill>
              </a:defRPr>
            </a:lvl2pPr>
            <a:lvl3pPr>
              <a:defRPr lang="en-GB" sz="1800" smtClean="0">
                <a:solidFill>
                  <a:schemeClr val="lt1"/>
                </a:solidFill>
              </a:defRPr>
            </a:lvl3pPr>
            <a:lvl4pPr>
              <a:defRPr lang="en-GB" sz="1800" smtClean="0">
                <a:solidFill>
                  <a:schemeClr val="lt1"/>
                </a:solidFill>
              </a:defRPr>
            </a:lvl4pPr>
            <a:lvl5pPr>
              <a:defRPr lang="en-US" sz="1800">
                <a:solidFill>
                  <a:schemeClr val="lt1"/>
                </a:solidFill>
              </a:defRPr>
            </a:lvl5pPr>
          </a:lstStyle>
          <a:p>
            <a:pPr marL="108000" lvl="0" indent="-108000" defTabSz="457200"/>
            <a:r>
              <a:rPr lang="en-US" dirty="0"/>
              <a:t>   </a:t>
            </a:r>
          </a:p>
        </p:txBody>
      </p:sp>
      <p:sp>
        <p:nvSpPr>
          <p:cNvPr id="30" name="Date Placeholder 29">
            <a:extLst>
              <a:ext uri="{FF2B5EF4-FFF2-40B4-BE49-F238E27FC236}">
                <a16:creationId xmlns:a16="http://schemas.microsoft.com/office/drawing/2014/main" id="{0ADFC762-A53F-4A48-9C0E-41AC3C92DEA7}"/>
              </a:ext>
            </a:extLst>
          </p:cNvPr>
          <p:cNvSpPr>
            <a:spLocks noGrp="1"/>
          </p:cNvSpPr>
          <p:nvPr>
            <p:ph type="dt" sz="half" idx="10"/>
          </p:nvPr>
        </p:nvSpPr>
        <p:spPr/>
        <p:txBody>
          <a:bodyPr/>
          <a:lstStyle/>
          <a:p>
            <a:endParaRPr lang="en-US" dirty="0"/>
          </a:p>
        </p:txBody>
      </p:sp>
      <p:sp>
        <p:nvSpPr>
          <p:cNvPr id="31" name="Footer Placeholder 30">
            <a:extLst>
              <a:ext uri="{FF2B5EF4-FFF2-40B4-BE49-F238E27FC236}">
                <a16:creationId xmlns:a16="http://schemas.microsoft.com/office/drawing/2014/main" id="{7A628318-28B0-5647-A3A5-2B1160EEB9D9}"/>
              </a:ext>
            </a:extLst>
          </p:cNvPr>
          <p:cNvSpPr>
            <a:spLocks noGrp="1"/>
          </p:cNvSpPr>
          <p:nvPr>
            <p:ph type="ftr" sz="quarter" idx="11"/>
          </p:nvPr>
        </p:nvSpPr>
        <p:spPr/>
        <p:txBody>
          <a:bodyPr/>
          <a:lstStyle/>
          <a:p>
            <a:r>
              <a:rPr lang="en-US"/>
              <a:t>SDCT</a:t>
            </a:r>
            <a:endParaRPr lang="en-US" dirty="0"/>
          </a:p>
        </p:txBody>
      </p:sp>
      <p:sp>
        <p:nvSpPr>
          <p:cNvPr id="32" name="Slide Number Placeholder 31">
            <a:extLst>
              <a:ext uri="{FF2B5EF4-FFF2-40B4-BE49-F238E27FC236}">
                <a16:creationId xmlns:a16="http://schemas.microsoft.com/office/drawing/2014/main" id="{A5A9F253-EC3C-F84A-A3A3-8AB687BC0BDC}"/>
              </a:ext>
            </a:extLst>
          </p:cNvPr>
          <p:cNvSpPr>
            <a:spLocks noGrp="1"/>
          </p:cNvSpPr>
          <p:nvPr>
            <p:ph type="sldNum" sz="quarter" idx="12"/>
          </p:nvPr>
        </p:nvSpPr>
        <p:spPr/>
        <p:txBody>
          <a:bodyPr/>
          <a:lstStyle/>
          <a:p>
            <a:fld id="{A7C12C7C-6A3B-F84D-A357-F08536A96CB0}" type="slidenum">
              <a:rPr lang="en-US" smtClean="0"/>
              <a:pPr/>
              <a:t>‹#›</a:t>
            </a:fld>
            <a:endParaRPr lang="en-US" dirty="0"/>
          </a:p>
        </p:txBody>
      </p:sp>
      <p:sp>
        <p:nvSpPr>
          <p:cNvPr id="3" name="Subtitle 2">
            <a:extLst>
              <a:ext uri="{FF2B5EF4-FFF2-40B4-BE49-F238E27FC236}">
                <a16:creationId xmlns:a16="http://schemas.microsoft.com/office/drawing/2014/main" id="{3C857A91-E615-0A45-A729-57CCE3803432}"/>
              </a:ext>
            </a:extLst>
          </p:cNvPr>
          <p:cNvSpPr>
            <a:spLocks noGrp="1"/>
          </p:cNvSpPr>
          <p:nvPr>
            <p:ph type="subTitle" idx="1"/>
          </p:nvPr>
        </p:nvSpPr>
        <p:spPr>
          <a:xfrm>
            <a:off x="6127580" y="3940707"/>
            <a:ext cx="2830153" cy="566694"/>
          </a:xfrm>
        </p:spPr>
        <p:txBody>
          <a:bodyPr wrap="square">
            <a:normAutofit/>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2B362162-4D5B-1444-8250-1C8A7349F98F}"/>
              </a:ext>
            </a:extLst>
          </p:cNvPr>
          <p:cNvSpPr>
            <a:spLocks noGrp="1"/>
          </p:cNvSpPr>
          <p:nvPr>
            <p:ph type="ctrTitle"/>
          </p:nvPr>
        </p:nvSpPr>
        <p:spPr>
          <a:xfrm>
            <a:off x="5359400" y="2827866"/>
            <a:ext cx="3598333" cy="905933"/>
          </a:xfrm>
          <a:noFill/>
        </p:spPr>
        <p:txBody>
          <a:bodyPr wrap="square" anchor="t" anchorCtr="0">
            <a:normAutofit/>
          </a:bodyPr>
          <a:lstStyle>
            <a:lvl1pPr algn="l">
              <a:defRPr sz="2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3451475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 col txt or img">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F21853-859C-6647-A70C-3B53D2503BEC}"/>
              </a:ext>
            </a:extLst>
          </p:cNvPr>
          <p:cNvSpPr>
            <a:spLocks noGrp="1"/>
          </p:cNvSpPr>
          <p:nvPr>
            <p:ph type="dt" sz="half" idx="15"/>
          </p:nvPr>
        </p:nvSpPr>
        <p:spPr/>
        <p:txBody>
          <a:bodyPr/>
          <a:lstStyle/>
          <a:p>
            <a:endParaRPr lang="en-US" dirty="0"/>
          </a:p>
        </p:txBody>
      </p:sp>
      <p:sp>
        <p:nvSpPr>
          <p:cNvPr id="3" name="Footer Placeholder 2">
            <a:extLst>
              <a:ext uri="{FF2B5EF4-FFF2-40B4-BE49-F238E27FC236}">
                <a16:creationId xmlns:a16="http://schemas.microsoft.com/office/drawing/2014/main" id="{2F42BA3D-28D4-9B45-AEB3-FA3DB05D01DA}"/>
              </a:ext>
            </a:extLst>
          </p:cNvPr>
          <p:cNvSpPr>
            <a:spLocks noGrp="1"/>
          </p:cNvSpPr>
          <p:nvPr>
            <p:ph type="ftr" sz="quarter" idx="16"/>
          </p:nvPr>
        </p:nvSpPr>
        <p:spPr/>
        <p:txBody>
          <a:bodyPr/>
          <a:lstStyle/>
          <a:p>
            <a:r>
              <a:rPr lang="en-US"/>
              <a:t>SDCT</a:t>
            </a:r>
            <a:endParaRPr lang="en-US" dirty="0"/>
          </a:p>
        </p:txBody>
      </p:sp>
      <p:sp>
        <p:nvSpPr>
          <p:cNvPr id="7" name="Slide Number Placeholder 6">
            <a:extLst>
              <a:ext uri="{FF2B5EF4-FFF2-40B4-BE49-F238E27FC236}">
                <a16:creationId xmlns:a16="http://schemas.microsoft.com/office/drawing/2014/main" id="{236BE1EC-4486-5B4D-937C-4B68EF74B99C}"/>
              </a:ext>
            </a:extLst>
          </p:cNvPr>
          <p:cNvSpPr>
            <a:spLocks noGrp="1"/>
          </p:cNvSpPr>
          <p:nvPr>
            <p:ph type="sldNum" sz="quarter" idx="17"/>
          </p:nvPr>
        </p:nvSpPr>
        <p:spPr/>
        <p:txBody>
          <a:bodyPr/>
          <a:lstStyle/>
          <a:p>
            <a:fld id="{A7C12C7C-6A3B-F84D-A357-F08536A96CB0}" type="slidenum">
              <a:rPr lang="en-US" smtClean="0"/>
              <a:pPr/>
              <a:t>‹#›</a:t>
            </a:fld>
            <a:endParaRPr lang="en-US" dirty="0"/>
          </a:p>
        </p:txBody>
      </p:sp>
      <p:sp>
        <p:nvSpPr>
          <p:cNvPr id="5" name="Content Placeholder 4">
            <a:extLst>
              <a:ext uri="{FF2B5EF4-FFF2-40B4-BE49-F238E27FC236}">
                <a16:creationId xmlns:a16="http://schemas.microsoft.com/office/drawing/2014/main" id="{A1F814EA-7ADC-BF4B-9C73-47D4F674059A}"/>
              </a:ext>
            </a:extLst>
          </p:cNvPr>
          <p:cNvSpPr>
            <a:spLocks noGrp="1"/>
          </p:cNvSpPr>
          <p:nvPr>
            <p:ph sz="quarter" idx="18"/>
          </p:nvPr>
        </p:nvSpPr>
        <p:spPr>
          <a:xfrm>
            <a:off x="809625" y="1546225"/>
            <a:ext cx="7521575" cy="3140075"/>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D75C230D-879A-6D48-B9E2-1FDE81BD7A23}"/>
              </a:ext>
            </a:extLst>
          </p:cNvPr>
          <p:cNvSpPr>
            <a:spLocks noGrp="1"/>
          </p:cNvSpPr>
          <p:nvPr>
            <p:ph type="title"/>
          </p:nvPr>
        </p:nvSpPr>
        <p:spPr/>
        <p:txBody>
          <a:bodyPr/>
          <a:lstStyle/>
          <a:p>
            <a:r>
              <a:rPr lang="en-US"/>
              <a:t>Click to edit Master title style</a:t>
            </a:r>
            <a:endParaRPr lang="en-US" dirty="0"/>
          </a:p>
        </p:txBody>
      </p:sp>
      <p:sp>
        <p:nvSpPr>
          <p:cNvPr id="8" name="Text Placeholder 23">
            <a:extLst>
              <a:ext uri="{FF2B5EF4-FFF2-40B4-BE49-F238E27FC236}">
                <a16:creationId xmlns:a16="http://schemas.microsoft.com/office/drawing/2014/main" id="{D0E236D9-A4DC-DB4C-A122-CC70C08D0A97}"/>
              </a:ext>
            </a:extLst>
          </p:cNvPr>
          <p:cNvSpPr>
            <a:spLocks noGrp="1"/>
          </p:cNvSpPr>
          <p:nvPr>
            <p:ph type="body" sz="quarter" idx="23" hasCustomPrompt="1"/>
          </p:nvPr>
        </p:nvSpPr>
        <p:spPr>
          <a:xfrm>
            <a:off x="809625" y="932175"/>
            <a:ext cx="7519988" cy="468000"/>
          </a:xfrm>
        </p:spPr>
        <p:txBody>
          <a:bodyPr anchor="b"/>
          <a:lstStyle>
            <a:lvl1pPr marL="0" indent="0">
              <a:lnSpc>
                <a:spcPct val="100000"/>
              </a:lnSpc>
              <a:spcBef>
                <a:spcPts val="200"/>
              </a:spcBef>
              <a:spcAft>
                <a:spcPts val="200"/>
              </a:spcAft>
              <a:buFont typeface="Arial" panose="020B0604020202020204" pitchFamily="34" charset="0"/>
              <a:buNone/>
              <a:defRPr sz="1100">
                <a:solidFill>
                  <a:schemeClr val="bg2"/>
                </a:solidFill>
              </a:defRPr>
            </a:lvl1pPr>
            <a:lvl2pPr marL="0" indent="0">
              <a:lnSpc>
                <a:spcPct val="100000"/>
              </a:lnSpc>
              <a:spcBef>
                <a:spcPts val="200"/>
              </a:spcBef>
              <a:spcAft>
                <a:spcPts val="200"/>
              </a:spcAft>
              <a:buNone/>
              <a:defRPr sz="1100">
                <a:solidFill>
                  <a:schemeClr val="bg2"/>
                </a:solidFill>
              </a:defRPr>
            </a:lvl2pPr>
            <a:lvl3pPr>
              <a:lnSpc>
                <a:spcPct val="100000"/>
              </a:lnSpc>
              <a:spcBef>
                <a:spcPts val="200"/>
              </a:spcBef>
              <a:spcAft>
                <a:spcPts val="200"/>
              </a:spcAft>
              <a:defRPr sz="1400" b="0">
                <a:solidFill>
                  <a:schemeClr val="bg2"/>
                </a:solidFill>
              </a:defRPr>
            </a:lvl3pPr>
            <a:lvl4pPr marL="0" indent="0">
              <a:lnSpc>
                <a:spcPct val="100000"/>
              </a:lnSpc>
              <a:spcBef>
                <a:spcPts val="200"/>
              </a:spcBef>
              <a:spcAft>
                <a:spcPts val="200"/>
              </a:spcAft>
              <a:buNone/>
              <a:defRPr sz="1400" b="1">
                <a:solidFill>
                  <a:schemeClr val="bg2"/>
                </a:solidFill>
              </a:defRPr>
            </a:lvl4pPr>
            <a:lvl5pPr>
              <a:lnSpc>
                <a:spcPct val="100000"/>
              </a:lnSpc>
              <a:spcBef>
                <a:spcPts val="200"/>
              </a:spcBef>
              <a:spcAft>
                <a:spcPts val="200"/>
              </a:spcAft>
              <a:defRPr sz="1100" b="0" i="0">
                <a:solidFill>
                  <a:schemeClr val="bg2"/>
                </a:solidFill>
              </a:defRPr>
            </a:lvl5pPr>
            <a:lvl6pPr>
              <a:spcBef>
                <a:spcPts val="200"/>
              </a:spcBef>
              <a:spcAft>
                <a:spcPts val="200"/>
              </a:spcAft>
              <a:defRPr b="1">
                <a:solidFill>
                  <a:schemeClr val="bg2"/>
                </a:solidFill>
              </a:defRPr>
            </a:lvl6pPr>
            <a:lvl7pPr marL="0" indent="0">
              <a:spcBef>
                <a:spcPts val="200"/>
              </a:spcBef>
              <a:spcAft>
                <a:spcPts val="200"/>
              </a:spcAft>
              <a:buNone/>
              <a:defRPr sz="1400">
                <a:solidFill>
                  <a:schemeClr val="bg2"/>
                </a:solidFill>
              </a:defRPr>
            </a:lvl7pPr>
            <a:lvl8pPr>
              <a:spcBef>
                <a:spcPts val="200"/>
              </a:spcBef>
              <a:spcAft>
                <a:spcPts val="200"/>
              </a:spcAft>
              <a:defRPr>
                <a:solidFill>
                  <a:schemeClr val="bg2"/>
                </a:solidFill>
              </a:defRPr>
            </a:lvl8pPr>
            <a:lvl9pPr>
              <a:spcBef>
                <a:spcPts val="200"/>
              </a:spcBef>
              <a:spcAft>
                <a:spcPts val="200"/>
              </a:spcAft>
              <a:defRPr sz="1100">
                <a:solidFill>
                  <a:schemeClr val="bg2"/>
                </a:solidFill>
              </a:defRPr>
            </a:lvl9pPr>
          </a:lstStyle>
          <a:p>
            <a:pPr lvl="0"/>
            <a:r>
              <a:rPr lang="en-GB" dirty="0"/>
              <a:t>Click to edit Master subheading text styles</a:t>
            </a:r>
          </a:p>
          <a:p>
            <a:pPr lvl="1"/>
            <a:r>
              <a:rPr lang="en-GB" dirty="0"/>
              <a:t>Second level</a:t>
            </a:r>
          </a:p>
        </p:txBody>
      </p:sp>
    </p:spTree>
    <p:extLst>
      <p:ext uri="{BB962C8B-B14F-4D97-AF65-F5344CB8AC3E}">
        <p14:creationId xmlns:p14="http://schemas.microsoft.com/office/powerpoint/2010/main" val="21701136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col txt or im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F8740D-2D52-2D40-AA42-40B2705FB965}"/>
              </a:ext>
            </a:extLst>
          </p:cNvPr>
          <p:cNvSpPr>
            <a:spLocks noGrp="1"/>
          </p:cNvSpPr>
          <p:nvPr>
            <p:ph type="dt" sz="half" idx="16"/>
          </p:nvPr>
        </p:nvSpPr>
        <p:spPr/>
        <p:txBody>
          <a:bodyPr/>
          <a:lstStyle/>
          <a:p>
            <a:endParaRPr lang="en-US" dirty="0"/>
          </a:p>
        </p:txBody>
      </p:sp>
      <p:sp>
        <p:nvSpPr>
          <p:cNvPr id="3" name="Footer Placeholder 2">
            <a:extLst>
              <a:ext uri="{FF2B5EF4-FFF2-40B4-BE49-F238E27FC236}">
                <a16:creationId xmlns:a16="http://schemas.microsoft.com/office/drawing/2014/main" id="{849BED25-0267-6C43-96A3-4205E8384F39}"/>
              </a:ext>
            </a:extLst>
          </p:cNvPr>
          <p:cNvSpPr>
            <a:spLocks noGrp="1"/>
          </p:cNvSpPr>
          <p:nvPr>
            <p:ph type="ftr" sz="quarter" idx="17"/>
          </p:nvPr>
        </p:nvSpPr>
        <p:spPr/>
        <p:txBody>
          <a:bodyPr/>
          <a:lstStyle/>
          <a:p>
            <a:r>
              <a:rPr lang="en-US"/>
              <a:t>SDCT</a:t>
            </a:r>
            <a:endParaRPr lang="en-US" dirty="0"/>
          </a:p>
        </p:txBody>
      </p:sp>
      <p:sp>
        <p:nvSpPr>
          <p:cNvPr id="7" name="Slide Number Placeholder 6">
            <a:extLst>
              <a:ext uri="{FF2B5EF4-FFF2-40B4-BE49-F238E27FC236}">
                <a16:creationId xmlns:a16="http://schemas.microsoft.com/office/drawing/2014/main" id="{2122809E-775F-6F43-8BF8-93F53E249990}"/>
              </a:ext>
            </a:extLst>
          </p:cNvPr>
          <p:cNvSpPr>
            <a:spLocks noGrp="1"/>
          </p:cNvSpPr>
          <p:nvPr>
            <p:ph type="sldNum" sz="quarter" idx="18"/>
          </p:nvPr>
        </p:nvSpPr>
        <p:spPr/>
        <p:txBody>
          <a:bodyPr/>
          <a:lstStyle/>
          <a:p>
            <a:fld id="{A7C12C7C-6A3B-F84D-A357-F08536A96CB0}" type="slidenum">
              <a:rPr lang="en-US" smtClean="0"/>
              <a:pPr/>
              <a:t>‹#›</a:t>
            </a:fld>
            <a:endParaRPr lang="en-US" dirty="0"/>
          </a:p>
        </p:txBody>
      </p:sp>
      <p:sp>
        <p:nvSpPr>
          <p:cNvPr id="6" name="Title 5">
            <a:extLst>
              <a:ext uri="{FF2B5EF4-FFF2-40B4-BE49-F238E27FC236}">
                <a16:creationId xmlns:a16="http://schemas.microsoft.com/office/drawing/2014/main" id="{AC6B2BAE-78E8-8C4C-932F-16F67598C200}"/>
              </a:ext>
            </a:extLst>
          </p:cNvPr>
          <p:cNvSpPr>
            <a:spLocks noGrp="1"/>
          </p:cNvSpPr>
          <p:nvPr>
            <p:ph type="title"/>
          </p:nvPr>
        </p:nvSpPr>
        <p:spPr/>
        <p:txBody>
          <a:bodyPr/>
          <a:lstStyle/>
          <a:p>
            <a:r>
              <a:rPr lang="en-US"/>
              <a:t>Click to edit Master title style</a:t>
            </a:r>
          </a:p>
        </p:txBody>
      </p:sp>
      <p:sp>
        <p:nvSpPr>
          <p:cNvPr id="10" name="Content Placeholder 4">
            <a:extLst>
              <a:ext uri="{FF2B5EF4-FFF2-40B4-BE49-F238E27FC236}">
                <a16:creationId xmlns:a16="http://schemas.microsoft.com/office/drawing/2014/main" id="{352C25A4-0380-EA44-B49A-49A00CFE3460}"/>
              </a:ext>
            </a:extLst>
          </p:cNvPr>
          <p:cNvSpPr>
            <a:spLocks noGrp="1"/>
          </p:cNvSpPr>
          <p:nvPr>
            <p:ph sz="quarter" idx="27"/>
          </p:nvPr>
        </p:nvSpPr>
        <p:spPr>
          <a:xfrm>
            <a:off x="810500" y="1543051"/>
            <a:ext cx="3139200" cy="3146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4">
            <a:extLst>
              <a:ext uri="{FF2B5EF4-FFF2-40B4-BE49-F238E27FC236}">
                <a16:creationId xmlns:a16="http://schemas.microsoft.com/office/drawing/2014/main" id="{07130C58-F58F-0644-839E-6928DBE520D7}"/>
              </a:ext>
            </a:extLst>
          </p:cNvPr>
          <p:cNvSpPr>
            <a:spLocks noGrp="1"/>
          </p:cNvSpPr>
          <p:nvPr>
            <p:ph sz="quarter" idx="28"/>
          </p:nvPr>
        </p:nvSpPr>
        <p:spPr>
          <a:xfrm>
            <a:off x="4100777" y="1543051"/>
            <a:ext cx="3139200" cy="3146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23">
            <a:extLst>
              <a:ext uri="{FF2B5EF4-FFF2-40B4-BE49-F238E27FC236}">
                <a16:creationId xmlns:a16="http://schemas.microsoft.com/office/drawing/2014/main" id="{C8070C81-9811-F94A-A2EF-FAE604E3B4E5}"/>
              </a:ext>
            </a:extLst>
          </p:cNvPr>
          <p:cNvSpPr>
            <a:spLocks noGrp="1"/>
          </p:cNvSpPr>
          <p:nvPr>
            <p:ph type="body" sz="quarter" idx="23" hasCustomPrompt="1"/>
          </p:nvPr>
        </p:nvSpPr>
        <p:spPr>
          <a:xfrm>
            <a:off x="809625" y="932175"/>
            <a:ext cx="7519988" cy="468000"/>
          </a:xfrm>
        </p:spPr>
        <p:txBody>
          <a:bodyPr anchor="b"/>
          <a:lstStyle>
            <a:lvl1pPr marL="0" indent="0">
              <a:lnSpc>
                <a:spcPct val="100000"/>
              </a:lnSpc>
              <a:spcBef>
                <a:spcPts val="200"/>
              </a:spcBef>
              <a:spcAft>
                <a:spcPts val="200"/>
              </a:spcAft>
              <a:buFont typeface="Arial" panose="020B0604020202020204" pitchFamily="34" charset="0"/>
              <a:buNone/>
              <a:defRPr sz="1100">
                <a:solidFill>
                  <a:schemeClr val="bg2"/>
                </a:solidFill>
              </a:defRPr>
            </a:lvl1pPr>
            <a:lvl2pPr marL="0" indent="0">
              <a:lnSpc>
                <a:spcPct val="100000"/>
              </a:lnSpc>
              <a:spcBef>
                <a:spcPts val="200"/>
              </a:spcBef>
              <a:spcAft>
                <a:spcPts val="200"/>
              </a:spcAft>
              <a:buNone/>
              <a:defRPr sz="1100">
                <a:solidFill>
                  <a:schemeClr val="bg2"/>
                </a:solidFill>
              </a:defRPr>
            </a:lvl2pPr>
            <a:lvl3pPr>
              <a:lnSpc>
                <a:spcPct val="100000"/>
              </a:lnSpc>
              <a:spcBef>
                <a:spcPts val="200"/>
              </a:spcBef>
              <a:spcAft>
                <a:spcPts val="200"/>
              </a:spcAft>
              <a:defRPr sz="1400" b="0">
                <a:solidFill>
                  <a:schemeClr val="bg2"/>
                </a:solidFill>
              </a:defRPr>
            </a:lvl3pPr>
            <a:lvl4pPr marL="0" indent="0">
              <a:lnSpc>
                <a:spcPct val="100000"/>
              </a:lnSpc>
              <a:spcBef>
                <a:spcPts val="200"/>
              </a:spcBef>
              <a:spcAft>
                <a:spcPts val="200"/>
              </a:spcAft>
              <a:buNone/>
              <a:defRPr sz="1400" b="1">
                <a:solidFill>
                  <a:schemeClr val="bg2"/>
                </a:solidFill>
              </a:defRPr>
            </a:lvl4pPr>
            <a:lvl5pPr>
              <a:lnSpc>
                <a:spcPct val="100000"/>
              </a:lnSpc>
              <a:spcBef>
                <a:spcPts val="200"/>
              </a:spcBef>
              <a:spcAft>
                <a:spcPts val="200"/>
              </a:spcAft>
              <a:defRPr sz="1100" b="0" i="0">
                <a:solidFill>
                  <a:schemeClr val="bg2"/>
                </a:solidFill>
              </a:defRPr>
            </a:lvl5pPr>
            <a:lvl6pPr>
              <a:spcBef>
                <a:spcPts val="200"/>
              </a:spcBef>
              <a:spcAft>
                <a:spcPts val="200"/>
              </a:spcAft>
              <a:defRPr b="1">
                <a:solidFill>
                  <a:schemeClr val="bg2"/>
                </a:solidFill>
              </a:defRPr>
            </a:lvl6pPr>
            <a:lvl7pPr marL="0" indent="0">
              <a:spcBef>
                <a:spcPts val="200"/>
              </a:spcBef>
              <a:spcAft>
                <a:spcPts val="200"/>
              </a:spcAft>
              <a:buNone/>
              <a:defRPr sz="1400">
                <a:solidFill>
                  <a:schemeClr val="bg2"/>
                </a:solidFill>
              </a:defRPr>
            </a:lvl7pPr>
            <a:lvl8pPr>
              <a:spcBef>
                <a:spcPts val="200"/>
              </a:spcBef>
              <a:spcAft>
                <a:spcPts val="200"/>
              </a:spcAft>
              <a:defRPr>
                <a:solidFill>
                  <a:schemeClr val="bg2"/>
                </a:solidFill>
              </a:defRPr>
            </a:lvl8pPr>
            <a:lvl9pPr>
              <a:spcBef>
                <a:spcPts val="200"/>
              </a:spcBef>
              <a:spcAft>
                <a:spcPts val="200"/>
              </a:spcAft>
              <a:defRPr sz="1100">
                <a:solidFill>
                  <a:schemeClr val="bg2"/>
                </a:solidFill>
              </a:defRPr>
            </a:lvl9pPr>
          </a:lstStyle>
          <a:p>
            <a:pPr lvl="0"/>
            <a:r>
              <a:rPr lang="en-GB" dirty="0"/>
              <a:t>Click to edit Master subheading text styles</a:t>
            </a:r>
          </a:p>
          <a:p>
            <a:pPr lvl="1"/>
            <a:r>
              <a:rPr lang="en-GB" dirty="0"/>
              <a:t>Second level</a:t>
            </a:r>
          </a:p>
        </p:txBody>
      </p:sp>
    </p:spTree>
    <p:extLst>
      <p:ext uri="{BB962C8B-B14F-4D97-AF65-F5344CB8AC3E}">
        <p14:creationId xmlns:p14="http://schemas.microsoft.com/office/powerpoint/2010/main" val="17116306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col txt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F8740D-2D52-2D40-AA42-40B2705FB965}"/>
              </a:ext>
            </a:extLst>
          </p:cNvPr>
          <p:cNvSpPr>
            <a:spLocks noGrp="1"/>
          </p:cNvSpPr>
          <p:nvPr>
            <p:ph type="dt" sz="half" idx="16"/>
          </p:nvPr>
        </p:nvSpPr>
        <p:spPr/>
        <p:txBody>
          <a:bodyPr/>
          <a:lstStyle/>
          <a:p>
            <a:endParaRPr lang="en-US" dirty="0"/>
          </a:p>
        </p:txBody>
      </p:sp>
      <p:sp>
        <p:nvSpPr>
          <p:cNvPr id="3" name="Footer Placeholder 2">
            <a:extLst>
              <a:ext uri="{FF2B5EF4-FFF2-40B4-BE49-F238E27FC236}">
                <a16:creationId xmlns:a16="http://schemas.microsoft.com/office/drawing/2014/main" id="{849BED25-0267-6C43-96A3-4205E8384F39}"/>
              </a:ext>
            </a:extLst>
          </p:cNvPr>
          <p:cNvSpPr>
            <a:spLocks noGrp="1"/>
          </p:cNvSpPr>
          <p:nvPr>
            <p:ph type="ftr" sz="quarter" idx="17"/>
          </p:nvPr>
        </p:nvSpPr>
        <p:spPr/>
        <p:txBody>
          <a:bodyPr/>
          <a:lstStyle/>
          <a:p>
            <a:r>
              <a:rPr lang="en-US"/>
              <a:t>SDCT</a:t>
            </a:r>
            <a:endParaRPr lang="en-US" dirty="0"/>
          </a:p>
        </p:txBody>
      </p:sp>
      <p:sp>
        <p:nvSpPr>
          <p:cNvPr id="7" name="Slide Number Placeholder 6">
            <a:extLst>
              <a:ext uri="{FF2B5EF4-FFF2-40B4-BE49-F238E27FC236}">
                <a16:creationId xmlns:a16="http://schemas.microsoft.com/office/drawing/2014/main" id="{2122809E-775F-6F43-8BF8-93F53E249990}"/>
              </a:ext>
            </a:extLst>
          </p:cNvPr>
          <p:cNvSpPr>
            <a:spLocks noGrp="1"/>
          </p:cNvSpPr>
          <p:nvPr>
            <p:ph type="sldNum" sz="quarter" idx="18"/>
          </p:nvPr>
        </p:nvSpPr>
        <p:spPr/>
        <p:txBody>
          <a:bodyPr/>
          <a:lstStyle/>
          <a:p>
            <a:fld id="{A7C12C7C-6A3B-F84D-A357-F08536A96CB0}" type="slidenum">
              <a:rPr lang="en-US" smtClean="0"/>
              <a:pPr/>
              <a:t>‹#›</a:t>
            </a:fld>
            <a:endParaRPr lang="en-US" dirty="0"/>
          </a:p>
        </p:txBody>
      </p:sp>
      <p:sp>
        <p:nvSpPr>
          <p:cNvPr id="6" name="Title 5">
            <a:extLst>
              <a:ext uri="{FF2B5EF4-FFF2-40B4-BE49-F238E27FC236}">
                <a16:creationId xmlns:a16="http://schemas.microsoft.com/office/drawing/2014/main" id="{29B874A3-99F5-6440-9B9A-8EF6FD11FA80}"/>
              </a:ext>
            </a:extLst>
          </p:cNvPr>
          <p:cNvSpPr>
            <a:spLocks noGrp="1"/>
          </p:cNvSpPr>
          <p:nvPr>
            <p:ph type="title"/>
          </p:nvPr>
        </p:nvSpPr>
        <p:spPr/>
        <p:txBody>
          <a:bodyPr/>
          <a:lstStyle/>
          <a:p>
            <a:r>
              <a:rPr lang="en-US"/>
              <a:t>Click to edit Master title style</a:t>
            </a:r>
          </a:p>
        </p:txBody>
      </p:sp>
      <p:sp>
        <p:nvSpPr>
          <p:cNvPr id="15" name="Text Placeholder 23">
            <a:extLst>
              <a:ext uri="{FF2B5EF4-FFF2-40B4-BE49-F238E27FC236}">
                <a16:creationId xmlns:a16="http://schemas.microsoft.com/office/drawing/2014/main" id="{C1F1755B-87A8-F94F-8135-2144CBB045EE}"/>
              </a:ext>
            </a:extLst>
          </p:cNvPr>
          <p:cNvSpPr>
            <a:spLocks noGrp="1"/>
          </p:cNvSpPr>
          <p:nvPr>
            <p:ph type="body" sz="quarter" idx="23" hasCustomPrompt="1"/>
          </p:nvPr>
        </p:nvSpPr>
        <p:spPr>
          <a:xfrm>
            <a:off x="809625" y="932175"/>
            <a:ext cx="7519988" cy="468000"/>
          </a:xfrm>
        </p:spPr>
        <p:txBody>
          <a:bodyPr anchor="b"/>
          <a:lstStyle>
            <a:lvl1pPr marL="0" indent="0">
              <a:lnSpc>
                <a:spcPct val="100000"/>
              </a:lnSpc>
              <a:spcBef>
                <a:spcPts val="200"/>
              </a:spcBef>
              <a:spcAft>
                <a:spcPts val="200"/>
              </a:spcAft>
              <a:buFont typeface="Arial" panose="020B0604020202020204" pitchFamily="34" charset="0"/>
              <a:buNone/>
              <a:defRPr sz="1100">
                <a:solidFill>
                  <a:schemeClr val="bg2"/>
                </a:solidFill>
              </a:defRPr>
            </a:lvl1pPr>
            <a:lvl2pPr marL="0" indent="0">
              <a:lnSpc>
                <a:spcPct val="100000"/>
              </a:lnSpc>
              <a:spcBef>
                <a:spcPts val="200"/>
              </a:spcBef>
              <a:spcAft>
                <a:spcPts val="200"/>
              </a:spcAft>
              <a:buNone/>
              <a:defRPr sz="1100">
                <a:solidFill>
                  <a:schemeClr val="bg2"/>
                </a:solidFill>
              </a:defRPr>
            </a:lvl2pPr>
            <a:lvl3pPr>
              <a:lnSpc>
                <a:spcPct val="100000"/>
              </a:lnSpc>
              <a:spcBef>
                <a:spcPts val="200"/>
              </a:spcBef>
              <a:spcAft>
                <a:spcPts val="200"/>
              </a:spcAft>
              <a:defRPr sz="1400" b="0">
                <a:solidFill>
                  <a:schemeClr val="bg2"/>
                </a:solidFill>
              </a:defRPr>
            </a:lvl3pPr>
            <a:lvl4pPr marL="0" indent="0">
              <a:lnSpc>
                <a:spcPct val="100000"/>
              </a:lnSpc>
              <a:spcBef>
                <a:spcPts val="200"/>
              </a:spcBef>
              <a:spcAft>
                <a:spcPts val="200"/>
              </a:spcAft>
              <a:buNone/>
              <a:defRPr sz="1400" b="1">
                <a:solidFill>
                  <a:schemeClr val="bg2"/>
                </a:solidFill>
              </a:defRPr>
            </a:lvl4pPr>
            <a:lvl5pPr>
              <a:lnSpc>
                <a:spcPct val="100000"/>
              </a:lnSpc>
              <a:spcBef>
                <a:spcPts val="200"/>
              </a:spcBef>
              <a:spcAft>
                <a:spcPts val="200"/>
              </a:spcAft>
              <a:defRPr sz="1100" b="0" i="0">
                <a:solidFill>
                  <a:schemeClr val="bg2"/>
                </a:solidFill>
              </a:defRPr>
            </a:lvl5pPr>
            <a:lvl6pPr>
              <a:spcBef>
                <a:spcPts val="200"/>
              </a:spcBef>
              <a:spcAft>
                <a:spcPts val="200"/>
              </a:spcAft>
              <a:defRPr b="1">
                <a:solidFill>
                  <a:schemeClr val="bg2"/>
                </a:solidFill>
              </a:defRPr>
            </a:lvl6pPr>
            <a:lvl7pPr marL="0" indent="0">
              <a:spcBef>
                <a:spcPts val="200"/>
              </a:spcBef>
              <a:spcAft>
                <a:spcPts val="200"/>
              </a:spcAft>
              <a:buNone/>
              <a:defRPr sz="1400">
                <a:solidFill>
                  <a:schemeClr val="bg2"/>
                </a:solidFill>
              </a:defRPr>
            </a:lvl7pPr>
            <a:lvl8pPr>
              <a:spcBef>
                <a:spcPts val="200"/>
              </a:spcBef>
              <a:spcAft>
                <a:spcPts val="200"/>
              </a:spcAft>
              <a:defRPr>
                <a:solidFill>
                  <a:schemeClr val="bg2"/>
                </a:solidFill>
              </a:defRPr>
            </a:lvl8pPr>
            <a:lvl9pPr>
              <a:spcBef>
                <a:spcPts val="200"/>
              </a:spcBef>
              <a:spcAft>
                <a:spcPts val="200"/>
              </a:spcAft>
              <a:defRPr sz="1100">
                <a:solidFill>
                  <a:schemeClr val="bg2"/>
                </a:solidFill>
              </a:defRPr>
            </a:lvl9pPr>
          </a:lstStyle>
          <a:p>
            <a:pPr lvl="0"/>
            <a:r>
              <a:rPr lang="en-GB" dirty="0"/>
              <a:t>Click to edit Master subheading text styles</a:t>
            </a:r>
          </a:p>
          <a:p>
            <a:pPr lvl="1"/>
            <a:r>
              <a:rPr lang="en-GB" dirty="0"/>
              <a:t>Second level</a:t>
            </a:r>
          </a:p>
        </p:txBody>
      </p:sp>
      <p:sp>
        <p:nvSpPr>
          <p:cNvPr id="11" name="Content Placeholder 4">
            <a:extLst>
              <a:ext uri="{FF2B5EF4-FFF2-40B4-BE49-F238E27FC236}">
                <a16:creationId xmlns:a16="http://schemas.microsoft.com/office/drawing/2014/main" id="{F3058F18-8E61-0A40-BBFB-020D988078C7}"/>
              </a:ext>
            </a:extLst>
          </p:cNvPr>
          <p:cNvSpPr>
            <a:spLocks noGrp="1"/>
          </p:cNvSpPr>
          <p:nvPr>
            <p:ph sz="quarter" idx="28"/>
          </p:nvPr>
        </p:nvSpPr>
        <p:spPr>
          <a:xfrm>
            <a:off x="809624" y="1553610"/>
            <a:ext cx="2048400" cy="3146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4">
            <a:extLst>
              <a:ext uri="{FF2B5EF4-FFF2-40B4-BE49-F238E27FC236}">
                <a16:creationId xmlns:a16="http://schemas.microsoft.com/office/drawing/2014/main" id="{B00BF0CF-E373-A341-AE8E-78B40A8CF663}"/>
              </a:ext>
            </a:extLst>
          </p:cNvPr>
          <p:cNvSpPr>
            <a:spLocks noGrp="1"/>
          </p:cNvSpPr>
          <p:nvPr>
            <p:ph sz="quarter" idx="29"/>
          </p:nvPr>
        </p:nvSpPr>
        <p:spPr>
          <a:xfrm>
            <a:off x="3002472" y="1553610"/>
            <a:ext cx="2048400" cy="3146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1D34B3FF-0B01-9F41-8138-9857CE64EF2D}"/>
              </a:ext>
            </a:extLst>
          </p:cNvPr>
          <p:cNvSpPr>
            <a:spLocks noGrp="1"/>
          </p:cNvSpPr>
          <p:nvPr>
            <p:ph sz="quarter" idx="30"/>
          </p:nvPr>
        </p:nvSpPr>
        <p:spPr>
          <a:xfrm>
            <a:off x="5189080" y="1553610"/>
            <a:ext cx="2048400" cy="3146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90297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col txt 1 img R">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E851F1-1295-574A-B2F8-C4F35EE1BA53}"/>
              </a:ext>
            </a:extLst>
          </p:cNvPr>
          <p:cNvSpPr>
            <a:spLocks noGrp="1"/>
          </p:cNvSpPr>
          <p:nvPr>
            <p:ph type="dt" sz="half" idx="16"/>
          </p:nvPr>
        </p:nvSpPr>
        <p:spPr/>
        <p:txBody>
          <a:bodyPr/>
          <a:lstStyle/>
          <a:p>
            <a:endParaRPr lang="en-US" dirty="0"/>
          </a:p>
        </p:txBody>
      </p:sp>
      <p:sp>
        <p:nvSpPr>
          <p:cNvPr id="3" name="Footer Placeholder 2">
            <a:extLst>
              <a:ext uri="{FF2B5EF4-FFF2-40B4-BE49-F238E27FC236}">
                <a16:creationId xmlns:a16="http://schemas.microsoft.com/office/drawing/2014/main" id="{634A7FAC-B894-234B-889A-C40F41335273}"/>
              </a:ext>
            </a:extLst>
          </p:cNvPr>
          <p:cNvSpPr>
            <a:spLocks noGrp="1"/>
          </p:cNvSpPr>
          <p:nvPr>
            <p:ph type="ftr" sz="quarter" idx="17"/>
          </p:nvPr>
        </p:nvSpPr>
        <p:spPr/>
        <p:txBody>
          <a:bodyPr/>
          <a:lstStyle/>
          <a:p>
            <a:r>
              <a:rPr lang="en-US"/>
              <a:t>SDCT</a:t>
            </a:r>
            <a:endParaRPr lang="en-US" dirty="0"/>
          </a:p>
        </p:txBody>
      </p:sp>
      <p:sp>
        <p:nvSpPr>
          <p:cNvPr id="7" name="Slide Number Placeholder 6">
            <a:extLst>
              <a:ext uri="{FF2B5EF4-FFF2-40B4-BE49-F238E27FC236}">
                <a16:creationId xmlns:a16="http://schemas.microsoft.com/office/drawing/2014/main" id="{73463EC7-3F3F-BE49-8CA3-F4FB30AE67D8}"/>
              </a:ext>
            </a:extLst>
          </p:cNvPr>
          <p:cNvSpPr>
            <a:spLocks noGrp="1"/>
          </p:cNvSpPr>
          <p:nvPr>
            <p:ph type="sldNum" sz="quarter" idx="18"/>
          </p:nvPr>
        </p:nvSpPr>
        <p:spPr/>
        <p:txBody>
          <a:bodyPr/>
          <a:lstStyle/>
          <a:p>
            <a:fld id="{A7C12C7C-6A3B-F84D-A357-F08536A96CB0}" type="slidenum">
              <a:rPr lang="en-US" smtClean="0"/>
              <a:pPr/>
              <a:t>‹#›</a:t>
            </a:fld>
            <a:endParaRPr lang="en-US" dirty="0"/>
          </a:p>
        </p:txBody>
      </p:sp>
      <p:sp>
        <p:nvSpPr>
          <p:cNvPr id="23" name="Picture Placeholder 2">
            <a:extLst>
              <a:ext uri="{FF2B5EF4-FFF2-40B4-BE49-F238E27FC236}">
                <a16:creationId xmlns:a16="http://schemas.microsoft.com/office/drawing/2014/main" id="{3A892128-4594-C74E-99AA-7A8052709E45}"/>
              </a:ext>
            </a:extLst>
          </p:cNvPr>
          <p:cNvSpPr>
            <a:spLocks noGrp="1"/>
          </p:cNvSpPr>
          <p:nvPr>
            <p:ph type="pic" idx="1" hasCustomPrompt="1"/>
          </p:nvPr>
        </p:nvSpPr>
        <p:spPr>
          <a:xfrm>
            <a:off x="5191125" y="1549400"/>
            <a:ext cx="4115964" cy="3136900"/>
          </a:xfrm>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 or delete</a:t>
            </a:r>
            <a:br>
              <a:rPr lang="en-US" dirty="0"/>
            </a:br>
            <a:r>
              <a:rPr lang="en-US" dirty="0"/>
              <a:t>placeholder as required</a:t>
            </a:r>
          </a:p>
        </p:txBody>
      </p:sp>
      <p:sp>
        <p:nvSpPr>
          <p:cNvPr id="8" name="Title 7">
            <a:extLst>
              <a:ext uri="{FF2B5EF4-FFF2-40B4-BE49-F238E27FC236}">
                <a16:creationId xmlns:a16="http://schemas.microsoft.com/office/drawing/2014/main" id="{6226D366-27DE-5349-A64B-94E4E0C353CF}"/>
              </a:ext>
            </a:extLst>
          </p:cNvPr>
          <p:cNvSpPr>
            <a:spLocks noGrp="1"/>
          </p:cNvSpPr>
          <p:nvPr>
            <p:ph type="title"/>
          </p:nvPr>
        </p:nvSpPr>
        <p:spPr/>
        <p:txBody>
          <a:bodyPr/>
          <a:lstStyle/>
          <a:p>
            <a:r>
              <a:rPr lang="en-US"/>
              <a:t>Click to edit Master title style</a:t>
            </a:r>
          </a:p>
        </p:txBody>
      </p:sp>
      <p:sp>
        <p:nvSpPr>
          <p:cNvPr id="12" name="Content Placeholder 4">
            <a:extLst>
              <a:ext uri="{FF2B5EF4-FFF2-40B4-BE49-F238E27FC236}">
                <a16:creationId xmlns:a16="http://schemas.microsoft.com/office/drawing/2014/main" id="{20BD5763-50FA-2044-8B54-2423473694C5}"/>
              </a:ext>
            </a:extLst>
          </p:cNvPr>
          <p:cNvSpPr>
            <a:spLocks noGrp="1"/>
          </p:cNvSpPr>
          <p:nvPr>
            <p:ph sz="quarter" idx="28"/>
          </p:nvPr>
        </p:nvSpPr>
        <p:spPr>
          <a:xfrm>
            <a:off x="809624" y="1553610"/>
            <a:ext cx="2048400" cy="3146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ED54278F-2664-B54B-A981-09FAC8808D5C}"/>
              </a:ext>
            </a:extLst>
          </p:cNvPr>
          <p:cNvSpPr>
            <a:spLocks noGrp="1"/>
          </p:cNvSpPr>
          <p:nvPr>
            <p:ph sz="quarter" idx="29"/>
          </p:nvPr>
        </p:nvSpPr>
        <p:spPr>
          <a:xfrm>
            <a:off x="3002472" y="1553610"/>
            <a:ext cx="2048400" cy="3146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3">
            <a:extLst>
              <a:ext uri="{FF2B5EF4-FFF2-40B4-BE49-F238E27FC236}">
                <a16:creationId xmlns:a16="http://schemas.microsoft.com/office/drawing/2014/main" id="{EBDE8F6A-8DF1-364D-A2E6-6C41F06B9404}"/>
              </a:ext>
            </a:extLst>
          </p:cNvPr>
          <p:cNvSpPr>
            <a:spLocks noGrp="1"/>
          </p:cNvSpPr>
          <p:nvPr>
            <p:ph type="body" sz="quarter" idx="23" hasCustomPrompt="1"/>
          </p:nvPr>
        </p:nvSpPr>
        <p:spPr>
          <a:xfrm>
            <a:off x="809625" y="932175"/>
            <a:ext cx="7519988" cy="468000"/>
          </a:xfrm>
        </p:spPr>
        <p:txBody>
          <a:bodyPr anchor="b"/>
          <a:lstStyle>
            <a:lvl1pPr marL="0" indent="0">
              <a:lnSpc>
                <a:spcPct val="100000"/>
              </a:lnSpc>
              <a:spcBef>
                <a:spcPts val="200"/>
              </a:spcBef>
              <a:spcAft>
                <a:spcPts val="200"/>
              </a:spcAft>
              <a:buFont typeface="Arial" panose="020B0604020202020204" pitchFamily="34" charset="0"/>
              <a:buNone/>
              <a:defRPr sz="1100">
                <a:solidFill>
                  <a:schemeClr val="bg2"/>
                </a:solidFill>
              </a:defRPr>
            </a:lvl1pPr>
            <a:lvl2pPr marL="0" indent="0">
              <a:lnSpc>
                <a:spcPct val="100000"/>
              </a:lnSpc>
              <a:spcBef>
                <a:spcPts val="200"/>
              </a:spcBef>
              <a:spcAft>
                <a:spcPts val="200"/>
              </a:spcAft>
              <a:buNone/>
              <a:defRPr sz="1100">
                <a:solidFill>
                  <a:schemeClr val="bg2"/>
                </a:solidFill>
              </a:defRPr>
            </a:lvl2pPr>
            <a:lvl3pPr>
              <a:lnSpc>
                <a:spcPct val="100000"/>
              </a:lnSpc>
              <a:spcBef>
                <a:spcPts val="200"/>
              </a:spcBef>
              <a:spcAft>
                <a:spcPts val="200"/>
              </a:spcAft>
              <a:defRPr sz="1400" b="0">
                <a:solidFill>
                  <a:schemeClr val="bg2"/>
                </a:solidFill>
              </a:defRPr>
            </a:lvl3pPr>
            <a:lvl4pPr marL="0" indent="0">
              <a:lnSpc>
                <a:spcPct val="100000"/>
              </a:lnSpc>
              <a:spcBef>
                <a:spcPts val="200"/>
              </a:spcBef>
              <a:spcAft>
                <a:spcPts val="200"/>
              </a:spcAft>
              <a:buNone/>
              <a:defRPr sz="1400" b="1">
                <a:solidFill>
                  <a:schemeClr val="bg2"/>
                </a:solidFill>
              </a:defRPr>
            </a:lvl4pPr>
            <a:lvl5pPr>
              <a:lnSpc>
                <a:spcPct val="100000"/>
              </a:lnSpc>
              <a:spcBef>
                <a:spcPts val="200"/>
              </a:spcBef>
              <a:spcAft>
                <a:spcPts val="200"/>
              </a:spcAft>
              <a:defRPr sz="1100" b="0" i="0">
                <a:solidFill>
                  <a:schemeClr val="bg2"/>
                </a:solidFill>
              </a:defRPr>
            </a:lvl5pPr>
            <a:lvl6pPr>
              <a:spcBef>
                <a:spcPts val="200"/>
              </a:spcBef>
              <a:spcAft>
                <a:spcPts val="200"/>
              </a:spcAft>
              <a:defRPr b="1">
                <a:solidFill>
                  <a:schemeClr val="bg2"/>
                </a:solidFill>
              </a:defRPr>
            </a:lvl6pPr>
            <a:lvl7pPr marL="0" indent="0">
              <a:spcBef>
                <a:spcPts val="200"/>
              </a:spcBef>
              <a:spcAft>
                <a:spcPts val="200"/>
              </a:spcAft>
              <a:buNone/>
              <a:defRPr sz="1400">
                <a:solidFill>
                  <a:schemeClr val="bg2"/>
                </a:solidFill>
              </a:defRPr>
            </a:lvl7pPr>
            <a:lvl8pPr>
              <a:spcBef>
                <a:spcPts val="200"/>
              </a:spcBef>
              <a:spcAft>
                <a:spcPts val="200"/>
              </a:spcAft>
              <a:defRPr>
                <a:solidFill>
                  <a:schemeClr val="bg2"/>
                </a:solidFill>
              </a:defRPr>
            </a:lvl8pPr>
            <a:lvl9pPr>
              <a:spcBef>
                <a:spcPts val="200"/>
              </a:spcBef>
              <a:spcAft>
                <a:spcPts val="200"/>
              </a:spcAft>
              <a:defRPr sz="1100">
                <a:solidFill>
                  <a:schemeClr val="bg2"/>
                </a:solidFill>
              </a:defRPr>
            </a:lvl9pPr>
          </a:lstStyle>
          <a:p>
            <a:pPr lvl="0"/>
            <a:r>
              <a:rPr lang="en-GB" dirty="0"/>
              <a:t>Click to edit Master subheading text styles</a:t>
            </a:r>
          </a:p>
          <a:p>
            <a:pPr lvl="1"/>
            <a:r>
              <a:rPr lang="en-GB" dirty="0"/>
              <a:t>Second level</a:t>
            </a:r>
          </a:p>
        </p:txBody>
      </p:sp>
    </p:spTree>
    <p:extLst>
      <p:ext uri="{BB962C8B-B14F-4D97-AF65-F5344CB8AC3E}">
        <p14:creationId xmlns:p14="http://schemas.microsoft.com/office/powerpoint/2010/main" val="37612194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col 2 row txt+img">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B8B01E-AF3B-E048-B360-8B3E97FE2963}"/>
              </a:ext>
            </a:extLst>
          </p:cNvPr>
          <p:cNvSpPr>
            <a:spLocks noGrp="1"/>
          </p:cNvSpPr>
          <p:nvPr>
            <p:ph type="dt" sz="half" idx="16"/>
          </p:nvPr>
        </p:nvSpPr>
        <p:spPr/>
        <p:txBody>
          <a:bodyPr/>
          <a:lstStyle/>
          <a:p>
            <a:endParaRPr lang="en-US" dirty="0"/>
          </a:p>
        </p:txBody>
      </p:sp>
      <p:sp>
        <p:nvSpPr>
          <p:cNvPr id="3" name="Footer Placeholder 2">
            <a:extLst>
              <a:ext uri="{FF2B5EF4-FFF2-40B4-BE49-F238E27FC236}">
                <a16:creationId xmlns:a16="http://schemas.microsoft.com/office/drawing/2014/main" id="{7A67E7DA-36F2-4442-AA09-15288DC6FD0F}"/>
              </a:ext>
            </a:extLst>
          </p:cNvPr>
          <p:cNvSpPr>
            <a:spLocks noGrp="1"/>
          </p:cNvSpPr>
          <p:nvPr>
            <p:ph type="ftr" sz="quarter" idx="17"/>
          </p:nvPr>
        </p:nvSpPr>
        <p:spPr/>
        <p:txBody>
          <a:bodyPr/>
          <a:lstStyle/>
          <a:p>
            <a:r>
              <a:rPr lang="en-US"/>
              <a:t>SDCT</a:t>
            </a:r>
            <a:endParaRPr lang="en-US" dirty="0"/>
          </a:p>
        </p:txBody>
      </p:sp>
      <p:sp>
        <p:nvSpPr>
          <p:cNvPr id="7" name="Slide Number Placeholder 6">
            <a:extLst>
              <a:ext uri="{FF2B5EF4-FFF2-40B4-BE49-F238E27FC236}">
                <a16:creationId xmlns:a16="http://schemas.microsoft.com/office/drawing/2014/main" id="{F0EB50AB-F5FA-BE4F-93DF-1369E807A1F7}"/>
              </a:ext>
            </a:extLst>
          </p:cNvPr>
          <p:cNvSpPr>
            <a:spLocks noGrp="1"/>
          </p:cNvSpPr>
          <p:nvPr>
            <p:ph type="sldNum" sz="quarter" idx="18"/>
          </p:nvPr>
        </p:nvSpPr>
        <p:spPr/>
        <p:txBody>
          <a:bodyPr/>
          <a:lstStyle/>
          <a:p>
            <a:fld id="{A7C12C7C-6A3B-F84D-A357-F08536A96CB0}" type="slidenum">
              <a:rPr lang="en-US" smtClean="0"/>
              <a:pPr/>
              <a:t>‹#›</a:t>
            </a:fld>
            <a:endParaRPr lang="en-US" dirty="0"/>
          </a:p>
        </p:txBody>
      </p:sp>
      <p:sp>
        <p:nvSpPr>
          <p:cNvPr id="6" name="Title 5">
            <a:extLst>
              <a:ext uri="{FF2B5EF4-FFF2-40B4-BE49-F238E27FC236}">
                <a16:creationId xmlns:a16="http://schemas.microsoft.com/office/drawing/2014/main" id="{5DCE33C9-2181-A345-B0C3-E8CD1814E477}"/>
              </a:ext>
            </a:extLst>
          </p:cNvPr>
          <p:cNvSpPr>
            <a:spLocks noGrp="1"/>
          </p:cNvSpPr>
          <p:nvPr>
            <p:ph type="title"/>
          </p:nvPr>
        </p:nvSpPr>
        <p:spPr/>
        <p:txBody>
          <a:bodyPr/>
          <a:lstStyle/>
          <a:p>
            <a:r>
              <a:rPr lang="en-US"/>
              <a:t>Click to edit Master title style</a:t>
            </a:r>
          </a:p>
        </p:txBody>
      </p:sp>
      <p:sp>
        <p:nvSpPr>
          <p:cNvPr id="12" name="Content Placeholder 4">
            <a:extLst>
              <a:ext uri="{FF2B5EF4-FFF2-40B4-BE49-F238E27FC236}">
                <a16:creationId xmlns:a16="http://schemas.microsoft.com/office/drawing/2014/main" id="{79DC779C-C657-2140-8888-69083764C884}"/>
              </a:ext>
            </a:extLst>
          </p:cNvPr>
          <p:cNvSpPr>
            <a:spLocks noGrp="1"/>
          </p:cNvSpPr>
          <p:nvPr>
            <p:ph sz="quarter" idx="29"/>
          </p:nvPr>
        </p:nvSpPr>
        <p:spPr>
          <a:xfrm>
            <a:off x="809624" y="1539900"/>
            <a:ext cx="3135600" cy="204785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BE9A1FC0-473E-F84F-AA69-CD85B1A66AD8}"/>
              </a:ext>
            </a:extLst>
          </p:cNvPr>
          <p:cNvSpPr>
            <a:spLocks noGrp="1"/>
          </p:cNvSpPr>
          <p:nvPr>
            <p:ph sz="quarter" idx="30"/>
          </p:nvPr>
        </p:nvSpPr>
        <p:spPr>
          <a:xfrm>
            <a:off x="4100225" y="1539900"/>
            <a:ext cx="3135600" cy="204785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4">
            <a:extLst>
              <a:ext uri="{FF2B5EF4-FFF2-40B4-BE49-F238E27FC236}">
                <a16:creationId xmlns:a16="http://schemas.microsoft.com/office/drawing/2014/main" id="{7CC6E6A5-CA7C-7640-916C-FFD17D1B5B9D}"/>
              </a:ext>
            </a:extLst>
          </p:cNvPr>
          <p:cNvSpPr>
            <a:spLocks noGrp="1"/>
          </p:cNvSpPr>
          <p:nvPr>
            <p:ph sz="quarter" idx="31"/>
          </p:nvPr>
        </p:nvSpPr>
        <p:spPr>
          <a:xfrm>
            <a:off x="809624" y="3748628"/>
            <a:ext cx="3135600" cy="937672"/>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4">
            <a:extLst>
              <a:ext uri="{FF2B5EF4-FFF2-40B4-BE49-F238E27FC236}">
                <a16:creationId xmlns:a16="http://schemas.microsoft.com/office/drawing/2014/main" id="{5E83E943-7358-D14F-BFF6-C9E5DDC7AA0D}"/>
              </a:ext>
            </a:extLst>
          </p:cNvPr>
          <p:cNvSpPr>
            <a:spLocks noGrp="1"/>
          </p:cNvSpPr>
          <p:nvPr>
            <p:ph sz="quarter" idx="32"/>
          </p:nvPr>
        </p:nvSpPr>
        <p:spPr>
          <a:xfrm>
            <a:off x="4100225" y="3748628"/>
            <a:ext cx="3135600" cy="937672"/>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3">
            <a:extLst>
              <a:ext uri="{FF2B5EF4-FFF2-40B4-BE49-F238E27FC236}">
                <a16:creationId xmlns:a16="http://schemas.microsoft.com/office/drawing/2014/main" id="{B32F2E90-CD37-0141-B379-65E54F681B58}"/>
              </a:ext>
            </a:extLst>
          </p:cNvPr>
          <p:cNvSpPr>
            <a:spLocks noGrp="1"/>
          </p:cNvSpPr>
          <p:nvPr>
            <p:ph type="body" sz="quarter" idx="23" hasCustomPrompt="1"/>
          </p:nvPr>
        </p:nvSpPr>
        <p:spPr>
          <a:xfrm>
            <a:off x="809625" y="932175"/>
            <a:ext cx="7519988" cy="468000"/>
          </a:xfrm>
        </p:spPr>
        <p:txBody>
          <a:bodyPr anchor="b"/>
          <a:lstStyle>
            <a:lvl1pPr marL="0" indent="0">
              <a:lnSpc>
                <a:spcPct val="100000"/>
              </a:lnSpc>
              <a:spcBef>
                <a:spcPts val="200"/>
              </a:spcBef>
              <a:spcAft>
                <a:spcPts val="200"/>
              </a:spcAft>
              <a:buFont typeface="Arial" panose="020B0604020202020204" pitchFamily="34" charset="0"/>
              <a:buNone/>
              <a:defRPr sz="1100">
                <a:solidFill>
                  <a:schemeClr val="bg2"/>
                </a:solidFill>
              </a:defRPr>
            </a:lvl1pPr>
            <a:lvl2pPr marL="0" indent="0">
              <a:lnSpc>
                <a:spcPct val="100000"/>
              </a:lnSpc>
              <a:spcBef>
                <a:spcPts val="200"/>
              </a:spcBef>
              <a:spcAft>
                <a:spcPts val="200"/>
              </a:spcAft>
              <a:buNone/>
              <a:defRPr sz="1100">
                <a:solidFill>
                  <a:schemeClr val="bg2"/>
                </a:solidFill>
              </a:defRPr>
            </a:lvl2pPr>
            <a:lvl3pPr>
              <a:lnSpc>
                <a:spcPct val="100000"/>
              </a:lnSpc>
              <a:spcBef>
                <a:spcPts val="200"/>
              </a:spcBef>
              <a:spcAft>
                <a:spcPts val="200"/>
              </a:spcAft>
              <a:defRPr sz="1400" b="0">
                <a:solidFill>
                  <a:schemeClr val="bg2"/>
                </a:solidFill>
              </a:defRPr>
            </a:lvl3pPr>
            <a:lvl4pPr marL="0" indent="0">
              <a:lnSpc>
                <a:spcPct val="100000"/>
              </a:lnSpc>
              <a:spcBef>
                <a:spcPts val="200"/>
              </a:spcBef>
              <a:spcAft>
                <a:spcPts val="200"/>
              </a:spcAft>
              <a:buNone/>
              <a:defRPr sz="1400" b="1">
                <a:solidFill>
                  <a:schemeClr val="bg2"/>
                </a:solidFill>
              </a:defRPr>
            </a:lvl4pPr>
            <a:lvl5pPr>
              <a:lnSpc>
                <a:spcPct val="100000"/>
              </a:lnSpc>
              <a:spcBef>
                <a:spcPts val="200"/>
              </a:spcBef>
              <a:spcAft>
                <a:spcPts val="200"/>
              </a:spcAft>
              <a:defRPr sz="1100" b="0" i="0">
                <a:solidFill>
                  <a:schemeClr val="bg2"/>
                </a:solidFill>
              </a:defRPr>
            </a:lvl5pPr>
            <a:lvl6pPr>
              <a:spcBef>
                <a:spcPts val="200"/>
              </a:spcBef>
              <a:spcAft>
                <a:spcPts val="200"/>
              </a:spcAft>
              <a:defRPr b="1">
                <a:solidFill>
                  <a:schemeClr val="bg2"/>
                </a:solidFill>
              </a:defRPr>
            </a:lvl6pPr>
            <a:lvl7pPr marL="0" indent="0">
              <a:spcBef>
                <a:spcPts val="200"/>
              </a:spcBef>
              <a:spcAft>
                <a:spcPts val="200"/>
              </a:spcAft>
              <a:buNone/>
              <a:defRPr sz="1400">
                <a:solidFill>
                  <a:schemeClr val="bg2"/>
                </a:solidFill>
              </a:defRPr>
            </a:lvl7pPr>
            <a:lvl8pPr>
              <a:spcBef>
                <a:spcPts val="200"/>
              </a:spcBef>
              <a:spcAft>
                <a:spcPts val="200"/>
              </a:spcAft>
              <a:defRPr>
                <a:solidFill>
                  <a:schemeClr val="bg2"/>
                </a:solidFill>
              </a:defRPr>
            </a:lvl8pPr>
            <a:lvl9pPr>
              <a:spcBef>
                <a:spcPts val="200"/>
              </a:spcBef>
              <a:spcAft>
                <a:spcPts val="200"/>
              </a:spcAft>
              <a:defRPr sz="1100">
                <a:solidFill>
                  <a:schemeClr val="bg2"/>
                </a:solidFill>
              </a:defRPr>
            </a:lvl9pPr>
          </a:lstStyle>
          <a:p>
            <a:pPr lvl="0"/>
            <a:r>
              <a:rPr lang="en-GB" dirty="0"/>
              <a:t>Click to edit Master subheading text styles</a:t>
            </a:r>
          </a:p>
          <a:p>
            <a:pPr lvl="1"/>
            <a:r>
              <a:rPr lang="en-GB" dirty="0"/>
              <a:t>Second level</a:t>
            </a:r>
          </a:p>
        </p:txBody>
      </p:sp>
    </p:spTree>
    <p:extLst>
      <p:ext uri="{BB962C8B-B14F-4D97-AF65-F5344CB8AC3E}">
        <p14:creationId xmlns:p14="http://schemas.microsoft.com/office/powerpoint/2010/main" val="29186229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col img+text">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6A29F0-CF6D-7E4B-B6EE-A956C32C1695}"/>
              </a:ext>
            </a:extLst>
          </p:cNvPr>
          <p:cNvSpPr>
            <a:spLocks noGrp="1"/>
          </p:cNvSpPr>
          <p:nvPr>
            <p:ph type="dt" sz="half" idx="19"/>
          </p:nvPr>
        </p:nvSpPr>
        <p:spPr/>
        <p:txBody>
          <a:bodyPr/>
          <a:lstStyle/>
          <a:p>
            <a:endParaRPr lang="en-US" dirty="0"/>
          </a:p>
        </p:txBody>
      </p:sp>
      <p:sp>
        <p:nvSpPr>
          <p:cNvPr id="3" name="Footer Placeholder 2">
            <a:extLst>
              <a:ext uri="{FF2B5EF4-FFF2-40B4-BE49-F238E27FC236}">
                <a16:creationId xmlns:a16="http://schemas.microsoft.com/office/drawing/2014/main" id="{EFC5B644-6B6F-ED40-967D-3029935A65E9}"/>
              </a:ext>
            </a:extLst>
          </p:cNvPr>
          <p:cNvSpPr>
            <a:spLocks noGrp="1"/>
          </p:cNvSpPr>
          <p:nvPr>
            <p:ph type="ftr" sz="quarter" idx="20"/>
          </p:nvPr>
        </p:nvSpPr>
        <p:spPr/>
        <p:txBody>
          <a:bodyPr/>
          <a:lstStyle/>
          <a:p>
            <a:r>
              <a:rPr lang="en-US"/>
              <a:t>SDCT</a:t>
            </a:r>
            <a:endParaRPr lang="en-US" dirty="0"/>
          </a:p>
        </p:txBody>
      </p:sp>
      <p:sp>
        <p:nvSpPr>
          <p:cNvPr id="7" name="Slide Number Placeholder 6">
            <a:extLst>
              <a:ext uri="{FF2B5EF4-FFF2-40B4-BE49-F238E27FC236}">
                <a16:creationId xmlns:a16="http://schemas.microsoft.com/office/drawing/2014/main" id="{00A7B574-479A-A24D-B6F7-616955867B2C}"/>
              </a:ext>
            </a:extLst>
          </p:cNvPr>
          <p:cNvSpPr>
            <a:spLocks noGrp="1"/>
          </p:cNvSpPr>
          <p:nvPr>
            <p:ph type="sldNum" sz="quarter" idx="21"/>
          </p:nvPr>
        </p:nvSpPr>
        <p:spPr/>
        <p:txBody>
          <a:bodyPr/>
          <a:lstStyle/>
          <a:p>
            <a:fld id="{A7C12C7C-6A3B-F84D-A357-F08536A96CB0}" type="slidenum">
              <a:rPr lang="en-US" smtClean="0"/>
              <a:pPr/>
              <a:t>‹#›</a:t>
            </a:fld>
            <a:endParaRPr lang="en-US" dirty="0"/>
          </a:p>
        </p:txBody>
      </p:sp>
      <p:sp>
        <p:nvSpPr>
          <p:cNvPr id="5" name="Title 4">
            <a:extLst>
              <a:ext uri="{FF2B5EF4-FFF2-40B4-BE49-F238E27FC236}">
                <a16:creationId xmlns:a16="http://schemas.microsoft.com/office/drawing/2014/main" id="{C8A5D783-566A-A94E-AFB1-EF43D6F946B5}"/>
              </a:ext>
            </a:extLst>
          </p:cNvPr>
          <p:cNvSpPr>
            <a:spLocks noGrp="1"/>
          </p:cNvSpPr>
          <p:nvPr>
            <p:ph type="title"/>
          </p:nvPr>
        </p:nvSpPr>
        <p:spPr/>
        <p:txBody>
          <a:bodyPr/>
          <a:lstStyle/>
          <a:p>
            <a:r>
              <a:rPr lang="en-US"/>
              <a:t>Click to edit Master title style</a:t>
            </a:r>
          </a:p>
        </p:txBody>
      </p:sp>
      <p:sp>
        <p:nvSpPr>
          <p:cNvPr id="21" name="Text Placeholder 23">
            <a:extLst>
              <a:ext uri="{FF2B5EF4-FFF2-40B4-BE49-F238E27FC236}">
                <a16:creationId xmlns:a16="http://schemas.microsoft.com/office/drawing/2014/main" id="{6D01C2D2-C70A-194F-B77F-114CE00C9ACE}"/>
              </a:ext>
            </a:extLst>
          </p:cNvPr>
          <p:cNvSpPr>
            <a:spLocks noGrp="1"/>
          </p:cNvSpPr>
          <p:nvPr>
            <p:ph type="body" sz="quarter" idx="23" hasCustomPrompt="1"/>
          </p:nvPr>
        </p:nvSpPr>
        <p:spPr>
          <a:xfrm>
            <a:off x="809625" y="932175"/>
            <a:ext cx="7519988" cy="468000"/>
          </a:xfrm>
        </p:spPr>
        <p:txBody>
          <a:bodyPr anchor="b"/>
          <a:lstStyle>
            <a:lvl1pPr marL="0" indent="0">
              <a:lnSpc>
                <a:spcPct val="100000"/>
              </a:lnSpc>
              <a:spcBef>
                <a:spcPts val="200"/>
              </a:spcBef>
              <a:spcAft>
                <a:spcPts val="200"/>
              </a:spcAft>
              <a:buFont typeface="Arial" panose="020B0604020202020204" pitchFamily="34" charset="0"/>
              <a:buNone/>
              <a:defRPr sz="1100">
                <a:solidFill>
                  <a:schemeClr val="bg2"/>
                </a:solidFill>
              </a:defRPr>
            </a:lvl1pPr>
            <a:lvl2pPr marL="0" indent="0">
              <a:lnSpc>
                <a:spcPct val="100000"/>
              </a:lnSpc>
              <a:spcBef>
                <a:spcPts val="200"/>
              </a:spcBef>
              <a:spcAft>
                <a:spcPts val="200"/>
              </a:spcAft>
              <a:buNone/>
              <a:defRPr sz="1100">
                <a:solidFill>
                  <a:schemeClr val="bg2"/>
                </a:solidFill>
              </a:defRPr>
            </a:lvl2pPr>
            <a:lvl3pPr>
              <a:lnSpc>
                <a:spcPct val="100000"/>
              </a:lnSpc>
              <a:spcBef>
                <a:spcPts val="200"/>
              </a:spcBef>
              <a:spcAft>
                <a:spcPts val="200"/>
              </a:spcAft>
              <a:defRPr sz="1400" b="0">
                <a:solidFill>
                  <a:schemeClr val="bg2"/>
                </a:solidFill>
              </a:defRPr>
            </a:lvl3pPr>
            <a:lvl4pPr marL="0" indent="0">
              <a:lnSpc>
                <a:spcPct val="100000"/>
              </a:lnSpc>
              <a:spcBef>
                <a:spcPts val="200"/>
              </a:spcBef>
              <a:spcAft>
                <a:spcPts val="200"/>
              </a:spcAft>
              <a:buNone/>
              <a:defRPr sz="1400" b="1">
                <a:solidFill>
                  <a:schemeClr val="bg2"/>
                </a:solidFill>
              </a:defRPr>
            </a:lvl4pPr>
            <a:lvl5pPr>
              <a:lnSpc>
                <a:spcPct val="100000"/>
              </a:lnSpc>
              <a:spcBef>
                <a:spcPts val="200"/>
              </a:spcBef>
              <a:spcAft>
                <a:spcPts val="200"/>
              </a:spcAft>
              <a:defRPr sz="1100" b="0" i="0">
                <a:solidFill>
                  <a:schemeClr val="bg2"/>
                </a:solidFill>
              </a:defRPr>
            </a:lvl5pPr>
            <a:lvl6pPr>
              <a:spcBef>
                <a:spcPts val="200"/>
              </a:spcBef>
              <a:spcAft>
                <a:spcPts val="200"/>
              </a:spcAft>
              <a:defRPr b="1">
                <a:solidFill>
                  <a:schemeClr val="bg2"/>
                </a:solidFill>
              </a:defRPr>
            </a:lvl6pPr>
            <a:lvl7pPr marL="0" indent="0">
              <a:spcBef>
                <a:spcPts val="200"/>
              </a:spcBef>
              <a:spcAft>
                <a:spcPts val="200"/>
              </a:spcAft>
              <a:buNone/>
              <a:defRPr sz="1400">
                <a:solidFill>
                  <a:schemeClr val="bg2"/>
                </a:solidFill>
              </a:defRPr>
            </a:lvl7pPr>
            <a:lvl8pPr>
              <a:spcBef>
                <a:spcPts val="200"/>
              </a:spcBef>
              <a:spcAft>
                <a:spcPts val="200"/>
              </a:spcAft>
              <a:defRPr>
                <a:solidFill>
                  <a:schemeClr val="bg2"/>
                </a:solidFill>
              </a:defRPr>
            </a:lvl8pPr>
            <a:lvl9pPr>
              <a:spcBef>
                <a:spcPts val="200"/>
              </a:spcBef>
              <a:spcAft>
                <a:spcPts val="200"/>
              </a:spcAft>
              <a:defRPr sz="1100">
                <a:solidFill>
                  <a:schemeClr val="bg2"/>
                </a:solidFill>
              </a:defRPr>
            </a:lvl9pPr>
          </a:lstStyle>
          <a:p>
            <a:pPr lvl="0"/>
            <a:r>
              <a:rPr lang="en-GB" dirty="0"/>
              <a:t>Click to edit Master subheading text styles</a:t>
            </a:r>
          </a:p>
          <a:p>
            <a:pPr lvl="1"/>
            <a:r>
              <a:rPr lang="en-GB" dirty="0"/>
              <a:t>Second level</a:t>
            </a:r>
          </a:p>
        </p:txBody>
      </p:sp>
      <p:sp>
        <p:nvSpPr>
          <p:cNvPr id="30" name="Picture Placeholder 2">
            <a:extLst>
              <a:ext uri="{FF2B5EF4-FFF2-40B4-BE49-F238E27FC236}">
                <a16:creationId xmlns:a16="http://schemas.microsoft.com/office/drawing/2014/main" id="{5951E820-8252-2242-9A68-9E6A2CC0FA59}"/>
              </a:ext>
            </a:extLst>
          </p:cNvPr>
          <p:cNvSpPr>
            <a:spLocks noGrp="1"/>
          </p:cNvSpPr>
          <p:nvPr>
            <p:ph type="pic" idx="1" hasCustomPrompt="1"/>
          </p:nvPr>
        </p:nvSpPr>
        <p:spPr>
          <a:xfrm>
            <a:off x="809625" y="1690223"/>
            <a:ext cx="1770999" cy="1761309"/>
          </a:xfrm>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 or delete placeholder as required</a:t>
            </a:r>
          </a:p>
        </p:txBody>
      </p:sp>
      <p:sp>
        <p:nvSpPr>
          <p:cNvPr id="31" name="Picture Placeholder 2">
            <a:extLst>
              <a:ext uri="{FF2B5EF4-FFF2-40B4-BE49-F238E27FC236}">
                <a16:creationId xmlns:a16="http://schemas.microsoft.com/office/drawing/2014/main" id="{0AA6D2F7-B9FA-B842-ACD0-BF6B555F5E77}"/>
              </a:ext>
            </a:extLst>
          </p:cNvPr>
          <p:cNvSpPr>
            <a:spLocks noGrp="1"/>
          </p:cNvSpPr>
          <p:nvPr>
            <p:ph type="pic" idx="30" hasCustomPrompt="1"/>
          </p:nvPr>
        </p:nvSpPr>
        <p:spPr>
          <a:xfrm>
            <a:off x="2725511" y="1690223"/>
            <a:ext cx="1770999" cy="1761309"/>
          </a:xfrm>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 or delete placeholder as required</a:t>
            </a:r>
          </a:p>
        </p:txBody>
      </p:sp>
      <p:sp>
        <p:nvSpPr>
          <p:cNvPr id="32" name="Picture Placeholder 2">
            <a:extLst>
              <a:ext uri="{FF2B5EF4-FFF2-40B4-BE49-F238E27FC236}">
                <a16:creationId xmlns:a16="http://schemas.microsoft.com/office/drawing/2014/main" id="{C0C725E6-64B7-AB49-877A-78859C0A675D}"/>
              </a:ext>
            </a:extLst>
          </p:cNvPr>
          <p:cNvSpPr>
            <a:spLocks noGrp="1"/>
          </p:cNvSpPr>
          <p:nvPr>
            <p:ph type="pic" idx="31" hasCustomPrompt="1"/>
          </p:nvPr>
        </p:nvSpPr>
        <p:spPr>
          <a:xfrm>
            <a:off x="4641397" y="1690223"/>
            <a:ext cx="1770999" cy="1761309"/>
          </a:xfrm>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 or delete placeholder as required</a:t>
            </a:r>
          </a:p>
        </p:txBody>
      </p:sp>
      <p:sp>
        <p:nvSpPr>
          <p:cNvPr id="33" name="Picture Placeholder 2">
            <a:extLst>
              <a:ext uri="{FF2B5EF4-FFF2-40B4-BE49-F238E27FC236}">
                <a16:creationId xmlns:a16="http://schemas.microsoft.com/office/drawing/2014/main" id="{DB92E10E-2E94-A34D-8225-79B9102DBCBC}"/>
              </a:ext>
            </a:extLst>
          </p:cNvPr>
          <p:cNvSpPr>
            <a:spLocks noGrp="1"/>
          </p:cNvSpPr>
          <p:nvPr>
            <p:ph type="pic" idx="32" hasCustomPrompt="1"/>
          </p:nvPr>
        </p:nvSpPr>
        <p:spPr>
          <a:xfrm>
            <a:off x="6557283" y="1690223"/>
            <a:ext cx="1770999" cy="1761309"/>
          </a:xfrm>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 or delete placeholder as required</a:t>
            </a:r>
          </a:p>
        </p:txBody>
      </p:sp>
      <p:sp>
        <p:nvSpPr>
          <p:cNvPr id="17" name="Content Placeholder 4">
            <a:extLst>
              <a:ext uri="{FF2B5EF4-FFF2-40B4-BE49-F238E27FC236}">
                <a16:creationId xmlns:a16="http://schemas.microsoft.com/office/drawing/2014/main" id="{318304A1-886F-ED44-A7A8-972623BAC2D7}"/>
              </a:ext>
            </a:extLst>
          </p:cNvPr>
          <p:cNvSpPr>
            <a:spLocks noGrp="1"/>
          </p:cNvSpPr>
          <p:nvPr>
            <p:ph sz="quarter" idx="29"/>
          </p:nvPr>
        </p:nvSpPr>
        <p:spPr>
          <a:xfrm>
            <a:off x="809625" y="3733801"/>
            <a:ext cx="1774800" cy="950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4">
            <a:extLst>
              <a:ext uri="{FF2B5EF4-FFF2-40B4-BE49-F238E27FC236}">
                <a16:creationId xmlns:a16="http://schemas.microsoft.com/office/drawing/2014/main" id="{77D77EA3-6C62-8848-86DD-B984F2AF8A65}"/>
              </a:ext>
            </a:extLst>
          </p:cNvPr>
          <p:cNvSpPr>
            <a:spLocks noGrp="1"/>
          </p:cNvSpPr>
          <p:nvPr>
            <p:ph sz="quarter" idx="33"/>
          </p:nvPr>
        </p:nvSpPr>
        <p:spPr>
          <a:xfrm>
            <a:off x="2725511" y="3733801"/>
            <a:ext cx="1774800" cy="950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4">
            <a:extLst>
              <a:ext uri="{FF2B5EF4-FFF2-40B4-BE49-F238E27FC236}">
                <a16:creationId xmlns:a16="http://schemas.microsoft.com/office/drawing/2014/main" id="{DC904A2E-3356-5540-8223-30C482D72C65}"/>
              </a:ext>
            </a:extLst>
          </p:cNvPr>
          <p:cNvSpPr>
            <a:spLocks noGrp="1"/>
          </p:cNvSpPr>
          <p:nvPr>
            <p:ph sz="quarter" idx="34"/>
          </p:nvPr>
        </p:nvSpPr>
        <p:spPr>
          <a:xfrm>
            <a:off x="4641397" y="3733801"/>
            <a:ext cx="1774800" cy="950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4">
            <a:extLst>
              <a:ext uri="{FF2B5EF4-FFF2-40B4-BE49-F238E27FC236}">
                <a16:creationId xmlns:a16="http://schemas.microsoft.com/office/drawing/2014/main" id="{07553C27-84B0-C444-855E-6143AD8CA73B}"/>
              </a:ext>
            </a:extLst>
          </p:cNvPr>
          <p:cNvSpPr>
            <a:spLocks noGrp="1"/>
          </p:cNvSpPr>
          <p:nvPr>
            <p:ph sz="quarter" idx="35"/>
          </p:nvPr>
        </p:nvSpPr>
        <p:spPr>
          <a:xfrm>
            <a:off x="6557283" y="3733801"/>
            <a:ext cx="1774800" cy="950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82299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 col img+text">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6A29F0-CF6D-7E4B-B6EE-A956C32C1695}"/>
              </a:ext>
            </a:extLst>
          </p:cNvPr>
          <p:cNvSpPr>
            <a:spLocks noGrp="1"/>
          </p:cNvSpPr>
          <p:nvPr>
            <p:ph type="dt" sz="half" idx="19"/>
          </p:nvPr>
        </p:nvSpPr>
        <p:spPr/>
        <p:txBody>
          <a:bodyPr/>
          <a:lstStyle/>
          <a:p>
            <a:endParaRPr lang="en-US" dirty="0"/>
          </a:p>
        </p:txBody>
      </p:sp>
      <p:sp>
        <p:nvSpPr>
          <p:cNvPr id="3" name="Footer Placeholder 2">
            <a:extLst>
              <a:ext uri="{FF2B5EF4-FFF2-40B4-BE49-F238E27FC236}">
                <a16:creationId xmlns:a16="http://schemas.microsoft.com/office/drawing/2014/main" id="{EFC5B644-6B6F-ED40-967D-3029935A65E9}"/>
              </a:ext>
            </a:extLst>
          </p:cNvPr>
          <p:cNvSpPr>
            <a:spLocks noGrp="1"/>
          </p:cNvSpPr>
          <p:nvPr>
            <p:ph type="ftr" sz="quarter" idx="20"/>
          </p:nvPr>
        </p:nvSpPr>
        <p:spPr/>
        <p:txBody>
          <a:bodyPr/>
          <a:lstStyle/>
          <a:p>
            <a:r>
              <a:rPr lang="en-US"/>
              <a:t>SDCT</a:t>
            </a:r>
            <a:endParaRPr lang="en-US" dirty="0"/>
          </a:p>
        </p:txBody>
      </p:sp>
      <p:sp>
        <p:nvSpPr>
          <p:cNvPr id="7" name="Slide Number Placeholder 6">
            <a:extLst>
              <a:ext uri="{FF2B5EF4-FFF2-40B4-BE49-F238E27FC236}">
                <a16:creationId xmlns:a16="http://schemas.microsoft.com/office/drawing/2014/main" id="{00A7B574-479A-A24D-B6F7-616955867B2C}"/>
              </a:ext>
            </a:extLst>
          </p:cNvPr>
          <p:cNvSpPr>
            <a:spLocks noGrp="1"/>
          </p:cNvSpPr>
          <p:nvPr>
            <p:ph type="sldNum" sz="quarter" idx="21"/>
          </p:nvPr>
        </p:nvSpPr>
        <p:spPr/>
        <p:txBody>
          <a:bodyPr/>
          <a:lstStyle/>
          <a:p>
            <a:fld id="{A7C12C7C-6A3B-F84D-A357-F08536A96CB0}" type="slidenum">
              <a:rPr lang="en-US" smtClean="0"/>
              <a:pPr/>
              <a:t>‹#›</a:t>
            </a:fld>
            <a:endParaRPr lang="en-US" dirty="0"/>
          </a:p>
        </p:txBody>
      </p:sp>
      <p:sp>
        <p:nvSpPr>
          <p:cNvPr id="30" name="Picture Placeholder 2">
            <a:extLst>
              <a:ext uri="{FF2B5EF4-FFF2-40B4-BE49-F238E27FC236}">
                <a16:creationId xmlns:a16="http://schemas.microsoft.com/office/drawing/2014/main" id="{5951E820-8252-2242-9A68-9E6A2CC0FA59}"/>
              </a:ext>
            </a:extLst>
          </p:cNvPr>
          <p:cNvSpPr>
            <a:spLocks noGrp="1"/>
          </p:cNvSpPr>
          <p:nvPr>
            <p:ph type="pic" idx="1" hasCustomPrompt="1"/>
          </p:nvPr>
        </p:nvSpPr>
        <p:spPr>
          <a:xfrm>
            <a:off x="809626" y="1690224"/>
            <a:ext cx="1386000" cy="1371600"/>
          </a:xfrm>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 or delete placeholder as required</a:t>
            </a:r>
          </a:p>
        </p:txBody>
      </p:sp>
      <p:sp>
        <p:nvSpPr>
          <p:cNvPr id="31" name="Picture Placeholder 2">
            <a:extLst>
              <a:ext uri="{FF2B5EF4-FFF2-40B4-BE49-F238E27FC236}">
                <a16:creationId xmlns:a16="http://schemas.microsoft.com/office/drawing/2014/main" id="{0AA6D2F7-B9FA-B842-ACD0-BF6B555F5E77}"/>
              </a:ext>
            </a:extLst>
          </p:cNvPr>
          <p:cNvSpPr>
            <a:spLocks noGrp="1"/>
          </p:cNvSpPr>
          <p:nvPr>
            <p:ph type="pic" idx="30" hasCustomPrompt="1"/>
          </p:nvPr>
        </p:nvSpPr>
        <p:spPr>
          <a:xfrm>
            <a:off x="2343385" y="1690224"/>
            <a:ext cx="1386000" cy="1371600"/>
          </a:xfrm>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 or delete placeholder as required</a:t>
            </a:r>
          </a:p>
        </p:txBody>
      </p:sp>
      <p:sp>
        <p:nvSpPr>
          <p:cNvPr id="32" name="Picture Placeholder 2">
            <a:extLst>
              <a:ext uri="{FF2B5EF4-FFF2-40B4-BE49-F238E27FC236}">
                <a16:creationId xmlns:a16="http://schemas.microsoft.com/office/drawing/2014/main" id="{C0C725E6-64B7-AB49-877A-78859C0A675D}"/>
              </a:ext>
            </a:extLst>
          </p:cNvPr>
          <p:cNvSpPr>
            <a:spLocks noGrp="1"/>
          </p:cNvSpPr>
          <p:nvPr>
            <p:ph type="pic" idx="31" hasCustomPrompt="1"/>
          </p:nvPr>
        </p:nvSpPr>
        <p:spPr>
          <a:xfrm>
            <a:off x="3877144" y="1690224"/>
            <a:ext cx="1386000" cy="1371600"/>
          </a:xfrm>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 or delete placeholder as required</a:t>
            </a:r>
          </a:p>
        </p:txBody>
      </p:sp>
      <p:sp>
        <p:nvSpPr>
          <p:cNvPr id="33" name="Picture Placeholder 2">
            <a:extLst>
              <a:ext uri="{FF2B5EF4-FFF2-40B4-BE49-F238E27FC236}">
                <a16:creationId xmlns:a16="http://schemas.microsoft.com/office/drawing/2014/main" id="{DB92E10E-2E94-A34D-8225-79B9102DBCBC}"/>
              </a:ext>
            </a:extLst>
          </p:cNvPr>
          <p:cNvSpPr>
            <a:spLocks noGrp="1"/>
          </p:cNvSpPr>
          <p:nvPr>
            <p:ph type="pic" idx="32" hasCustomPrompt="1"/>
          </p:nvPr>
        </p:nvSpPr>
        <p:spPr>
          <a:xfrm>
            <a:off x="5410903" y="1690224"/>
            <a:ext cx="1386000" cy="1371600"/>
          </a:xfrm>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 or delete placeholder as required</a:t>
            </a:r>
          </a:p>
        </p:txBody>
      </p:sp>
      <p:sp>
        <p:nvSpPr>
          <p:cNvPr id="16" name="Picture Placeholder 2">
            <a:extLst>
              <a:ext uri="{FF2B5EF4-FFF2-40B4-BE49-F238E27FC236}">
                <a16:creationId xmlns:a16="http://schemas.microsoft.com/office/drawing/2014/main" id="{2F64C03D-6A2E-F546-B398-62637AB8CAAC}"/>
              </a:ext>
            </a:extLst>
          </p:cNvPr>
          <p:cNvSpPr>
            <a:spLocks noGrp="1"/>
          </p:cNvSpPr>
          <p:nvPr>
            <p:ph type="pic" idx="33" hasCustomPrompt="1"/>
          </p:nvPr>
        </p:nvSpPr>
        <p:spPr>
          <a:xfrm>
            <a:off x="6944661" y="1690224"/>
            <a:ext cx="1386000" cy="1371600"/>
          </a:xfrm>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 or delete placeholder as required</a:t>
            </a:r>
          </a:p>
        </p:txBody>
      </p:sp>
      <p:sp>
        <p:nvSpPr>
          <p:cNvPr id="6" name="Title 5">
            <a:extLst>
              <a:ext uri="{FF2B5EF4-FFF2-40B4-BE49-F238E27FC236}">
                <a16:creationId xmlns:a16="http://schemas.microsoft.com/office/drawing/2014/main" id="{1CB1D8DD-8B79-9747-A4B3-4D3BD3554B0E}"/>
              </a:ext>
            </a:extLst>
          </p:cNvPr>
          <p:cNvSpPr>
            <a:spLocks noGrp="1"/>
          </p:cNvSpPr>
          <p:nvPr>
            <p:ph type="title"/>
          </p:nvPr>
        </p:nvSpPr>
        <p:spPr/>
        <p:txBody>
          <a:bodyPr/>
          <a:lstStyle/>
          <a:p>
            <a:r>
              <a:rPr lang="en-US"/>
              <a:t>Click to edit Master title style</a:t>
            </a:r>
          </a:p>
        </p:txBody>
      </p:sp>
      <p:sp>
        <p:nvSpPr>
          <p:cNvPr id="20" name="Content Placeholder 4">
            <a:extLst>
              <a:ext uri="{FF2B5EF4-FFF2-40B4-BE49-F238E27FC236}">
                <a16:creationId xmlns:a16="http://schemas.microsoft.com/office/drawing/2014/main" id="{46B4CFA1-7C95-BF47-BFE6-B3AF1DCE0711}"/>
              </a:ext>
            </a:extLst>
          </p:cNvPr>
          <p:cNvSpPr>
            <a:spLocks noGrp="1"/>
          </p:cNvSpPr>
          <p:nvPr>
            <p:ph sz="quarter" idx="35"/>
          </p:nvPr>
        </p:nvSpPr>
        <p:spPr>
          <a:xfrm>
            <a:off x="809625" y="3350700"/>
            <a:ext cx="1382400" cy="13356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4">
            <a:extLst>
              <a:ext uri="{FF2B5EF4-FFF2-40B4-BE49-F238E27FC236}">
                <a16:creationId xmlns:a16="http://schemas.microsoft.com/office/drawing/2014/main" id="{0ACC7F89-52AD-7E4B-8706-986F8D39A7F5}"/>
              </a:ext>
            </a:extLst>
          </p:cNvPr>
          <p:cNvSpPr>
            <a:spLocks noGrp="1"/>
          </p:cNvSpPr>
          <p:nvPr>
            <p:ph sz="quarter" idx="36"/>
          </p:nvPr>
        </p:nvSpPr>
        <p:spPr>
          <a:xfrm>
            <a:off x="2344419" y="3350700"/>
            <a:ext cx="1382400" cy="13356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4">
            <a:extLst>
              <a:ext uri="{FF2B5EF4-FFF2-40B4-BE49-F238E27FC236}">
                <a16:creationId xmlns:a16="http://schemas.microsoft.com/office/drawing/2014/main" id="{7E3F938B-E3CC-E74C-8FE0-F9B39AE33EC4}"/>
              </a:ext>
            </a:extLst>
          </p:cNvPr>
          <p:cNvSpPr>
            <a:spLocks noGrp="1"/>
          </p:cNvSpPr>
          <p:nvPr>
            <p:ph sz="quarter" idx="37"/>
          </p:nvPr>
        </p:nvSpPr>
        <p:spPr>
          <a:xfrm>
            <a:off x="3879213" y="3350700"/>
            <a:ext cx="1382400" cy="13356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4">
            <a:extLst>
              <a:ext uri="{FF2B5EF4-FFF2-40B4-BE49-F238E27FC236}">
                <a16:creationId xmlns:a16="http://schemas.microsoft.com/office/drawing/2014/main" id="{44210C1C-A061-B144-BA7F-8ADBA028B032}"/>
              </a:ext>
            </a:extLst>
          </p:cNvPr>
          <p:cNvSpPr>
            <a:spLocks noGrp="1"/>
          </p:cNvSpPr>
          <p:nvPr>
            <p:ph sz="quarter" idx="38"/>
          </p:nvPr>
        </p:nvSpPr>
        <p:spPr>
          <a:xfrm>
            <a:off x="5414007" y="3350700"/>
            <a:ext cx="1382400" cy="13356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4">
            <a:extLst>
              <a:ext uri="{FF2B5EF4-FFF2-40B4-BE49-F238E27FC236}">
                <a16:creationId xmlns:a16="http://schemas.microsoft.com/office/drawing/2014/main" id="{FF5F336F-117A-434B-A482-48CCDE219A53}"/>
              </a:ext>
            </a:extLst>
          </p:cNvPr>
          <p:cNvSpPr>
            <a:spLocks noGrp="1"/>
          </p:cNvSpPr>
          <p:nvPr>
            <p:ph sz="quarter" idx="39"/>
          </p:nvPr>
        </p:nvSpPr>
        <p:spPr>
          <a:xfrm>
            <a:off x="6948800" y="3350700"/>
            <a:ext cx="1382400" cy="13356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23">
            <a:extLst>
              <a:ext uri="{FF2B5EF4-FFF2-40B4-BE49-F238E27FC236}">
                <a16:creationId xmlns:a16="http://schemas.microsoft.com/office/drawing/2014/main" id="{8846C031-7959-8442-A2A0-9C10E21BAC03}"/>
              </a:ext>
            </a:extLst>
          </p:cNvPr>
          <p:cNvSpPr>
            <a:spLocks noGrp="1"/>
          </p:cNvSpPr>
          <p:nvPr>
            <p:ph type="body" sz="quarter" idx="23" hasCustomPrompt="1"/>
          </p:nvPr>
        </p:nvSpPr>
        <p:spPr>
          <a:xfrm>
            <a:off x="809625" y="932175"/>
            <a:ext cx="7519988" cy="468000"/>
          </a:xfrm>
        </p:spPr>
        <p:txBody>
          <a:bodyPr anchor="b"/>
          <a:lstStyle>
            <a:lvl1pPr marL="0" indent="0">
              <a:lnSpc>
                <a:spcPct val="100000"/>
              </a:lnSpc>
              <a:spcBef>
                <a:spcPts val="200"/>
              </a:spcBef>
              <a:spcAft>
                <a:spcPts val="200"/>
              </a:spcAft>
              <a:buFont typeface="Arial" panose="020B0604020202020204" pitchFamily="34" charset="0"/>
              <a:buNone/>
              <a:defRPr sz="1100">
                <a:solidFill>
                  <a:schemeClr val="bg2"/>
                </a:solidFill>
              </a:defRPr>
            </a:lvl1pPr>
            <a:lvl2pPr marL="0" indent="0">
              <a:lnSpc>
                <a:spcPct val="100000"/>
              </a:lnSpc>
              <a:spcBef>
                <a:spcPts val="200"/>
              </a:spcBef>
              <a:spcAft>
                <a:spcPts val="200"/>
              </a:spcAft>
              <a:buNone/>
              <a:defRPr sz="1100">
                <a:solidFill>
                  <a:schemeClr val="bg2"/>
                </a:solidFill>
              </a:defRPr>
            </a:lvl2pPr>
            <a:lvl3pPr>
              <a:lnSpc>
                <a:spcPct val="100000"/>
              </a:lnSpc>
              <a:spcBef>
                <a:spcPts val="200"/>
              </a:spcBef>
              <a:spcAft>
                <a:spcPts val="200"/>
              </a:spcAft>
              <a:defRPr sz="1400" b="0">
                <a:solidFill>
                  <a:schemeClr val="bg2"/>
                </a:solidFill>
              </a:defRPr>
            </a:lvl3pPr>
            <a:lvl4pPr marL="0" indent="0">
              <a:lnSpc>
                <a:spcPct val="100000"/>
              </a:lnSpc>
              <a:spcBef>
                <a:spcPts val="200"/>
              </a:spcBef>
              <a:spcAft>
                <a:spcPts val="200"/>
              </a:spcAft>
              <a:buNone/>
              <a:defRPr sz="1400" b="1">
                <a:solidFill>
                  <a:schemeClr val="bg2"/>
                </a:solidFill>
              </a:defRPr>
            </a:lvl4pPr>
            <a:lvl5pPr>
              <a:lnSpc>
                <a:spcPct val="100000"/>
              </a:lnSpc>
              <a:spcBef>
                <a:spcPts val="200"/>
              </a:spcBef>
              <a:spcAft>
                <a:spcPts val="200"/>
              </a:spcAft>
              <a:defRPr sz="1100" b="0" i="0">
                <a:solidFill>
                  <a:schemeClr val="bg2"/>
                </a:solidFill>
              </a:defRPr>
            </a:lvl5pPr>
            <a:lvl6pPr>
              <a:spcBef>
                <a:spcPts val="200"/>
              </a:spcBef>
              <a:spcAft>
                <a:spcPts val="200"/>
              </a:spcAft>
              <a:defRPr b="1">
                <a:solidFill>
                  <a:schemeClr val="bg2"/>
                </a:solidFill>
              </a:defRPr>
            </a:lvl6pPr>
            <a:lvl7pPr marL="0" indent="0">
              <a:spcBef>
                <a:spcPts val="200"/>
              </a:spcBef>
              <a:spcAft>
                <a:spcPts val="200"/>
              </a:spcAft>
              <a:buNone/>
              <a:defRPr sz="1400">
                <a:solidFill>
                  <a:schemeClr val="bg2"/>
                </a:solidFill>
              </a:defRPr>
            </a:lvl7pPr>
            <a:lvl8pPr>
              <a:spcBef>
                <a:spcPts val="200"/>
              </a:spcBef>
              <a:spcAft>
                <a:spcPts val="200"/>
              </a:spcAft>
              <a:defRPr>
                <a:solidFill>
                  <a:schemeClr val="bg2"/>
                </a:solidFill>
              </a:defRPr>
            </a:lvl8pPr>
            <a:lvl9pPr>
              <a:spcBef>
                <a:spcPts val="200"/>
              </a:spcBef>
              <a:spcAft>
                <a:spcPts val="200"/>
              </a:spcAft>
              <a:defRPr sz="1100">
                <a:solidFill>
                  <a:schemeClr val="bg2"/>
                </a:solidFill>
              </a:defRPr>
            </a:lvl9pPr>
          </a:lstStyle>
          <a:p>
            <a:pPr lvl="0"/>
            <a:r>
              <a:rPr lang="en-GB" dirty="0"/>
              <a:t>Click to edit Master subheading text styles</a:t>
            </a:r>
          </a:p>
          <a:p>
            <a:pPr lvl="1"/>
            <a:r>
              <a:rPr lang="en-GB" dirty="0"/>
              <a:t>Second level</a:t>
            </a:r>
          </a:p>
        </p:txBody>
      </p:sp>
    </p:spTree>
    <p:extLst>
      <p:ext uri="{BB962C8B-B14F-4D97-AF65-F5344CB8AC3E}">
        <p14:creationId xmlns:p14="http://schemas.microsoft.com/office/powerpoint/2010/main" val="10907260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 col img+txt">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6A29F0-CF6D-7E4B-B6EE-A956C32C1695}"/>
              </a:ext>
            </a:extLst>
          </p:cNvPr>
          <p:cNvSpPr>
            <a:spLocks noGrp="1"/>
          </p:cNvSpPr>
          <p:nvPr>
            <p:ph type="dt" sz="half" idx="19"/>
          </p:nvPr>
        </p:nvSpPr>
        <p:spPr/>
        <p:txBody>
          <a:bodyPr/>
          <a:lstStyle/>
          <a:p>
            <a:endParaRPr lang="en-US" dirty="0"/>
          </a:p>
        </p:txBody>
      </p:sp>
      <p:sp>
        <p:nvSpPr>
          <p:cNvPr id="3" name="Footer Placeholder 2">
            <a:extLst>
              <a:ext uri="{FF2B5EF4-FFF2-40B4-BE49-F238E27FC236}">
                <a16:creationId xmlns:a16="http://schemas.microsoft.com/office/drawing/2014/main" id="{EFC5B644-6B6F-ED40-967D-3029935A65E9}"/>
              </a:ext>
            </a:extLst>
          </p:cNvPr>
          <p:cNvSpPr>
            <a:spLocks noGrp="1"/>
          </p:cNvSpPr>
          <p:nvPr>
            <p:ph type="ftr" sz="quarter" idx="20"/>
          </p:nvPr>
        </p:nvSpPr>
        <p:spPr/>
        <p:txBody>
          <a:bodyPr/>
          <a:lstStyle/>
          <a:p>
            <a:r>
              <a:rPr lang="en-US"/>
              <a:t>SDCT</a:t>
            </a:r>
            <a:endParaRPr lang="en-US" dirty="0"/>
          </a:p>
        </p:txBody>
      </p:sp>
      <p:sp>
        <p:nvSpPr>
          <p:cNvPr id="7" name="Slide Number Placeholder 6">
            <a:extLst>
              <a:ext uri="{FF2B5EF4-FFF2-40B4-BE49-F238E27FC236}">
                <a16:creationId xmlns:a16="http://schemas.microsoft.com/office/drawing/2014/main" id="{00A7B574-479A-A24D-B6F7-616955867B2C}"/>
              </a:ext>
            </a:extLst>
          </p:cNvPr>
          <p:cNvSpPr>
            <a:spLocks noGrp="1"/>
          </p:cNvSpPr>
          <p:nvPr>
            <p:ph type="sldNum" sz="quarter" idx="21"/>
          </p:nvPr>
        </p:nvSpPr>
        <p:spPr/>
        <p:txBody>
          <a:bodyPr/>
          <a:lstStyle/>
          <a:p>
            <a:fld id="{A7C12C7C-6A3B-F84D-A357-F08536A96CB0}" type="slidenum">
              <a:rPr lang="en-US" smtClean="0"/>
              <a:pPr/>
              <a:t>‹#›</a:t>
            </a:fld>
            <a:endParaRPr lang="en-US" dirty="0"/>
          </a:p>
        </p:txBody>
      </p:sp>
      <p:sp>
        <p:nvSpPr>
          <p:cNvPr id="35" name="Picture Placeholder 2">
            <a:extLst>
              <a:ext uri="{FF2B5EF4-FFF2-40B4-BE49-F238E27FC236}">
                <a16:creationId xmlns:a16="http://schemas.microsoft.com/office/drawing/2014/main" id="{289E4E2A-4814-8041-9C26-1F611A1F5ECE}"/>
              </a:ext>
            </a:extLst>
          </p:cNvPr>
          <p:cNvSpPr>
            <a:spLocks noGrp="1"/>
          </p:cNvSpPr>
          <p:nvPr>
            <p:ph type="pic" idx="40" hasCustomPrompt="1"/>
          </p:nvPr>
        </p:nvSpPr>
        <p:spPr>
          <a:xfrm>
            <a:off x="7190787" y="1691089"/>
            <a:ext cx="1134000" cy="1134000"/>
          </a:xfrm>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 or delete placeholder as required</a:t>
            </a:r>
          </a:p>
        </p:txBody>
      </p:sp>
      <p:sp>
        <p:nvSpPr>
          <p:cNvPr id="36" name="Picture Placeholder 2">
            <a:extLst>
              <a:ext uri="{FF2B5EF4-FFF2-40B4-BE49-F238E27FC236}">
                <a16:creationId xmlns:a16="http://schemas.microsoft.com/office/drawing/2014/main" id="{7301CE7F-C1DB-5349-8782-265CB580120D}"/>
              </a:ext>
            </a:extLst>
          </p:cNvPr>
          <p:cNvSpPr>
            <a:spLocks noGrp="1"/>
          </p:cNvSpPr>
          <p:nvPr>
            <p:ph type="pic" idx="41" hasCustomPrompt="1"/>
          </p:nvPr>
        </p:nvSpPr>
        <p:spPr>
          <a:xfrm>
            <a:off x="5916149" y="1691089"/>
            <a:ext cx="1134000" cy="1134000"/>
          </a:xfrm>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 or delete placeholder as required</a:t>
            </a:r>
          </a:p>
        </p:txBody>
      </p:sp>
      <p:sp>
        <p:nvSpPr>
          <p:cNvPr id="37" name="Picture Placeholder 2">
            <a:extLst>
              <a:ext uri="{FF2B5EF4-FFF2-40B4-BE49-F238E27FC236}">
                <a16:creationId xmlns:a16="http://schemas.microsoft.com/office/drawing/2014/main" id="{32F781E6-1D8E-1542-88E2-88AE895D9B3C}"/>
              </a:ext>
            </a:extLst>
          </p:cNvPr>
          <p:cNvSpPr>
            <a:spLocks noGrp="1"/>
          </p:cNvSpPr>
          <p:nvPr>
            <p:ph type="pic" idx="42" hasCustomPrompt="1"/>
          </p:nvPr>
        </p:nvSpPr>
        <p:spPr>
          <a:xfrm>
            <a:off x="4641513" y="1691089"/>
            <a:ext cx="1134000" cy="1134000"/>
          </a:xfrm>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 or delete placeholder as required</a:t>
            </a:r>
          </a:p>
        </p:txBody>
      </p:sp>
      <p:sp>
        <p:nvSpPr>
          <p:cNvPr id="38" name="Picture Placeholder 2">
            <a:extLst>
              <a:ext uri="{FF2B5EF4-FFF2-40B4-BE49-F238E27FC236}">
                <a16:creationId xmlns:a16="http://schemas.microsoft.com/office/drawing/2014/main" id="{AB53C4B7-87E3-5949-A5AB-A3706D49E05F}"/>
              </a:ext>
            </a:extLst>
          </p:cNvPr>
          <p:cNvSpPr>
            <a:spLocks noGrp="1"/>
          </p:cNvSpPr>
          <p:nvPr>
            <p:ph type="pic" idx="43" hasCustomPrompt="1"/>
          </p:nvPr>
        </p:nvSpPr>
        <p:spPr>
          <a:xfrm>
            <a:off x="3366877" y="1691089"/>
            <a:ext cx="1134000" cy="1134000"/>
          </a:xfrm>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 or delete placeholder as required</a:t>
            </a:r>
          </a:p>
        </p:txBody>
      </p:sp>
      <p:sp>
        <p:nvSpPr>
          <p:cNvPr id="39" name="Picture Placeholder 2">
            <a:extLst>
              <a:ext uri="{FF2B5EF4-FFF2-40B4-BE49-F238E27FC236}">
                <a16:creationId xmlns:a16="http://schemas.microsoft.com/office/drawing/2014/main" id="{9AC69C07-9AE7-2C49-82A1-007BB0C2D57C}"/>
              </a:ext>
            </a:extLst>
          </p:cNvPr>
          <p:cNvSpPr>
            <a:spLocks noGrp="1"/>
          </p:cNvSpPr>
          <p:nvPr>
            <p:ph type="pic" idx="44" hasCustomPrompt="1"/>
          </p:nvPr>
        </p:nvSpPr>
        <p:spPr>
          <a:xfrm>
            <a:off x="2092241" y="1691089"/>
            <a:ext cx="1134000" cy="1134000"/>
          </a:xfrm>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 or delete placeholder as required</a:t>
            </a:r>
          </a:p>
        </p:txBody>
      </p:sp>
      <p:sp>
        <p:nvSpPr>
          <p:cNvPr id="40" name="Picture Placeholder 2">
            <a:extLst>
              <a:ext uri="{FF2B5EF4-FFF2-40B4-BE49-F238E27FC236}">
                <a16:creationId xmlns:a16="http://schemas.microsoft.com/office/drawing/2014/main" id="{78C18846-1C1A-FE4F-BDB1-9018AE71110D}"/>
              </a:ext>
            </a:extLst>
          </p:cNvPr>
          <p:cNvSpPr>
            <a:spLocks noGrp="1"/>
          </p:cNvSpPr>
          <p:nvPr>
            <p:ph type="pic" idx="45" hasCustomPrompt="1"/>
          </p:nvPr>
        </p:nvSpPr>
        <p:spPr>
          <a:xfrm>
            <a:off x="817605" y="1691089"/>
            <a:ext cx="1134000" cy="1134000"/>
          </a:xfrm>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 or delete placeholder as required</a:t>
            </a:r>
          </a:p>
        </p:txBody>
      </p:sp>
      <p:sp>
        <p:nvSpPr>
          <p:cNvPr id="5" name="Title 4">
            <a:extLst>
              <a:ext uri="{FF2B5EF4-FFF2-40B4-BE49-F238E27FC236}">
                <a16:creationId xmlns:a16="http://schemas.microsoft.com/office/drawing/2014/main" id="{BAC01DDD-B662-5F4A-A114-1EBDA525BD05}"/>
              </a:ext>
            </a:extLst>
          </p:cNvPr>
          <p:cNvSpPr>
            <a:spLocks noGrp="1"/>
          </p:cNvSpPr>
          <p:nvPr>
            <p:ph type="title"/>
          </p:nvPr>
        </p:nvSpPr>
        <p:spPr/>
        <p:txBody>
          <a:bodyPr/>
          <a:lstStyle/>
          <a:p>
            <a:r>
              <a:rPr lang="en-US"/>
              <a:t>Click to edit Master title style</a:t>
            </a:r>
          </a:p>
        </p:txBody>
      </p:sp>
      <p:sp>
        <p:nvSpPr>
          <p:cNvPr id="20" name="Content Placeholder 4">
            <a:extLst>
              <a:ext uri="{FF2B5EF4-FFF2-40B4-BE49-F238E27FC236}">
                <a16:creationId xmlns:a16="http://schemas.microsoft.com/office/drawing/2014/main" id="{1D44FD88-12E4-5E40-89D4-59A6923499C8}"/>
              </a:ext>
            </a:extLst>
          </p:cNvPr>
          <p:cNvSpPr>
            <a:spLocks noGrp="1"/>
          </p:cNvSpPr>
          <p:nvPr>
            <p:ph sz="quarter" idx="35"/>
          </p:nvPr>
        </p:nvSpPr>
        <p:spPr>
          <a:xfrm>
            <a:off x="817605" y="3133425"/>
            <a:ext cx="1134000" cy="1562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4">
            <a:extLst>
              <a:ext uri="{FF2B5EF4-FFF2-40B4-BE49-F238E27FC236}">
                <a16:creationId xmlns:a16="http://schemas.microsoft.com/office/drawing/2014/main" id="{08C5BB87-F043-F840-B05B-5F0EC95AFF10}"/>
              </a:ext>
            </a:extLst>
          </p:cNvPr>
          <p:cNvSpPr>
            <a:spLocks noGrp="1"/>
          </p:cNvSpPr>
          <p:nvPr>
            <p:ph sz="quarter" idx="36"/>
          </p:nvPr>
        </p:nvSpPr>
        <p:spPr>
          <a:xfrm>
            <a:off x="2092241" y="3133425"/>
            <a:ext cx="1134000" cy="1562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4">
            <a:extLst>
              <a:ext uri="{FF2B5EF4-FFF2-40B4-BE49-F238E27FC236}">
                <a16:creationId xmlns:a16="http://schemas.microsoft.com/office/drawing/2014/main" id="{1B298DC6-51F0-9944-AB68-D7E4BF0D4293}"/>
              </a:ext>
            </a:extLst>
          </p:cNvPr>
          <p:cNvSpPr>
            <a:spLocks noGrp="1"/>
          </p:cNvSpPr>
          <p:nvPr>
            <p:ph sz="quarter" idx="37"/>
          </p:nvPr>
        </p:nvSpPr>
        <p:spPr>
          <a:xfrm>
            <a:off x="3366877" y="3133425"/>
            <a:ext cx="1134000" cy="1562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4">
            <a:extLst>
              <a:ext uri="{FF2B5EF4-FFF2-40B4-BE49-F238E27FC236}">
                <a16:creationId xmlns:a16="http://schemas.microsoft.com/office/drawing/2014/main" id="{9CA296A5-1F27-8F42-A379-38115A475D6A}"/>
              </a:ext>
            </a:extLst>
          </p:cNvPr>
          <p:cNvSpPr>
            <a:spLocks noGrp="1"/>
          </p:cNvSpPr>
          <p:nvPr>
            <p:ph sz="quarter" idx="38"/>
          </p:nvPr>
        </p:nvSpPr>
        <p:spPr>
          <a:xfrm>
            <a:off x="4641513" y="3133425"/>
            <a:ext cx="1134000" cy="1562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4">
            <a:extLst>
              <a:ext uri="{FF2B5EF4-FFF2-40B4-BE49-F238E27FC236}">
                <a16:creationId xmlns:a16="http://schemas.microsoft.com/office/drawing/2014/main" id="{2F76F9B8-5D84-314E-95F3-DF5F9C20E84C}"/>
              </a:ext>
            </a:extLst>
          </p:cNvPr>
          <p:cNvSpPr>
            <a:spLocks noGrp="1"/>
          </p:cNvSpPr>
          <p:nvPr>
            <p:ph sz="quarter" idx="39"/>
          </p:nvPr>
        </p:nvSpPr>
        <p:spPr>
          <a:xfrm>
            <a:off x="5916149" y="3133425"/>
            <a:ext cx="1134000" cy="1562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4">
            <a:extLst>
              <a:ext uri="{FF2B5EF4-FFF2-40B4-BE49-F238E27FC236}">
                <a16:creationId xmlns:a16="http://schemas.microsoft.com/office/drawing/2014/main" id="{CD2BA1D9-C6F5-CF42-B667-CEDC4B75E746}"/>
              </a:ext>
            </a:extLst>
          </p:cNvPr>
          <p:cNvSpPr>
            <a:spLocks noGrp="1"/>
          </p:cNvSpPr>
          <p:nvPr>
            <p:ph sz="quarter" idx="47"/>
          </p:nvPr>
        </p:nvSpPr>
        <p:spPr>
          <a:xfrm>
            <a:off x="7190787" y="3133425"/>
            <a:ext cx="1134000" cy="1562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23">
            <a:extLst>
              <a:ext uri="{FF2B5EF4-FFF2-40B4-BE49-F238E27FC236}">
                <a16:creationId xmlns:a16="http://schemas.microsoft.com/office/drawing/2014/main" id="{1F063E59-45F1-5742-B577-32F8E07AED31}"/>
              </a:ext>
            </a:extLst>
          </p:cNvPr>
          <p:cNvSpPr>
            <a:spLocks noGrp="1"/>
          </p:cNvSpPr>
          <p:nvPr>
            <p:ph type="body" sz="quarter" idx="23" hasCustomPrompt="1"/>
          </p:nvPr>
        </p:nvSpPr>
        <p:spPr>
          <a:xfrm>
            <a:off x="809625" y="932175"/>
            <a:ext cx="7519988" cy="468000"/>
          </a:xfrm>
        </p:spPr>
        <p:txBody>
          <a:bodyPr anchor="b"/>
          <a:lstStyle>
            <a:lvl1pPr marL="0" indent="0">
              <a:lnSpc>
                <a:spcPct val="100000"/>
              </a:lnSpc>
              <a:spcBef>
                <a:spcPts val="200"/>
              </a:spcBef>
              <a:spcAft>
                <a:spcPts val="200"/>
              </a:spcAft>
              <a:buFont typeface="Arial" panose="020B0604020202020204" pitchFamily="34" charset="0"/>
              <a:buNone/>
              <a:defRPr sz="1100">
                <a:solidFill>
                  <a:schemeClr val="bg2"/>
                </a:solidFill>
              </a:defRPr>
            </a:lvl1pPr>
            <a:lvl2pPr marL="0" indent="0">
              <a:lnSpc>
                <a:spcPct val="100000"/>
              </a:lnSpc>
              <a:spcBef>
                <a:spcPts val="200"/>
              </a:spcBef>
              <a:spcAft>
                <a:spcPts val="200"/>
              </a:spcAft>
              <a:buNone/>
              <a:defRPr sz="1100">
                <a:solidFill>
                  <a:schemeClr val="bg2"/>
                </a:solidFill>
              </a:defRPr>
            </a:lvl2pPr>
            <a:lvl3pPr>
              <a:lnSpc>
                <a:spcPct val="100000"/>
              </a:lnSpc>
              <a:spcBef>
                <a:spcPts val="200"/>
              </a:spcBef>
              <a:spcAft>
                <a:spcPts val="200"/>
              </a:spcAft>
              <a:defRPr sz="1400" b="0">
                <a:solidFill>
                  <a:schemeClr val="bg2"/>
                </a:solidFill>
              </a:defRPr>
            </a:lvl3pPr>
            <a:lvl4pPr marL="0" indent="0">
              <a:lnSpc>
                <a:spcPct val="100000"/>
              </a:lnSpc>
              <a:spcBef>
                <a:spcPts val="200"/>
              </a:spcBef>
              <a:spcAft>
                <a:spcPts val="200"/>
              </a:spcAft>
              <a:buNone/>
              <a:defRPr sz="1400" b="1">
                <a:solidFill>
                  <a:schemeClr val="bg2"/>
                </a:solidFill>
              </a:defRPr>
            </a:lvl4pPr>
            <a:lvl5pPr>
              <a:lnSpc>
                <a:spcPct val="100000"/>
              </a:lnSpc>
              <a:spcBef>
                <a:spcPts val="200"/>
              </a:spcBef>
              <a:spcAft>
                <a:spcPts val="200"/>
              </a:spcAft>
              <a:defRPr sz="1100" b="0" i="0">
                <a:solidFill>
                  <a:schemeClr val="bg2"/>
                </a:solidFill>
              </a:defRPr>
            </a:lvl5pPr>
            <a:lvl6pPr>
              <a:spcBef>
                <a:spcPts val="200"/>
              </a:spcBef>
              <a:spcAft>
                <a:spcPts val="200"/>
              </a:spcAft>
              <a:defRPr b="1">
                <a:solidFill>
                  <a:schemeClr val="bg2"/>
                </a:solidFill>
              </a:defRPr>
            </a:lvl6pPr>
            <a:lvl7pPr marL="0" indent="0">
              <a:spcBef>
                <a:spcPts val="200"/>
              </a:spcBef>
              <a:spcAft>
                <a:spcPts val="200"/>
              </a:spcAft>
              <a:buNone/>
              <a:defRPr sz="1400">
                <a:solidFill>
                  <a:schemeClr val="bg2"/>
                </a:solidFill>
              </a:defRPr>
            </a:lvl7pPr>
            <a:lvl8pPr>
              <a:spcBef>
                <a:spcPts val="200"/>
              </a:spcBef>
              <a:spcAft>
                <a:spcPts val="200"/>
              </a:spcAft>
              <a:defRPr>
                <a:solidFill>
                  <a:schemeClr val="bg2"/>
                </a:solidFill>
              </a:defRPr>
            </a:lvl8pPr>
            <a:lvl9pPr>
              <a:spcBef>
                <a:spcPts val="200"/>
              </a:spcBef>
              <a:spcAft>
                <a:spcPts val="200"/>
              </a:spcAft>
              <a:defRPr sz="1100">
                <a:solidFill>
                  <a:schemeClr val="bg2"/>
                </a:solidFill>
              </a:defRPr>
            </a:lvl9pPr>
          </a:lstStyle>
          <a:p>
            <a:pPr lvl="0"/>
            <a:r>
              <a:rPr lang="en-GB" dirty="0"/>
              <a:t>Click to edit Master subheading text styles</a:t>
            </a:r>
          </a:p>
          <a:p>
            <a:pPr lvl="1"/>
            <a:r>
              <a:rPr lang="en-GB" dirty="0"/>
              <a:t>Second level</a:t>
            </a:r>
          </a:p>
        </p:txBody>
      </p:sp>
    </p:spTree>
    <p:extLst>
      <p:ext uri="{BB962C8B-B14F-4D97-AF65-F5344CB8AC3E}">
        <p14:creationId xmlns:p14="http://schemas.microsoft.com/office/powerpoint/2010/main" val="5752870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 col 2 row text_panel set">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8C2C6C-B4AE-4B42-8D6D-8821B68AE08D}"/>
              </a:ext>
            </a:extLst>
          </p:cNvPr>
          <p:cNvSpPr>
            <a:spLocks noGrp="1"/>
          </p:cNvSpPr>
          <p:nvPr>
            <p:ph type="dt" sz="half" idx="16"/>
          </p:nvPr>
        </p:nvSpPr>
        <p:spPr/>
        <p:txBody>
          <a:bodyPr/>
          <a:lstStyle/>
          <a:p>
            <a:endParaRPr lang="en-US" dirty="0"/>
          </a:p>
        </p:txBody>
      </p:sp>
      <p:sp>
        <p:nvSpPr>
          <p:cNvPr id="3" name="Footer Placeholder 2">
            <a:extLst>
              <a:ext uri="{FF2B5EF4-FFF2-40B4-BE49-F238E27FC236}">
                <a16:creationId xmlns:a16="http://schemas.microsoft.com/office/drawing/2014/main" id="{7239C8C2-AE23-9949-B08F-8387045819C4}"/>
              </a:ext>
            </a:extLst>
          </p:cNvPr>
          <p:cNvSpPr>
            <a:spLocks noGrp="1"/>
          </p:cNvSpPr>
          <p:nvPr>
            <p:ph type="ftr" sz="quarter" idx="17"/>
          </p:nvPr>
        </p:nvSpPr>
        <p:spPr/>
        <p:txBody>
          <a:bodyPr/>
          <a:lstStyle/>
          <a:p>
            <a:r>
              <a:rPr lang="en-US"/>
              <a:t>SDCT</a:t>
            </a:r>
            <a:endParaRPr lang="en-US" dirty="0"/>
          </a:p>
        </p:txBody>
      </p:sp>
      <p:sp>
        <p:nvSpPr>
          <p:cNvPr id="7" name="Slide Number Placeholder 6">
            <a:extLst>
              <a:ext uri="{FF2B5EF4-FFF2-40B4-BE49-F238E27FC236}">
                <a16:creationId xmlns:a16="http://schemas.microsoft.com/office/drawing/2014/main" id="{4B6C49F4-6EF7-F041-9EAF-C722661A10A6}"/>
              </a:ext>
            </a:extLst>
          </p:cNvPr>
          <p:cNvSpPr>
            <a:spLocks noGrp="1"/>
          </p:cNvSpPr>
          <p:nvPr>
            <p:ph type="sldNum" sz="quarter" idx="18"/>
          </p:nvPr>
        </p:nvSpPr>
        <p:spPr/>
        <p:txBody>
          <a:bodyPr/>
          <a:lstStyle/>
          <a:p>
            <a:fld id="{A7C12C7C-6A3B-F84D-A357-F08536A96CB0}" type="slidenum">
              <a:rPr lang="en-US" smtClean="0"/>
              <a:pPr/>
              <a:t>‹#›</a:t>
            </a:fld>
            <a:endParaRPr lang="en-US" dirty="0"/>
          </a:p>
        </p:txBody>
      </p:sp>
      <p:sp>
        <p:nvSpPr>
          <p:cNvPr id="5" name="Title 4">
            <a:extLst>
              <a:ext uri="{FF2B5EF4-FFF2-40B4-BE49-F238E27FC236}">
                <a16:creationId xmlns:a16="http://schemas.microsoft.com/office/drawing/2014/main" id="{9329C82E-C6C2-4445-B3C9-2E03EA4FB405}"/>
              </a:ext>
            </a:extLst>
          </p:cNvPr>
          <p:cNvSpPr>
            <a:spLocks noGrp="1"/>
          </p:cNvSpPr>
          <p:nvPr>
            <p:ph type="title"/>
          </p:nvPr>
        </p:nvSpPr>
        <p:spPr/>
        <p:txBody>
          <a:bodyPr/>
          <a:lstStyle/>
          <a:p>
            <a:r>
              <a:rPr lang="en-US"/>
              <a:t>Click to edit Master title style</a:t>
            </a:r>
          </a:p>
        </p:txBody>
      </p:sp>
      <p:sp>
        <p:nvSpPr>
          <p:cNvPr id="11" name="Content Placeholder 4">
            <a:extLst>
              <a:ext uri="{FF2B5EF4-FFF2-40B4-BE49-F238E27FC236}">
                <a16:creationId xmlns:a16="http://schemas.microsoft.com/office/drawing/2014/main" id="{292A5701-517F-8144-BD08-76CB6E836F39}"/>
              </a:ext>
            </a:extLst>
          </p:cNvPr>
          <p:cNvSpPr>
            <a:spLocks noGrp="1"/>
          </p:cNvSpPr>
          <p:nvPr>
            <p:ph sz="quarter" idx="35"/>
          </p:nvPr>
        </p:nvSpPr>
        <p:spPr>
          <a:xfrm>
            <a:off x="811942" y="1560790"/>
            <a:ext cx="3661200" cy="1479600"/>
          </a:xfrm>
        </p:spPr>
        <p:txBody>
          <a:bodyPr wrap="square" lIns="108000" tIns="108000" rIns="108000" b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4">
            <a:extLst>
              <a:ext uri="{FF2B5EF4-FFF2-40B4-BE49-F238E27FC236}">
                <a16:creationId xmlns:a16="http://schemas.microsoft.com/office/drawing/2014/main" id="{AD4F9CFB-50E3-A44F-BA3F-3117A648E730}"/>
              </a:ext>
            </a:extLst>
          </p:cNvPr>
          <p:cNvSpPr>
            <a:spLocks noGrp="1"/>
          </p:cNvSpPr>
          <p:nvPr>
            <p:ph sz="quarter" idx="36"/>
          </p:nvPr>
        </p:nvSpPr>
        <p:spPr>
          <a:xfrm>
            <a:off x="4670860" y="1560790"/>
            <a:ext cx="3661200" cy="1479600"/>
          </a:xfrm>
        </p:spPr>
        <p:txBody>
          <a:bodyPr wrap="square" lIns="108000" tIns="108000" rIns="108000" b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4">
            <a:extLst>
              <a:ext uri="{FF2B5EF4-FFF2-40B4-BE49-F238E27FC236}">
                <a16:creationId xmlns:a16="http://schemas.microsoft.com/office/drawing/2014/main" id="{07B3A521-CDED-8347-A47C-AA0CCECDFF22}"/>
              </a:ext>
            </a:extLst>
          </p:cNvPr>
          <p:cNvSpPr>
            <a:spLocks noGrp="1"/>
          </p:cNvSpPr>
          <p:nvPr>
            <p:ph sz="quarter" idx="37"/>
          </p:nvPr>
        </p:nvSpPr>
        <p:spPr>
          <a:xfrm>
            <a:off x="815464" y="3203346"/>
            <a:ext cx="3661200" cy="1479600"/>
          </a:xfrm>
        </p:spPr>
        <p:txBody>
          <a:bodyPr wrap="square" lIns="108000" tIns="108000" rIns="108000" b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4">
            <a:extLst>
              <a:ext uri="{FF2B5EF4-FFF2-40B4-BE49-F238E27FC236}">
                <a16:creationId xmlns:a16="http://schemas.microsoft.com/office/drawing/2014/main" id="{06140EBA-C6DA-1341-888B-DF253A0150FC}"/>
              </a:ext>
            </a:extLst>
          </p:cNvPr>
          <p:cNvSpPr>
            <a:spLocks noGrp="1"/>
          </p:cNvSpPr>
          <p:nvPr>
            <p:ph sz="quarter" idx="38"/>
          </p:nvPr>
        </p:nvSpPr>
        <p:spPr>
          <a:xfrm>
            <a:off x="4670860" y="3211174"/>
            <a:ext cx="3661200" cy="1479600"/>
          </a:xfrm>
        </p:spPr>
        <p:txBody>
          <a:bodyPr wrap="square" lIns="108000" tIns="108000" rIns="108000" b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3">
            <a:extLst>
              <a:ext uri="{FF2B5EF4-FFF2-40B4-BE49-F238E27FC236}">
                <a16:creationId xmlns:a16="http://schemas.microsoft.com/office/drawing/2014/main" id="{CD73C52F-E0DE-9347-B262-3B6C4A3E2BCD}"/>
              </a:ext>
            </a:extLst>
          </p:cNvPr>
          <p:cNvSpPr>
            <a:spLocks noGrp="1"/>
          </p:cNvSpPr>
          <p:nvPr>
            <p:ph type="body" sz="quarter" idx="23" hasCustomPrompt="1"/>
          </p:nvPr>
        </p:nvSpPr>
        <p:spPr>
          <a:xfrm>
            <a:off x="809625" y="932175"/>
            <a:ext cx="7519988" cy="468000"/>
          </a:xfrm>
        </p:spPr>
        <p:txBody>
          <a:bodyPr anchor="b"/>
          <a:lstStyle>
            <a:lvl1pPr marL="0" indent="0">
              <a:lnSpc>
                <a:spcPct val="100000"/>
              </a:lnSpc>
              <a:spcBef>
                <a:spcPts val="200"/>
              </a:spcBef>
              <a:spcAft>
                <a:spcPts val="200"/>
              </a:spcAft>
              <a:buFont typeface="Arial" panose="020B0604020202020204" pitchFamily="34" charset="0"/>
              <a:buNone/>
              <a:defRPr sz="1100">
                <a:solidFill>
                  <a:schemeClr val="bg2"/>
                </a:solidFill>
              </a:defRPr>
            </a:lvl1pPr>
            <a:lvl2pPr marL="0" indent="0">
              <a:lnSpc>
                <a:spcPct val="100000"/>
              </a:lnSpc>
              <a:spcBef>
                <a:spcPts val="200"/>
              </a:spcBef>
              <a:spcAft>
                <a:spcPts val="200"/>
              </a:spcAft>
              <a:buNone/>
              <a:defRPr sz="1100">
                <a:solidFill>
                  <a:schemeClr val="bg2"/>
                </a:solidFill>
              </a:defRPr>
            </a:lvl2pPr>
            <a:lvl3pPr>
              <a:lnSpc>
                <a:spcPct val="100000"/>
              </a:lnSpc>
              <a:spcBef>
                <a:spcPts val="200"/>
              </a:spcBef>
              <a:spcAft>
                <a:spcPts val="200"/>
              </a:spcAft>
              <a:defRPr sz="1400" b="0">
                <a:solidFill>
                  <a:schemeClr val="bg2"/>
                </a:solidFill>
              </a:defRPr>
            </a:lvl3pPr>
            <a:lvl4pPr marL="0" indent="0">
              <a:lnSpc>
                <a:spcPct val="100000"/>
              </a:lnSpc>
              <a:spcBef>
                <a:spcPts val="200"/>
              </a:spcBef>
              <a:spcAft>
                <a:spcPts val="200"/>
              </a:spcAft>
              <a:buNone/>
              <a:defRPr sz="1400" b="1">
                <a:solidFill>
                  <a:schemeClr val="bg2"/>
                </a:solidFill>
              </a:defRPr>
            </a:lvl4pPr>
            <a:lvl5pPr>
              <a:lnSpc>
                <a:spcPct val="100000"/>
              </a:lnSpc>
              <a:spcBef>
                <a:spcPts val="200"/>
              </a:spcBef>
              <a:spcAft>
                <a:spcPts val="200"/>
              </a:spcAft>
              <a:defRPr sz="1100" b="0" i="0">
                <a:solidFill>
                  <a:schemeClr val="bg2"/>
                </a:solidFill>
              </a:defRPr>
            </a:lvl5pPr>
            <a:lvl6pPr>
              <a:spcBef>
                <a:spcPts val="200"/>
              </a:spcBef>
              <a:spcAft>
                <a:spcPts val="200"/>
              </a:spcAft>
              <a:defRPr b="1">
                <a:solidFill>
                  <a:schemeClr val="bg2"/>
                </a:solidFill>
              </a:defRPr>
            </a:lvl6pPr>
            <a:lvl7pPr marL="0" indent="0">
              <a:spcBef>
                <a:spcPts val="200"/>
              </a:spcBef>
              <a:spcAft>
                <a:spcPts val="200"/>
              </a:spcAft>
              <a:buNone/>
              <a:defRPr sz="1400">
                <a:solidFill>
                  <a:schemeClr val="bg2"/>
                </a:solidFill>
              </a:defRPr>
            </a:lvl7pPr>
            <a:lvl8pPr>
              <a:spcBef>
                <a:spcPts val="200"/>
              </a:spcBef>
              <a:spcAft>
                <a:spcPts val="200"/>
              </a:spcAft>
              <a:defRPr>
                <a:solidFill>
                  <a:schemeClr val="bg2"/>
                </a:solidFill>
              </a:defRPr>
            </a:lvl8pPr>
            <a:lvl9pPr>
              <a:spcBef>
                <a:spcPts val="200"/>
              </a:spcBef>
              <a:spcAft>
                <a:spcPts val="200"/>
              </a:spcAft>
              <a:defRPr sz="1100">
                <a:solidFill>
                  <a:schemeClr val="bg2"/>
                </a:solidFill>
              </a:defRPr>
            </a:lvl9pPr>
          </a:lstStyle>
          <a:p>
            <a:pPr lvl="0"/>
            <a:r>
              <a:rPr lang="en-GB" dirty="0"/>
              <a:t>Click to edit Master subheading text styles</a:t>
            </a:r>
          </a:p>
          <a:p>
            <a:pPr lvl="1"/>
            <a:r>
              <a:rPr lang="en-GB" dirty="0"/>
              <a:t>Second level</a:t>
            </a:r>
          </a:p>
        </p:txBody>
      </p:sp>
    </p:spTree>
    <p:extLst>
      <p:ext uri="{BB962C8B-B14F-4D97-AF65-F5344CB8AC3E}">
        <p14:creationId xmlns:p14="http://schemas.microsoft.com/office/powerpoint/2010/main" val="4170149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 Div right curve img+title panel">
    <p:bg>
      <p:bgPr>
        <a:solidFill>
          <a:schemeClr val="bg1"/>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513D3544-2DCE-8443-AAE7-7E2F5AAAF782}"/>
              </a:ext>
            </a:extLst>
          </p:cNvPr>
          <p:cNvSpPr>
            <a:spLocks noGrp="1"/>
          </p:cNvSpPr>
          <p:nvPr>
            <p:ph type="pic" sz="quarter" idx="24" hasCustomPrompt="1"/>
          </p:nvPr>
        </p:nvSpPr>
        <p:spPr>
          <a:xfrm>
            <a:off x="0" y="0"/>
            <a:ext cx="6623750" cy="5188362"/>
          </a:xfrm>
          <a:custGeom>
            <a:avLst/>
            <a:gdLst>
              <a:gd name="connsiteX0" fmla="*/ 0 w 6623750"/>
              <a:gd name="connsiteY0" fmla="*/ 0 h 5188362"/>
              <a:gd name="connsiteX1" fmla="*/ 6154491 w 6623750"/>
              <a:gd name="connsiteY1" fmla="*/ 0 h 5188362"/>
              <a:gd name="connsiteX2" fmla="*/ 6186856 w 6623750"/>
              <a:gd name="connsiteY2" fmla="*/ 82084 h 5188362"/>
              <a:gd name="connsiteX3" fmla="*/ 6623750 w 6623750"/>
              <a:gd name="connsiteY3" fmla="*/ 2557685 h 5188362"/>
              <a:gd name="connsiteX4" fmla="*/ 6186856 w 6623750"/>
              <a:gd name="connsiteY4" fmla="*/ 5033287 h 5188362"/>
              <a:gd name="connsiteX5" fmla="*/ 6125712 w 6623750"/>
              <a:gd name="connsiteY5" fmla="*/ 5188362 h 5188362"/>
              <a:gd name="connsiteX6" fmla="*/ 0 w 6623750"/>
              <a:gd name="connsiteY6" fmla="*/ 5188362 h 518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3750" h="5188362">
                <a:moveTo>
                  <a:pt x="0" y="0"/>
                </a:moveTo>
                <a:lnTo>
                  <a:pt x="6154491" y="0"/>
                </a:lnTo>
                <a:lnTo>
                  <a:pt x="6186856" y="82084"/>
                </a:lnTo>
                <a:cubicBezTo>
                  <a:pt x="6469498" y="854016"/>
                  <a:pt x="6623750" y="1687837"/>
                  <a:pt x="6623750" y="2557685"/>
                </a:cubicBezTo>
                <a:cubicBezTo>
                  <a:pt x="6623750" y="3427534"/>
                  <a:pt x="6469498" y="4261355"/>
                  <a:pt x="6186856" y="5033287"/>
                </a:cubicBezTo>
                <a:lnTo>
                  <a:pt x="6125712" y="5188362"/>
                </a:lnTo>
                <a:lnTo>
                  <a:pt x="0" y="5188362"/>
                </a:lnTo>
                <a:close/>
              </a:path>
            </a:pathLst>
          </a:custGeom>
          <a:solidFill>
            <a:schemeClr val="bg1">
              <a:lumMod val="65000"/>
            </a:schemeClr>
          </a:solidFill>
        </p:spPr>
        <p:txBody>
          <a:bodyPr wrap="square">
            <a:noAutofit/>
          </a:bodyPr>
          <a:lstStyle>
            <a:lvl1pPr marL="0" marR="0" indent="0" algn="l" defTabSz="685800" rtl="0" eaLnBrk="1" fontAlgn="auto" latinLnBrk="0" hangingPunct="1">
              <a:lnSpc>
                <a:spcPct val="100000"/>
              </a:lnSpc>
              <a:spcBef>
                <a:spcPts val="200"/>
              </a:spcBef>
              <a:spcAft>
                <a:spcPts val="200"/>
              </a:spcAft>
              <a:buClr>
                <a:schemeClr val="accent1"/>
              </a:buClr>
              <a:buSzTx/>
              <a:buFont typeface="Arial" panose="020B0604020202020204" pitchFamily="34" charset="0"/>
              <a:buNone/>
              <a:tabLst/>
              <a:defRPr sz="1200"/>
            </a:lvl1pPr>
            <a:lvl7pPr marL="180000" indent="0">
              <a:buFontTx/>
              <a:buNone/>
              <a:defRPr/>
            </a:lvl7pPr>
          </a:lstStyle>
          <a:p>
            <a:pPr lvl="0"/>
            <a:r>
              <a:rPr lang="en-US" dirty="0"/>
              <a:t>Click icon to insert picture in background</a:t>
            </a:r>
          </a:p>
        </p:txBody>
      </p:sp>
      <p:sp>
        <p:nvSpPr>
          <p:cNvPr id="10" name="Text Placeholder 5">
            <a:extLst>
              <a:ext uri="{FF2B5EF4-FFF2-40B4-BE49-F238E27FC236}">
                <a16:creationId xmlns:a16="http://schemas.microsoft.com/office/drawing/2014/main" id="{E09BF3B6-2730-DB4A-80B0-1B0A11F8B80C}"/>
              </a:ext>
            </a:extLst>
          </p:cNvPr>
          <p:cNvSpPr>
            <a:spLocks noGrp="1"/>
          </p:cNvSpPr>
          <p:nvPr>
            <p:ph type="body" sz="quarter" idx="21" hasCustomPrompt="1"/>
          </p:nvPr>
        </p:nvSpPr>
        <p:spPr>
          <a:xfrm>
            <a:off x="5191125" y="2641600"/>
            <a:ext cx="4060800" cy="2044700"/>
          </a:xfrm>
          <a:prstGeom prst="roundRect">
            <a:avLst>
              <a:gd name="adj" fmla="val 1863"/>
            </a:avLst>
          </a:prstGeom>
          <a:gradFill>
            <a:gsLst>
              <a:gs pos="90000">
                <a:schemeClr val="bg2"/>
              </a:gs>
              <a:gs pos="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bIns="108000" rtlCol="0" anchor="b" anchorCtr="0"/>
          <a:lstStyle>
            <a:lvl1pPr marL="0" indent="0">
              <a:spcBef>
                <a:spcPts val="0"/>
              </a:spcBef>
              <a:spcAft>
                <a:spcPts val="200"/>
              </a:spcAft>
              <a:buNone/>
              <a:defRPr lang="en-GB" sz="1000" smtClean="0">
                <a:solidFill>
                  <a:schemeClr val="bg1"/>
                </a:solidFill>
              </a:defRPr>
            </a:lvl1pPr>
            <a:lvl2pPr>
              <a:defRPr lang="en-GB" sz="1800" smtClean="0">
                <a:solidFill>
                  <a:schemeClr val="lt1"/>
                </a:solidFill>
              </a:defRPr>
            </a:lvl2pPr>
            <a:lvl3pPr>
              <a:defRPr lang="en-GB" sz="1800" smtClean="0">
                <a:solidFill>
                  <a:schemeClr val="lt1"/>
                </a:solidFill>
              </a:defRPr>
            </a:lvl3pPr>
            <a:lvl4pPr>
              <a:defRPr lang="en-GB" sz="1800" smtClean="0">
                <a:solidFill>
                  <a:schemeClr val="lt1"/>
                </a:solidFill>
              </a:defRPr>
            </a:lvl4pPr>
            <a:lvl5pPr>
              <a:defRPr lang="en-US" sz="1800">
                <a:solidFill>
                  <a:schemeClr val="lt1"/>
                </a:solidFill>
              </a:defRPr>
            </a:lvl5pPr>
          </a:lstStyle>
          <a:p>
            <a:pPr marL="108000" lvl="0" indent="-108000" defTabSz="457200"/>
            <a:r>
              <a:rPr lang="en-US" dirty="0"/>
              <a:t>   </a:t>
            </a:r>
          </a:p>
        </p:txBody>
      </p:sp>
      <p:sp>
        <p:nvSpPr>
          <p:cNvPr id="30" name="Date Placeholder 29">
            <a:extLst>
              <a:ext uri="{FF2B5EF4-FFF2-40B4-BE49-F238E27FC236}">
                <a16:creationId xmlns:a16="http://schemas.microsoft.com/office/drawing/2014/main" id="{0ADFC762-A53F-4A48-9C0E-41AC3C92DEA7}"/>
              </a:ext>
            </a:extLst>
          </p:cNvPr>
          <p:cNvSpPr>
            <a:spLocks noGrp="1"/>
          </p:cNvSpPr>
          <p:nvPr>
            <p:ph type="dt" sz="half" idx="10"/>
          </p:nvPr>
        </p:nvSpPr>
        <p:spPr/>
        <p:txBody>
          <a:bodyPr/>
          <a:lstStyle/>
          <a:p>
            <a:endParaRPr lang="en-US" dirty="0"/>
          </a:p>
        </p:txBody>
      </p:sp>
      <p:sp>
        <p:nvSpPr>
          <p:cNvPr id="31" name="Footer Placeholder 30">
            <a:extLst>
              <a:ext uri="{FF2B5EF4-FFF2-40B4-BE49-F238E27FC236}">
                <a16:creationId xmlns:a16="http://schemas.microsoft.com/office/drawing/2014/main" id="{7A628318-28B0-5647-A3A5-2B1160EEB9D9}"/>
              </a:ext>
            </a:extLst>
          </p:cNvPr>
          <p:cNvSpPr>
            <a:spLocks noGrp="1"/>
          </p:cNvSpPr>
          <p:nvPr>
            <p:ph type="ftr" sz="quarter" idx="11"/>
          </p:nvPr>
        </p:nvSpPr>
        <p:spPr/>
        <p:txBody>
          <a:bodyPr/>
          <a:lstStyle/>
          <a:p>
            <a:r>
              <a:rPr lang="en-US"/>
              <a:t>SDCT</a:t>
            </a:r>
            <a:endParaRPr lang="en-US" dirty="0"/>
          </a:p>
        </p:txBody>
      </p:sp>
      <p:sp>
        <p:nvSpPr>
          <p:cNvPr id="32" name="Slide Number Placeholder 31">
            <a:extLst>
              <a:ext uri="{FF2B5EF4-FFF2-40B4-BE49-F238E27FC236}">
                <a16:creationId xmlns:a16="http://schemas.microsoft.com/office/drawing/2014/main" id="{A5A9F253-EC3C-F84A-A3A3-8AB687BC0BDC}"/>
              </a:ext>
            </a:extLst>
          </p:cNvPr>
          <p:cNvSpPr>
            <a:spLocks noGrp="1"/>
          </p:cNvSpPr>
          <p:nvPr>
            <p:ph type="sldNum" sz="quarter" idx="12"/>
          </p:nvPr>
        </p:nvSpPr>
        <p:spPr/>
        <p:txBody>
          <a:bodyPr/>
          <a:lstStyle/>
          <a:p>
            <a:fld id="{A7C12C7C-6A3B-F84D-A357-F08536A96CB0}" type="slidenum">
              <a:rPr lang="en-US" smtClean="0"/>
              <a:pPr/>
              <a:t>‹#›</a:t>
            </a:fld>
            <a:endParaRPr lang="en-US" dirty="0"/>
          </a:p>
        </p:txBody>
      </p:sp>
      <p:sp>
        <p:nvSpPr>
          <p:cNvPr id="3" name="Subtitle 2">
            <a:extLst>
              <a:ext uri="{FF2B5EF4-FFF2-40B4-BE49-F238E27FC236}">
                <a16:creationId xmlns:a16="http://schemas.microsoft.com/office/drawing/2014/main" id="{3C857A91-E615-0A45-A729-57CCE3803432}"/>
              </a:ext>
            </a:extLst>
          </p:cNvPr>
          <p:cNvSpPr>
            <a:spLocks noGrp="1"/>
          </p:cNvSpPr>
          <p:nvPr>
            <p:ph type="subTitle" idx="1"/>
          </p:nvPr>
        </p:nvSpPr>
        <p:spPr>
          <a:xfrm>
            <a:off x="6127580" y="3940707"/>
            <a:ext cx="2830153" cy="566694"/>
          </a:xfrm>
        </p:spPr>
        <p:txBody>
          <a:bodyPr wrap="square">
            <a:normAutofit/>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2B362162-4D5B-1444-8250-1C8A7349F98F}"/>
              </a:ext>
            </a:extLst>
          </p:cNvPr>
          <p:cNvSpPr>
            <a:spLocks noGrp="1"/>
          </p:cNvSpPr>
          <p:nvPr>
            <p:ph type="ctrTitle"/>
          </p:nvPr>
        </p:nvSpPr>
        <p:spPr>
          <a:xfrm>
            <a:off x="5359400" y="2827866"/>
            <a:ext cx="3598333" cy="905933"/>
          </a:xfrm>
          <a:noFill/>
        </p:spPr>
        <p:txBody>
          <a:bodyPr wrap="square" anchor="t" anchorCtr="0">
            <a:normAutofit/>
          </a:bodyPr>
          <a:lstStyle>
            <a:lvl1pPr algn="l">
              <a:defRPr sz="2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83179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 col icon panel+7 col txt">
    <p:bg>
      <p:bgPr>
        <a:solidFill>
          <a:schemeClr val="bg1"/>
        </a:solidFill>
        <a:effectLst/>
      </p:bgPr>
    </p:bg>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73269D2B-AA87-094D-8175-CC2C8BC21AB2}"/>
              </a:ext>
            </a:extLst>
          </p:cNvPr>
          <p:cNvSpPr/>
          <p:nvPr/>
        </p:nvSpPr>
        <p:spPr>
          <a:xfrm>
            <a:off x="809625" y="1546225"/>
            <a:ext cx="949325" cy="949325"/>
          </a:xfrm>
          <a:prstGeom prst="roundRect">
            <a:avLst>
              <a:gd name="adj" fmla="val 4013"/>
            </a:avLst>
          </a:prstGeom>
          <a:gradFill>
            <a:gsLst>
              <a:gs pos="90000">
                <a:schemeClr val="bg2"/>
              </a:gs>
              <a:gs pos="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700" dirty="0">
              <a:solidFill>
                <a:srgbClr val="F4E1C1"/>
              </a:solidFill>
            </a:endParaRPr>
          </a:p>
        </p:txBody>
      </p:sp>
      <p:sp>
        <p:nvSpPr>
          <p:cNvPr id="2" name="Date Placeholder 1">
            <a:extLst>
              <a:ext uri="{FF2B5EF4-FFF2-40B4-BE49-F238E27FC236}">
                <a16:creationId xmlns:a16="http://schemas.microsoft.com/office/drawing/2014/main" id="{8CF2DFA5-9840-FE43-96D3-26F097309494}"/>
              </a:ext>
            </a:extLst>
          </p:cNvPr>
          <p:cNvSpPr>
            <a:spLocks noGrp="1"/>
          </p:cNvSpPr>
          <p:nvPr>
            <p:ph type="dt" sz="half" idx="21"/>
          </p:nvPr>
        </p:nvSpPr>
        <p:spPr/>
        <p:txBody>
          <a:bodyPr/>
          <a:lstStyle/>
          <a:p>
            <a:endParaRPr lang="en-US" dirty="0"/>
          </a:p>
        </p:txBody>
      </p:sp>
      <p:sp>
        <p:nvSpPr>
          <p:cNvPr id="3" name="Footer Placeholder 2">
            <a:extLst>
              <a:ext uri="{FF2B5EF4-FFF2-40B4-BE49-F238E27FC236}">
                <a16:creationId xmlns:a16="http://schemas.microsoft.com/office/drawing/2014/main" id="{D8D08B4C-708A-5141-B7DB-FB905FC1ADBA}"/>
              </a:ext>
            </a:extLst>
          </p:cNvPr>
          <p:cNvSpPr>
            <a:spLocks noGrp="1"/>
          </p:cNvSpPr>
          <p:nvPr>
            <p:ph type="ftr" sz="quarter" idx="22"/>
          </p:nvPr>
        </p:nvSpPr>
        <p:spPr/>
        <p:txBody>
          <a:bodyPr/>
          <a:lstStyle/>
          <a:p>
            <a:r>
              <a:rPr lang="en-US"/>
              <a:t>SDCT</a:t>
            </a:r>
            <a:endParaRPr lang="en-US" dirty="0"/>
          </a:p>
        </p:txBody>
      </p:sp>
      <p:sp>
        <p:nvSpPr>
          <p:cNvPr id="7" name="Slide Number Placeholder 6">
            <a:extLst>
              <a:ext uri="{FF2B5EF4-FFF2-40B4-BE49-F238E27FC236}">
                <a16:creationId xmlns:a16="http://schemas.microsoft.com/office/drawing/2014/main" id="{8737E616-2633-9C46-97C9-DE2F2D49C81A}"/>
              </a:ext>
            </a:extLst>
          </p:cNvPr>
          <p:cNvSpPr>
            <a:spLocks noGrp="1"/>
          </p:cNvSpPr>
          <p:nvPr>
            <p:ph type="sldNum" sz="quarter" idx="23"/>
          </p:nvPr>
        </p:nvSpPr>
        <p:spPr/>
        <p:txBody>
          <a:bodyPr/>
          <a:lstStyle/>
          <a:p>
            <a:fld id="{A7C12C7C-6A3B-F84D-A357-F08536A96CB0}" type="slidenum">
              <a:rPr lang="en-US" smtClean="0"/>
              <a:pPr/>
              <a:t>‹#›</a:t>
            </a:fld>
            <a:endParaRPr lang="en-US" dirty="0"/>
          </a:p>
        </p:txBody>
      </p:sp>
      <p:sp>
        <p:nvSpPr>
          <p:cNvPr id="46" name="Rounded Rectangle 45">
            <a:extLst>
              <a:ext uri="{FF2B5EF4-FFF2-40B4-BE49-F238E27FC236}">
                <a16:creationId xmlns:a16="http://schemas.microsoft.com/office/drawing/2014/main" id="{F4AAF0E0-2493-B748-97CB-72378C5C2A97}"/>
              </a:ext>
            </a:extLst>
          </p:cNvPr>
          <p:cNvSpPr/>
          <p:nvPr/>
        </p:nvSpPr>
        <p:spPr>
          <a:xfrm>
            <a:off x="1905301" y="1546225"/>
            <a:ext cx="949325" cy="949325"/>
          </a:xfrm>
          <a:prstGeom prst="roundRect">
            <a:avLst>
              <a:gd name="adj" fmla="val 4013"/>
            </a:avLst>
          </a:prstGeom>
          <a:gradFill>
            <a:gsLst>
              <a:gs pos="90000">
                <a:schemeClr val="bg2"/>
              </a:gs>
              <a:gs pos="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700" dirty="0">
              <a:solidFill>
                <a:srgbClr val="F4E1C1"/>
              </a:solidFill>
            </a:endParaRPr>
          </a:p>
        </p:txBody>
      </p:sp>
      <p:sp>
        <p:nvSpPr>
          <p:cNvPr id="47" name="Rounded Rectangle 46">
            <a:extLst>
              <a:ext uri="{FF2B5EF4-FFF2-40B4-BE49-F238E27FC236}">
                <a16:creationId xmlns:a16="http://schemas.microsoft.com/office/drawing/2014/main" id="{F1DC6F7E-537D-0B4C-B8C6-2677C37058DE}"/>
              </a:ext>
            </a:extLst>
          </p:cNvPr>
          <p:cNvSpPr/>
          <p:nvPr/>
        </p:nvSpPr>
        <p:spPr>
          <a:xfrm>
            <a:off x="3000977" y="1546225"/>
            <a:ext cx="949325" cy="949325"/>
          </a:xfrm>
          <a:prstGeom prst="roundRect">
            <a:avLst>
              <a:gd name="adj" fmla="val 4013"/>
            </a:avLst>
          </a:prstGeom>
          <a:gradFill>
            <a:gsLst>
              <a:gs pos="90000">
                <a:schemeClr val="bg2"/>
              </a:gs>
              <a:gs pos="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700" dirty="0">
              <a:solidFill>
                <a:srgbClr val="F4E1C1"/>
              </a:solidFill>
            </a:endParaRPr>
          </a:p>
        </p:txBody>
      </p:sp>
      <p:sp>
        <p:nvSpPr>
          <p:cNvPr id="48" name="Rounded Rectangle 47">
            <a:extLst>
              <a:ext uri="{FF2B5EF4-FFF2-40B4-BE49-F238E27FC236}">
                <a16:creationId xmlns:a16="http://schemas.microsoft.com/office/drawing/2014/main" id="{494B6129-24CF-034C-891C-2C22A7FBCBD2}"/>
              </a:ext>
            </a:extLst>
          </p:cNvPr>
          <p:cNvSpPr/>
          <p:nvPr/>
        </p:nvSpPr>
        <p:spPr>
          <a:xfrm>
            <a:off x="4096653" y="1546225"/>
            <a:ext cx="949325" cy="949325"/>
          </a:xfrm>
          <a:prstGeom prst="roundRect">
            <a:avLst>
              <a:gd name="adj" fmla="val 4013"/>
            </a:avLst>
          </a:prstGeom>
          <a:gradFill>
            <a:gsLst>
              <a:gs pos="90000">
                <a:schemeClr val="bg2"/>
              </a:gs>
              <a:gs pos="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700" dirty="0">
              <a:solidFill>
                <a:srgbClr val="F4E1C1"/>
              </a:solidFill>
            </a:endParaRPr>
          </a:p>
        </p:txBody>
      </p:sp>
      <p:sp>
        <p:nvSpPr>
          <p:cNvPr id="49" name="Rounded Rectangle 48">
            <a:extLst>
              <a:ext uri="{FF2B5EF4-FFF2-40B4-BE49-F238E27FC236}">
                <a16:creationId xmlns:a16="http://schemas.microsoft.com/office/drawing/2014/main" id="{AD1750BC-36EB-7D41-BCA1-EAC9201E2244}"/>
              </a:ext>
            </a:extLst>
          </p:cNvPr>
          <p:cNvSpPr/>
          <p:nvPr/>
        </p:nvSpPr>
        <p:spPr>
          <a:xfrm>
            <a:off x="5192329" y="1546225"/>
            <a:ext cx="949325" cy="949325"/>
          </a:xfrm>
          <a:prstGeom prst="roundRect">
            <a:avLst>
              <a:gd name="adj" fmla="val 4013"/>
            </a:avLst>
          </a:prstGeom>
          <a:gradFill>
            <a:gsLst>
              <a:gs pos="90000">
                <a:schemeClr val="bg2"/>
              </a:gs>
              <a:gs pos="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700" dirty="0">
              <a:solidFill>
                <a:srgbClr val="F4E1C1"/>
              </a:solidFill>
            </a:endParaRPr>
          </a:p>
        </p:txBody>
      </p:sp>
      <p:sp>
        <p:nvSpPr>
          <p:cNvPr id="50" name="Rounded Rectangle 49">
            <a:extLst>
              <a:ext uri="{FF2B5EF4-FFF2-40B4-BE49-F238E27FC236}">
                <a16:creationId xmlns:a16="http://schemas.microsoft.com/office/drawing/2014/main" id="{21C9C338-F70B-0F4E-A3BA-AAD2504DA9F3}"/>
              </a:ext>
            </a:extLst>
          </p:cNvPr>
          <p:cNvSpPr/>
          <p:nvPr/>
        </p:nvSpPr>
        <p:spPr>
          <a:xfrm>
            <a:off x="6288005" y="1546225"/>
            <a:ext cx="949325" cy="949325"/>
          </a:xfrm>
          <a:prstGeom prst="roundRect">
            <a:avLst>
              <a:gd name="adj" fmla="val 4013"/>
            </a:avLst>
          </a:prstGeom>
          <a:gradFill>
            <a:gsLst>
              <a:gs pos="90000">
                <a:schemeClr val="bg2"/>
              </a:gs>
              <a:gs pos="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700" dirty="0">
              <a:solidFill>
                <a:srgbClr val="F4E1C1"/>
              </a:solidFill>
            </a:endParaRPr>
          </a:p>
        </p:txBody>
      </p:sp>
      <p:sp>
        <p:nvSpPr>
          <p:cNvPr id="51" name="Rounded Rectangle 50">
            <a:extLst>
              <a:ext uri="{FF2B5EF4-FFF2-40B4-BE49-F238E27FC236}">
                <a16:creationId xmlns:a16="http://schemas.microsoft.com/office/drawing/2014/main" id="{53DD52A6-0433-5947-9001-D72062678EBF}"/>
              </a:ext>
            </a:extLst>
          </p:cNvPr>
          <p:cNvSpPr/>
          <p:nvPr/>
        </p:nvSpPr>
        <p:spPr>
          <a:xfrm>
            <a:off x="7383680" y="1546225"/>
            <a:ext cx="949325" cy="949325"/>
          </a:xfrm>
          <a:prstGeom prst="roundRect">
            <a:avLst>
              <a:gd name="adj" fmla="val 4013"/>
            </a:avLst>
          </a:prstGeom>
          <a:gradFill>
            <a:gsLst>
              <a:gs pos="90000">
                <a:schemeClr val="bg2"/>
              </a:gs>
              <a:gs pos="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700" dirty="0">
              <a:solidFill>
                <a:srgbClr val="F4E1C1"/>
              </a:solidFill>
            </a:endParaRPr>
          </a:p>
        </p:txBody>
      </p:sp>
      <p:sp>
        <p:nvSpPr>
          <p:cNvPr id="5" name="Title 4">
            <a:extLst>
              <a:ext uri="{FF2B5EF4-FFF2-40B4-BE49-F238E27FC236}">
                <a16:creationId xmlns:a16="http://schemas.microsoft.com/office/drawing/2014/main" id="{04A58E21-F167-DB4B-BC23-F0D50CD45B17}"/>
              </a:ext>
            </a:extLst>
          </p:cNvPr>
          <p:cNvSpPr>
            <a:spLocks noGrp="1"/>
          </p:cNvSpPr>
          <p:nvPr>
            <p:ph type="title"/>
          </p:nvPr>
        </p:nvSpPr>
        <p:spPr/>
        <p:txBody>
          <a:bodyPr/>
          <a:lstStyle/>
          <a:p>
            <a:r>
              <a:rPr lang="en-US"/>
              <a:t>Click to edit Master title style</a:t>
            </a:r>
          </a:p>
        </p:txBody>
      </p:sp>
      <p:sp>
        <p:nvSpPr>
          <p:cNvPr id="24" name="Content Placeholder 4">
            <a:extLst>
              <a:ext uri="{FF2B5EF4-FFF2-40B4-BE49-F238E27FC236}">
                <a16:creationId xmlns:a16="http://schemas.microsoft.com/office/drawing/2014/main" id="{DCEFDCE6-B931-B146-A6F5-2D728C5D74F9}"/>
              </a:ext>
            </a:extLst>
          </p:cNvPr>
          <p:cNvSpPr>
            <a:spLocks noGrp="1"/>
          </p:cNvSpPr>
          <p:nvPr>
            <p:ph sz="quarter" idx="35"/>
          </p:nvPr>
        </p:nvSpPr>
        <p:spPr>
          <a:xfrm>
            <a:off x="817605" y="2658348"/>
            <a:ext cx="950400" cy="20376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4">
            <a:extLst>
              <a:ext uri="{FF2B5EF4-FFF2-40B4-BE49-F238E27FC236}">
                <a16:creationId xmlns:a16="http://schemas.microsoft.com/office/drawing/2014/main" id="{F7BBAEDA-9A39-DF4A-BDB0-7E9A6DA43642}"/>
              </a:ext>
            </a:extLst>
          </p:cNvPr>
          <p:cNvSpPr>
            <a:spLocks noGrp="1"/>
          </p:cNvSpPr>
          <p:nvPr>
            <p:ph sz="quarter" idx="36"/>
          </p:nvPr>
        </p:nvSpPr>
        <p:spPr>
          <a:xfrm>
            <a:off x="1911772" y="2658348"/>
            <a:ext cx="950400" cy="20376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4">
            <a:extLst>
              <a:ext uri="{FF2B5EF4-FFF2-40B4-BE49-F238E27FC236}">
                <a16:creationId xmlns:a16="http://schemas.microsoft.com/office/drawing/2014/main" id="{B563B893-D679-D649-B552-62B83171CC19}"/>
              </a:ext>
            </a:extLst>
          </p:cNvPr>
          <p:cNvSpPr>
            <a:spLocks noGrp="1"/>
          </p:cNvSpPr>
          <p:nvPr>
            <p:ph sz="quarter" idx="37"/>
          </p:nvPr>
        </p:nvSpPr>
        <p:spPr>
          <a:xfrm>
            <a:off x="3005939" y="2658348"/>
            <a:ext cx="950400" cy="20376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Content Placeholder 4">
            <a:extLst>
              <a:ext uri="{FF2B5EF4-FFF2-40B4-BE49-F238E27FC236}">
                <a16:creationId xmlns:a16="http://schemas.microsoft.com/office/drawing/2014/main" id="{5C3A86A5-6B94-4049-B7A0-39CBCC80343C}"/>
              </a:ext>
            </a:extLst>
          </p:cNvPr>
          <p:cNvSpPr>
            <a:spLocks noGrp="1"/>
          </p:cNvSpPr>
          <p:nvPr>
            <p:ph sz="quarter" idx="38"/>
          </p:nvPr>
        </p:nvSpPr>
        <p:spPr>
          <a:xfrm>
            <a:off x="4100106" y="2658348"/>
            <a:ext cx="950400" cy="20376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4">
            <a:extLst>
              <a:ext uri="{FF2B5EF4-FFF2-40B4-BE49-F238E27FC236}">
                <a16:creationId xmlns:a16="http://schemas.microsoft.com/office/drawing/2014/main" id="{1C60050F-E7F8-CE4E-B1A7-FE637AB7E7A0}"/>
              </a:ext>
            </a:extLst>
          </p:cNvPr>
          <p:cNvSpPr>
            <a:spLocks noGrp="1"/>
          </p:cNvSpPr>
          <p:nvPr>
            <p:ph sz="quarter" idx="39"/>
          </p:nvPr>
        </p:nvSpPr>
        <p:spPr>
          <a:xfrm>
            <a:off x="5194273" y="2658348"/>
            <a:ext cx="950400" cy="20376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4">
            <a:extLst>
              <a:ext uri="{FF2B5EF4-FFF2-40B4-BE49-F238E27FC236}">
                <a16:creationId xmlns:a16="http://schemas.microsoft.com/office/drawing/2014/main" id="{59116408-B359-5844-BF94-C8EA261F6EAC}"/>
              </a:ext>
            </a:extLst>
          </p:cNvPr>
          <p:cNvSpPr>
            <a:spLocks noGrp="1"/>
          </p:cNvSpPr>
          <p:nvPr>
            <p:ph sz="quarter" idx="47"/>
          </p:nvPr>
        </p:nvSpPr>
        <p:spPr>
          <a:xfrm>
            <a:off x="6288440" y="2658348"/>
            <a:ext cx="950400" cy="20376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Content Placeholder 4">
            <a:extLst>
              <a:ext uri="{FF2B5EF4-FFF2-40B4-BE49-F238E27FC236}">
                <a16:creationId xmlns:a16="http://schemas.microsoft.com/office/drawing/2014/main" id="{2962A40B-93B1-244D-A811-3265EE75B1CF}"/>
              </a:ext>
            </a:extLst>
          </p:cNvPr>
          <p:cNvSpPr>
            <a:spLocks noGrp="1"/>
          </p:cNvSpPr>
          <p:nvPr>
            <p:ph sz="quarter" idx="48"/>
          </p:nvPr>
        </p:nvSpPr>
        <p:spPr>
          <a:xfrm>
            <a:off x="7382605" y="2658348"/>
            <a:ext cx="950400" cy="20376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23">
            <a:extLst>
              <a:ext uri="{FF2B5EF4-FFF2-40B4-BE49-F238E27FC236}">
                <a16:creationId xmlns:a16="http://schemas.microsoft.com/office/drawing/2014/main" id="{54FFFB5A-1666-9847-8FFD-8F6353F68FEA}"/>
              </a:ext>
            </a:extLst>
          </p:cNvPr>
          <p:cNvSpPr>
            <a:spLocks noGrp="1"/>
          </p:cNvSpPr>
          <p:nvPr>
            <p:ph type="body" sz="quarter" idx="49" hasCustomPrompt="1"/>
          </p:nvPr>
        </p:nvSpPr>
        <p:spPr>
          <a:xfrm>
            <a:off x="809625" y="932175"/>
            <a:ext cx="7519988" cy="468000"/>
          </a:xfrm>
        </p:spPr>
        <p:txBody>
          <a:bodyPr anchor="b"/>
          <a:lstStyle>
            <a:lvl1pPr marL="0" indent="0">
              <a:lnSpc>
                <a:spcPct val="100000"/>
              </a:lnSpc>
              <a:spcBef>
                <a:spcPts val="200"/>
              </a:spcBef>
              <a:spcAft>
                <a:spcPts val="200"/>
              </a:spcAft>
              <a:buFont typeface="Arial" panose="020B0604020202020204" pitchFamily="34" charset="0"/>
              <a:buNone/>
              <a:defRPr sz="1100">
                <a:solidFill>
                  <a:schemeClr val="bg2"/>
                </a:solidFill>
              </a:defRPr>
            </a:lvl1pPr>
            <a:lvl2pPr marL="0" indent="0">
              <a:lnSpc>
                <a:spcPct val="100000"/>
              </a:lnSpc>
              <a:spcBef>
                <a:spcPts val="200"/>
              </a:spcBef>
              <a:spcAft>
                <a:spcPts val="200"/>
              </a:spcAft>
              <a:buNone/>
              <a:defRPr sz="1100">
                <a:solidFill>
                  <a:schemeClr val="bg2"/>
                </a:solidFill>
              </a:defRPr>
            </a:lvl2pPr>
            <a:lvl3pPr>
              <a:lnSpc>
                <a:spcPct val="100000"/>
              </a:lnSpc>
              <a:spcBef>
                <a:spcPts val="200"/>
              </a:spcBef>
              <a:spcAft>
                <a:spcPts val="200"/>
              </a:spcAft>
              <a:defRPr sz="1400" b="0">
                <a:solidFill>
                  <a:schemeClr val="bg2"/>
                </a:solidFill>
              </a:defRPr>
            </a:lvl3pPr>
            <a:lvl4pPr marL="0" indent="0">
              <a:lnSpc>
                <a:spcPct val="100000"/>
              </a:lnSpc>
              <a:spcBef>
                <a:spcPts val="200"/>
              </a:spcBef>
              <a:spcAft>
                <a:spcPts val="200"/>
              </a:spcAft>
              <a:buNone/>
              <a:defRPr sz="1400" b="1">
                <a:solidFill>
                  <a:schemeClr val="bg2"/>
                </a:solidFill>
              </a:defRPr>
            </a:lvl4pPr>
            <a:lvl5pPr>
              <a:lnSpc>
                <a:spcPct val="100000"/>
              </a:lnSpc>
              <a:spcBef>
                <a:spcPts val="200"/>
              </a:spcBef>
              <a:spcAft>
                <a:spcPts val="200"/>
              </a:spcAft>
              <a:defRPr sz="1100" b="0" i="0">
                <a:solidFill>
                  <a:schemeClr val="bg2"/>
                </a:solidFill>
              </a:defRPr>
            </a:lvl5pPr>
            <a:lvl6pPr>
              <a:spcBef>
                <a:spcPts val="200"/>
              </a:spcBef>
              <a:spcAft>
                <a:spcPts val="200"/>
              </a:spcAft>
              <a:defRPr b="1">
                <a:solidFill>
                  <a:schemeClr val="bg2"/>
                </a:solidFill>
              </a:defRPr>
            </a:lvl6pPr>
            <a:lvl7pPr marL="0" indent="0">
              <a:spcBef>
                <a:spcPts val="200"/>
              </a:spcBef>
              <a:spcAft>
                <a:spcPts val="200"/>
              </a:spcAft>
              <a:buNone/>
              <a:defRPr sz="1400">
                <a:solidFill>
                  <a:schemeClr val="bg2"/>
                </a:solidFill>
              </a:defRPr>
            </a:lvl7pPr>
            <a:lvl8pPr>
              <a:spcBef>
                <a:spcPts val="200"/>
              </a:spcBef>
              <a:spcAft>
                <a:spcPts val="200"/>
              </a:spcAft>
              <a:defRPr>
                <a:solidFill>
                  <a:schemeClr val="bg2"/>
                </a:solidFill>
              </a:defRPr>
            </a:lvl8pPr>
            <a:lvl9pPr>
              <a:spcBef>
                <a:spcPts val="200"/>
              </a:spcBef>
              <a:spcAft>
                <a:spcPts val="200"/>
              </a:spcAft>
              <a:defRPr sz="1100">
                <a:solidFill>
                  <a:schemeClr val="bg2"/>
                </a:solidFill>
              </a:defRPr>
            </a:lvl9pPr>
          </a:lstStyle>
          <a:p>
            <a:pPr lvl="0"/>
            <a:r>
              <a:rPr lang="en-GB" dirty="0"/>
              <a:t>Click to edit Master subheading text styles</a:t>
            </a:r>
          </a:p>
          <a:p>
            <a:pPr lvl="1"/>
            <a:r>
              <a:rPr lang="en-GB" dirty="0"/>
              <a:t>Second level</a:t>
            </a:r>
          </a:p>
        </p:txBody>
      </p:sp>
    </p:spTree>
    <p:extLst>
      <p:ext uri="{BB962C8B-B14F-4D97-AF65-F5344CB8AC3E}">
        <p14:creationId xmlns:p14="http://schemas.microsoft.com/office/powerpoint/2010/main" val="33722651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 col 3 row icon+txt ">
    <p:bg>
      <p:bgPr>
        <a:solidFill>
          <a:schemeClr val="bg1"/>
        </a:solidFill>
        <a:effectLst/>
      </p:bgPr>
    </p:bg>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73269D2B-AA87-094D-8175-CC2C8BC21AB2}"/>
              </a:ext>
            </a:extLst>
          </p:cNvPr>
          <p:cNvSpPr/>
          <p:nvPr/>
        </p:nvSpPr>
        <p:spPr>
          <a:xfrm>
            <a:off x="809625" y="1546226"/>
            <a:ext cx="955675" cy="954088"/>
          </a:xfrm>
          <a:prstGeom prst="roundRect">
            <a:avLst>
              <a:gd name="adj" fmla="val 3993"/>
            </a:avLst>
          </a:prstGeom>
          <a:gradFill>
            <a:gsLst>
              <a:gs pos="90000">
                <a:schemeClr val="bg2"/>
              </a:gs>
              <a:gs pos="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700" dirty="0">
              <a:solidFill>
                <a:srgbClr val="F4E1C1"/>
              </a:solidFill>
            </a:endParaRPr>
          </a:p>
        </p:txBody>
      </p:sp>
      <p:sp>
        <p:nvSpPr>
          <p:cNvPr id="37" name="Rounded Rectangle 36">
            <a:extLst>
              <a:ext uri="{FF2B5EF4-FFF2-40B4-BE49-F238E27FC236}">
                <a16:creationId xmlns:a16="http://schemas.microsoft.com/office/drawing/2014/main" id="{2FBB9DE8-23FF-F34B-93BA-7012D0814F60}"/>
              </a:ext>
            </a:extLst>
          </p:cNvPr>
          <p:cNvSpPr/>
          <p:nvPr/>
        </p:nvSpPr>
        <p:spPr>
          <a:xfrm>
            <a:off x="809625" y="2640508"/>
            <a:ext cx="955675" cy="954088"/>
          </a:xfrm>
          <a:prstGeom prst="roundRect">
            <a:avLst>
              <a:gd name="adj" fmla="val 3993"/>
            </a:avLst>
          </a:prstGeom>
          <a:gradFill>
            <a:gsLst>
              <a:gs pos="90000">
                <a:schemeClr val="bg2"/>
              </a:gs>
              <a:gs pos="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700" dirty="0">
              <a:solidFill>
                <a:srgbClr val="F4E1C1"/>
              </a:solidFill>
            </a:endParaRPr>
          </a:p>
        </p:txBody>
      </p:sp>
      <p:sp>
        <p:nvSpPr>
          <p:cNvPr id="39" name="Rounded Rectangle 38">
            <a:extLst>
              <a:ext uri="{FF2B5EF4-FFF2-40B4-BE49-F238E27FC236}">
                <a16:creationId xmlns:a16="http://schemas.microsoft.com/office/drawing/2014/main" id="{BB1483D3-92F0-5847-9959-2826CEA5E673}"/>
              </a:ext>
            </a:extLst>
          </p:cNvPr>
          <p:cNvSpPr/>
          <p:nvPr/>
        </p:nvSpPr>
        <p:spPr>
          <a:xfrm>
            <a:off x="809625" y="3727295"/>
            <a:ext cx="955675" cy="954088"/>
          </a:xfrm>
          <a:prstGeom prst="roundRect">
            <a:avLst>
              <a:gd name="adj" fmla="val 3993"/>
            </a:avLst>
          </a:prstGeom>
          <a:gradFill>
            <a:gsLst>
              <a:gs pos="90000">
                <a:schemeClr val="bg2"/>
              </a:gs>
              <a:gs pos="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700" dirty="0">
              <a:solidFill>
                <a:srgbClr val="F4E1C1"/>
              </a:solidFill>
            </a:endParaRPr>
          </a:p>
        </p:txBody>
      </p:sp>
      <p:sp>
        <p:nvSpPr>
          <p:cNvPr id="41" name="Rounded Rectangle 40">
            <a:extLst>
              <a:ext uri="{FF2B5EF4-FFF2-40B4-BE49-F238E27FC236}">
                <a16:creationId xmlns:a16="http://schemas.microsoft.com/office/drawing/2014/main" id="{0EB6A0B5-4DC9-104E-9D49-340A9F6048C4}"/>
              </a:ext>
            </a:extLst>
          </p:cNvPr>
          <p:cNvSpPr/>
          <p:nvPr/>
        </p:nvSpPr>
        <p:spPr>
          <a:xfrm>
            <a:off x="4092471" y="1546226"/>
            <a:ext cx="955675" cy="954088"/>
          </a:xfrm>
          <a:prstGeom prst="roundRect">
            <a:avLst>
              <a:gd name="adj" fmla="val 3993"/>
            </a:avLst>
          </a:prstGeom>
          <a:gradFill>
            <a:gsLst>
              <a:gs pos="90000">
                <a:schemeClr val="bg2"/>
              </a:gs>
              <a:gs pos="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700" dirty="0">
              <a:solidFill>
                <a:srgbClr val="F4E1C1"/>
              </a:solidFill>
            </a:endParaRPr>
          </a:p>
        </p:txBody>
      </p:sp>
      <p:sp>
        <p:nvSpPr>
          <p:cNvPr id="43" name="Rounded Rectangle 42">
            <a:extLst>
              <a:ext uri="{FF2B5EF4-FFF2-40B4-BE49-F238E27FC236}">
                <a16:creationId xmlns:a16="http://schemas.microsoft.com/office/drawing/2014/main" id="{1BA3DC96-A251-3248-AB60-E36BC35ADA7C}"/>
              </a:ext>
            </a:extLst>
          </p:cNvPr>
          <p:cNvSpPr/>
          <p:nvPr/>
        </p:nvSpPr>
        <p:spPr>
          <a:xfrm>
            <a:off x="4092471" y="2640508"/>
            <a:ext cx="955675" cy="954088"/>
          </a:xfrm>
          <a:prstGeom prst="roundRect">
            <a:avLst>
              <a:gd name="adj" fmla="val 3993"/>
            </a:avLst>
          </a:prstGeom>
          <a:gradFill>
            <a:gsLst>
              <a:gs pos="90000">
                <a:schemeClr val="bg2"/>
              </a:gs>
              <a:gs pos="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700" dirty="0">
              <a:solidFill>
                <a:srgbClr val="F4E1C1"/>
              </a:solidFill>
            </a:endParaRPr>
          </a:p>
        </p:txBody>
      </p:sp>
      <p:sp>
        <p:nvSpPr>
          <p:cNvPr id="45" name="Rounded Rectangle 44">
            <a:extLst>
              <a:ext uri="{FF2B5EF4-FFF2-40B4-BE49-F238E27FC236}">
                <a16:creationId xmlns:a16="http://schemas.microsoft.com/office/drawing/2014/main" id="{50995B35-C1A0-B145-84C0-20B45F3CA36B}"/>
              </a:ext>
            </a:extLst>
          </p:cNvPr>
          <p:cNvSpPr/>
          <p:nvPr/>
        </p:nvSpPr>
        <p:spPr>
          <a:xfrm>
            <a:off x="4092471" y="3727295"/>
            <a:ext cx="955675" cy="954088"/>
          </a:xfrm>
          <a:prstGeom prst="roundRect">
            <a:avLst>
              <a:gd name="adj" fmla="val 3993"/>
            </a:avLst>
          </a:prstGeom>
          <a:gradFill>
            <a:gsLst>
              <a:gs pos="90000">
                <a:schemeClr val="bg2"/>
              </a:gs>
              <a:gs pos="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700" dirty="0">
              <a:solidFill>
                <a:srgbClr val="F4E1C1"/>
              </a:solidFill>
            </a:endParaRPr>
          </a:p>
        </p:txBody>
      </p:sp>
      <p:sp>
        <p:nvSpPr>
          <p:cNvPr id="2" name="Date Placeholder 1">
            <a:extLst>
              <a:ext uri="{FF2B5EF4-FFF2-40B4-BE49-F238E27FC236}">
                <a16:creationId xmlns:a16="http://schemas.microsoft.com/office/drawing/2014/main" id="{9D071617-D0DB-1D40-B748-E663AB0D2748}"/>
              </a:ext>
            </a:extLst>
          </p:cNvPr>
          <p:cNvSpPr>
            <a:spLocks noGrp="1"/>
          </p:cNvSpPr>
          <p:nvPr>
            <p:ph type="dt" sz="half" idx="21"/>
          </p:nvPr>
        </p:nvSpPr>
        <p:spPr/>
        <p:txBody>
          <a:bodyPr/>
          <a:lstStyle/>
          <a:p>
            <a:endParaRPr lang="en-US" dirty="0"/>
          </a:p>
        </p:txBody>
      </p:sp>
      <p:sp>
        <p:nvSpPr>
          <p:cNvPr id="3" name="Footer Placeholder 2">
            <a:extLst>
              <a:ext uri="{FF2B5EF4-FFF2-40B4-BE49-F238E27FC236}">
                <a16:creationId xmlns:a16="http://schemas.microsoft.com/office/drawing/2014/main" id="{337CDFA1-A98C-0A40-AF0B-598780C1AAAF}"/>
              </a:ext>
            </a:extLst>
          </p:cNvPr>
          <p:cNvSpPr>
            <a:spLocks noGrp="1"/>
          </p:cNvSpPr>
          <p:nvPr>
            <p:ph type="ftr" sz="quarter" idx="22"/>
          </p:nvPr>
        </p:nvSpPr>
        <p:spPr/>
        <p:txBody>
          <a:bodyPr/>
          <a:lstStyle/>
          <a:p>
            <a:r>
              <a:rPr lang="en-US"/>
              <a:t>SDCT</a:t>
            </a:r>
            <a:endParaRPr lang="en-US" dirty="0"/>
          </a:p>
        </p:txBody>
      </p:sp>
      <p:sp>
        <p:nvSpPr>
          <p:cNvPr id="7" name="Slide Number Placeholder 6">
            <a:extLst>
              <a:ext uri="{FF2B5EF4-FFF2-40B4-BE49-F238E27FC236}">
                <a16:creationId xmlns:a16="http://schemas.microsoft.com/office/drawing/2014/main" id="{1ED484F2-164D-AE4C-8887-F1C088890760}"/>
              </a:ext>
            </a:extLst>
          </p:cNvPr>
          <p:cNvSpPr>
            <a:spLocks noGrp="1"/>
          </p:cNvSpPr>
          <p:nvPr>
            <p:ph type="sldNum" sz="quarter" idx="23"/>
          </p:nvPr>
        </p:nvSpPr>
        <p:spPr/>
        <p:txBody>
          <a:bodyPr/>
          <a:lstStyle/>
          <a:p>
            <a:fld id="{A7C12C7C-6A3B-F84D-A357-F08536A96CB0}" type="slidenum">
              <a:rPr lang="en-US" smtClean="0"/>
              <a:pPr/>
              <a:t>‹#›</a:t>
            </a:fld>
            <a:endParaRPr lang="en-US" dirty="0"/>
          </a:p>
        </p:txBody>
      </p:sp>
      <p:sp>
        <p:nvSpPr>
          <p:cNvPr id="5" name="Title 4">
            <a:extLst>
              <a:ext uri="{FF2B5EF4-FFF2-40B4-BE49-F238E27FC236}">
                <a16:creationId xmlns:a16="http://schemas.microsoft.com/office/drawing/2014/main" id="{870AEB8F-3C43-394E-ACCD-E7AB52A53E5E}"/>
              </a:ext>
            </a:extLst>
          </p:cNvPr>
          <p:cNvSpPr>
            <a:spLocks noGrp="1"/>
          </p:cNvSpPr>
          <p:nvPr>
            <p:ph type="title"/>
          </p:nvPr>
        </p:nvSpPr>
        <p:spPr/>
        <p:txBody>
          <a:bodyPr/>
          <a:lstStyle/>
          <a:p>
            <a:r>
              <a:rPr lang="en-US"/>
              <a:t>Click to edit Master title style</a:t>
            </a:r>
            <a:endParaRPr lang="en-US" dirty="0"/>
          </a:p>
        </p:txBody>
      </p:sp>
      <p:sp>
        <p:nvSpPr>
          <p:cNvPr id="27" name="Content Placeholder 4">
            <a:extLst>
              <a:ext uri="{FF2B5EF4-FFF2-40B4-BE49-F238E27FC236}">
                <a16:creationId xmlns:a16="http://schemas.microsoft.com/office/drawing/2014/main" id="{CA1B5242-6C88-F244-A613-CAF016CC252F}"/>
              </a:ext>
            </a:extLst>
          </p:cNvPr>
          <p:cNvSpPr>
            <a:spLocks noGrp="1"/>
          </p:cNvSpPr>
          <p:nvPr>
            <p:ph sz="quarter" idx="35"/>
          </p:nvPr>
        </p:nvSpPr>
        <p:spPr>
          <a:xfrm>
            <a:off x="1913125" y="1546226"/>
            <a:ext cx="2044800" cy="950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4">
            <a:extLst>
              <a:ext uri="{FF2B5EF4-FFF2-40B4-BE49-F238E27FC236}">
                <a16:creationId xmlns:a16="http://schemas.microsoft.com/office/drawing/2014/main" id="{3284E87B-FBFB-8042-ABD8-96F7C7C0C5B5}"/>
              </a:ext>
            </a:extLst>
          </p:cNvPr>
          <p:cNvSpPr>
            <a:spLocks noGrp="1"/>
          </p:cNvSpPr>
          <p:nvPr>
            <p:ph sz="quarter" idx="36"/>
          </p:nvPr>
        </p:nvSpPr>
        <p:spPr>
          <a:xfrm>
            <a:off x="1901825" y="2641063"/>
            <a:ext cx="2044800" cy="950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4">
            <a:extLst>
              <a:ext uri="{FF2B5EF4-FFF2-40B4-BE49-F238E27FC236}">
                <a16:creationId xmlns:a16="http://schemas.microsoft.com/office/drawing/2014/main" id="{40C95D40-5697-E342-B4D4-8A7899275982}"/>
              </a:ext>
            </a:extLst>
          </p:cNvPr>
          <p:cNvSpPr>
            <a:spLocks noGrp="1"/>
          </p:cNvSpPr>
          <p:nvPr>
            <p:ph sz="quarter" idx="37"/>
          </p:nvPr>
        </p:nvSpPr>
        <p:spPr>
          <a:xfrm>
            <a:off x="1904900" y="3735900"/>
            <a:ext cx="2044800" cy="950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4">
            <a:extLst>
              <a:ext uri="{FF2B5EF4-FFF2-40B4-BE49-F238E27FC236}">
                <a16:creationId xmlns:a16="http://schemas.microsoft.com/office/drawing/2014/main" id="{E046BDBB-9568-A549-8E5C-D015798F1A7E}"/>
              </a:ext>
            </a:extLst>
          </p:cNvPr>
          <p:cNvSpPr>
            <a:spLocks noGrp="1"/>
          </p:cNvSpPr>
          <p:nvPr>
            <p:ph sz="quarter" idx="38"/>
          </p:nvPr>
        </p:nvSpPr>
        <p:spPr>
          <a:xfrm>
            <a:off x="5191075" y="1546226"/>
            <a:ext cx="2044800" cy="950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0" name="Content Placeholder 4">
            <a:extLst>
              <a:ext uri="{FF2B5EF4-FFF2-40B4-BE49-F238E27FC236}">
                <a16:creationId xmlns:a16="http://schemas.microsoft.com/office/drawing/2014/main" id="{20BC5E54-736A-7A49-809E-1545153DB0FB}"/>
              </a:ext>
            </a:extLst>
          </p:cNvPr>
          <p:cNvSpPr>
            <a:spLocks noGrp="1"/>
          </p:cNvSpPr>
          <p:nvPr>
            <p:ph sz="quarter" idx="39"/>
          </p:nvPr>
        </p:nvSpPr>
        <p:spPr>
          <a:xfrm>
            <a:off x="5197375" y="2643182"/>
            <a:ext cx="2044800" cy="950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2" name="Content Placeholder 4">
            <a:extLst>
              <a:ext uri="{FF2B5EF4-FFF2-40B4-BE49-F238E27FC236}">
                <a16:creationId xmlns:a16="http://schemas.microsoft.com/office/drawing/2014/main" id="{A4B65FC3-1F45-1E4C-910F-A8ACB71F4B24}"/>
              </a:ext>
            </a:extLst>
          </p:cNvPr>
          <p:cNvSpPr>
            <a:spLocks noGrp="1"/>
          </p:cNvSpPr>
          <p:nvPr>
            <p:ph sz="quarter" idx="47"/>
          </p:nvPr>
        </p:nvSpPr>
        <p:spPr>
          <a:xfrm>
            <a:off x="5184775" y="3740138"/>
            <a:ext cx="2044800" cy="950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3">
            <a:extLst>
              <a:ext uri="{FF2B5EF4-FFF2-40B4-BE49-F238E27FC236}">
                <a16:creationId xmlns:a16="http://schemas.microsoft.com/office/drawing/2014/main" id="{EA50C61D-4A0E-9D4C-AC68-EB4BDAFD4344}"/>
              </a:ext>
            </a:extLst>
          </p:cNvPr>
          <p:cNvSpPr>
            <a:spLocks noGrp="1"/>
          </p:cNvSpPr>
          <p:nvPr>
            <p:ph type="body" sz="quarter" idx="48" hasCustomPrompt="1"/>
          </p:nvPr>
        </p:nvSpPr>
        <p:spPr>
          <a:xfrm>
            <a:off x="809625" y="932175"/>
            <a:ext cx="7519988" cy="468000"/>
          </a:xfrm>
        </p:spPr>
        <p:txBody>
          <a:bodyPr anchor="b"/>
          <a:lstStyle>
            <a:lvl1pPr marL="0" indent="0">
              <a:lnSpc>
                <a:spcPct val="100000"/>
              </a:lnSpc>
              <a:spcBef>
                <a:spcPts val="200"/>
              </a:spcBef>
              <a:spcAft>
                <a:spcPts val="200"/>
              </a:spcAft>
              <a:buFont typeface="Arial" panose="020B0604020202020204" pitchFamily="34" charset="0"/>
              <a:buNone/>
              <a:defRPr sz="1100">
                <a:solidFill>
                  <a:schemeClr val="bg2"/>
                </a:solidFill>
              </a:defRPr>
            </a:lvl1pPr>
            <a:lvl2pPr marL="0" indent="0">
              <a:lnSpc>
                <a:spcPct val="100000"/>
              </a:lnSpc>
              <a:spcBef>
                <a:spcPts val="200"/>
              </a:spcBef>
              <a:spcAft>
                <a:spcPts val="200"/>
              </a:spcAft>
              <a:buNone/>
              <a:defRPr sz="1100">
                <a:solidFill>
                  <a:schemeClr val="bg2"/>
                </a:solidFill>
              </a:defRPr>
            </a:lvl2pPr>
            <a:lvl3pPr>
              <a:lnSpc>
                <a:spcPct val="100000"/>
              </a:lnSpc>
              <a:spcBef>
                <a:spcPts val="200"/>
              </a:spcBef>
              <a:spcAft>
                <a:spcPts val="200"/>
              </a:spcAft>
              <a:defRPr sz="1400" b="0">
                <a:solidFill>
                  <a:schemeClr val="bg2"/>
                </a:solidFill>
              </a:defRPr>
            </a:lvl3pPr>
            <a:lvl4pPr marL="0" indent="0">
              <a:lnSpc>
                <a:spcPct val="100000"/>
              </a:lnSpc>
              <a:spcBef>
                <a:spcPts val="200"/>
              </a:spcBef>
              <a:spcAft>
                <a:spcPts val="200"/>
              </a:spcAft>
              <a:buNone/>
              <a:defRPr sz="1400" b="1">
                <a:solidFill>
                  <a:schemeClr val="bg2"/>
                </a:solidFill>
              </a:defRPr>
            </a:lvl4pPr>
            <a:lvl5pPr>
              <a:lnSpc>
                <a:spcPct val="100000"/>
              </a:lnSpc>
              <a:spcBef>
                <a:spcPts val="200"/>
              </a:spcBef>
              <a:spcAft>
                <a:spcPts val="200"/>
              </a:spcAft>
              <a:defRPr sz="1100" b="0" i="0">
                <a:solidFill>
                  <a:schemeClr val="bg2"/>
                </a:solidFill>
              </a:defRPr>
            </a:lvl5pPr>
            <a:lvl6pPr>
              <a:spcBef>
                <a:spcPts val="200"/>
              </a:spcBef>
              <a:spcAft>
                <a:spcPts val="200"/>
              </a:spcAft>
              <a:defRPr b="1">
                <a:solidFill>
                  <a:schemeClr val="bg2"/>
                </a:solidFill>
              </a:defRPr>
            </a:lvl6pPr>
            <a:lvl7pPr marL="0" indent="0">
              <a:spcBef>
                <a:spcPts val="200"/>
              </a:spcBef>
              <a:spcAft>
                <a:spcPts val="200"/>
              </a:spcAft>
              <a:buNone/>
              <a:defRPr sz="1400">
                <a:solidFill>
                  <a:schemeClr val="bg2"/>
                </a:solidFill>
              </a:defRPr>
            </a:lvl7pPr>
            <a:lvl8pPr>
              <a:spcBef>
                <a:spcPts val="200"/>
              </a:spcBef>
              <a:spcAft>
                <a:spcPts val="200"/>
              </a:spcAft>
              <a:defRPr>
                <a:solidFill>
                  <a:schemeClr val="bg2"/>
                </a:solidFill>
              </a:defRPr>
            </a:lvl8pPr>
            <a:lvl9pPr>
              <a:spcBef>
                <a:spcPts val="200"/>
              </a:spcBef>
              <a:spcAft>
                <a:spcPts val="200"/>
              </a:spcAft>
              <a:defRPr sz="1100">
                <a:solidFill>
                  <a:schemeClr val="bg2"/>
                </a:solidFill>
              </a:defRPr>
            </a:lvl9pPr>
          </a:lstStyle>
          <a:p>
            <a:pPr lvl="0"/>
            <a:r>
              <a:rPr lang="en-GB" dirty="0"/>
              <a:t>Click to edit Master subheading text styles</a:t>
            </a:r>
          </a:p>
          <a:p>
            <a:pPr lvl="1"/>
            <a:r>
              <a:rPr lang="en-GB" dirty="0"/>
              <a:t>Second level</a:t>
            </a:r>
          </a:p>
        </p:txBody>
      </p:sp>
    </p:spTree>
    <p:extLst>
      <p:ext uri="{BB962C8B-B14F-4D97-AF65-F5344CB8AC3E}">
        <p14:creationId xmlns:p14="http://schemas.microsoft.com/office/powerpoint/2010/main" val="41667253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 col 3 row icon+txt">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9970C2-1923-054B-82E7-AC08E1434C8D}"/>
              </a:ext>
            </a:extLst>
          </p:cNvPr>
          <p:cNvSpPr>
            <a:spLocks noGrp="1"/>
          </p:cNvSpPr>
          <p:nvPr>
            <p:ph type="dt" sz="half" idx="18"/>
          </p:nvPr>
        </p:nvSpPr>
        <p:spPr/>
        <p:txBody>
          <a:bodyPr/>
          <a:lstStyle/>
          <a:p>
            <a:endParaRPr lang="en-US" dirty="0"/>
          </a:p>
        </p:txBody>
      </p:sp>
      <p:sp>
        <p:nvSpPr>
          <p:cNvPr id="3" name="Footer Placeholder 2">
            <a:extLst>
              <a:ext uri="{FF2B5EF4-FFF2-40B4-BE49-F238E27FC236}">
                <a16:creationId xmlns:a16="http://schemas.microsoft.com/office/drawing/2014/main" id="{78B761F6-55F2-4640-AE71-090E645C21CD}"/>
              </a:ext>
            </a:extLst>
          </p:cNvPr>
          <p:cNvSpPr>
            <a:spLocks noGrp="1"/>
          </p:cNvSpPr>
          <p:nvPr>
            <p:ph type="ftr" sz="quarter" idx="19"/>
          </p:nvPr>
        </p:nvSpPr>
        <p:spPr/>
        <p:txBody>
          <a:bodyPr/>
          <a:lstStyle/>
          <a:p>
            <a:r>
              <a:rPr lang="en-US"/>
              <a:t>SDCT</a:t>
            </a:r>
            <a:endParaRPr lang="en-US" dirty="0"/>
          </a:p>
        </p:txBody>
      </p:sp>
      <p:sp>
        <p:nvSpPr>
          <p:cNvPr id="7" name="Slide Number Placeholder 6">
            <a:extLst>
              <a:ext uri="{FF2B5EF4-FFF2-40B4-BE49-F238E27FC236}">
                <a16:creationId xmlns:a16="http://schemas.microsoft.com/office/drawing/2014/main" id="{9ABE97AE-36A2-8E4B-BAD3-799DE60D0F2F}"/>
              </a:ext>
            </a:extLst>
          </p:cNvPr>
          <p:cNvSpPr>
            <a:spLocks noGrp="1"/>
          </p:cNvSpPr>
          <p:nvPr>
            <p:ph type="sldNum" sz="quarter" idx="20"/>
          </p:nvPr>
        </p:nvSpPr>
        <p:spPr/>
        <p:txBody>
          <a:bodyPr/>
          <a:lstStyle/>
          <a:p>
            <a:fld id="{A7C12C7C-6A3B-F84D-A357-F08536A96CB0}" type="slidenum">
              <a:rPr lang="en-US" smtClean="0"/>
              <a:pPr/>
              <a:t>‹#›</a:t>
            </a:fld>
            <a:endParaRPr lang="en-US" dirty="0"/>
          </a:p>
        </p:txBody>
      </p:sp>
      <p:sp>
        <p:nvSpPr>
          <p:cNvPr id="26" name="Rounded Rectangle 25">
            <a:extLst>
              <a:ext uri="{FF2B5EF4-FFF2-40B4-BE49-F238E27FC236}">
                <a16:creationId xmlns:a16="http://schemas.microsoft.com/office/drawing/2014/main" id="{A2D09002-78A7-AF41-8235-EAD42B18B175}"/>
              </a:ext>
            </a:extLst>
          </p:cNvPr>
          <p:cNvSpPr/>
          <p:nvPr/>
        </p:nvSpPr>
        <p:spPr>
          <a:xfrm>
            <a:off x="1905000" y="1546225"/>
            <a:ext cx="949325" cy="949325"/>
          </a:xfrm>
          <a:prstGeom prst="roundRect">
            <a:avLst>
              <a:gd name="adj" fmla="val 3786"/>
            </a:avLst>
          </a:prstGeom>
          <a:gradFill>
            <a:gsLst>
              <a:gs pos="90000">
                <a:schemeClr val="bg2"/>
              </a:gs>
              <a:gs pos="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700" dirty="0">
              <a:solidFill>
                <a:srgbClr val="F4E1C1"/>
              </a:solidFill>
            </a:endParaRPr>
          </a:p>
        </p:txBody>
      </p:sp>
      <p:sp>
        <p:nvSpPr>
          <p:cNvPr id="27" name="Rounded Rectangle 26">
            <a:extLst>
              <a:ext uri="{FF2B5EF4-FFF2-40B4-BE49-F238E27FC236}">
                <a16:creationId xmlns:a16="http://schemas.microsoft.com/office/drawing/2014/main" id="{79E0AABE-1661-1446-8FE1-B37F92B456EA}"/>
              </a:ext>
            </a:extLst>
          </p:cNvPr>
          <p:cNvSpPr/>
          <p:nvPr/>
        </p:nvSpPr>
        <p:spPr>
          <a:xfrm>
            <a:off x="1905000" y="2643505"/>
            <a:ext cx="949325" cy="949325"/>
          </a:xfrm>
          <a:prstGeom prst="roundRect">
            <a:avLst>
              <a:gd name="adj" fmla="val 3786"/>
            </a:avLst>
          </a:prstGeom>
          <a:gradFill>
            <a:gsLst>
              <a:gs pos="90000">
                <a:schemeClr val="bg2"/>
              </a:gs>
              <a:gs pos="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700" dirty="0">
              <a:solidFill>
                <a:srgbClr val="F4E1C1"/>
              </a:solidFill>
            </a:endParaRPr>
          </a:p>
        </p:txBody>
      </p:sp>
      <p:sp>
        <p:nvSpPr>
          <p:cNvPr id="32" name="Rounded Rectangle 31">
            <a:extLst>
              <a:ext uri="{FF2B5EF4-FFF2-40B4-BE49-F238E27FC236}">
                <a16:creationId xmlns:a16="http://schemas.microsoft.com/office/drawing/2014/main" id="{6F666A85-58AD-EF48-86A4-DB3852C007FD}"/>
              </a:ext>
            </a:extLst>
          </p:cNvPr>
          <p:cNvSpPr/>
          <p:nvPr/>
        </p:nvSpPr>
        <p:spPr>
          <a:xfrm>
            <a:off x="1905000" y="3740785"/>
            <a:ext cx="949325" cy="949325"/>
          </a:xfrm>
          <a:prstGeom prst="roundRect">
            <a:avLst>
              <a:gd name="adj" fmla="val 3786"/>
            </a:avLst>
          </a:prstGeom>
          <a:gradFill>
            <a:gsLst>
              <a:gs pos="90000">
                <a:schemeClr val="bg2"/>
              </a:gs>
              <a:gs pos="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700" dirty="0">
              <a:solidFill>
                <a:srgbClr val="F4E1C1"/>
              </a:solidFill>
            </a:endParaRPr>
          </a:p>
        </p:txBody>
      </p:sp>
      <p:sp>
        <p:nvSpPr>
          <p:cNvPr id="5" name="Title 4">
            <a:extLst>
              <a:ext uri="{FF2B5EF4-FFF2-40B4-BE49-F238E27FC236}">
                <a16:creationId xmlns:a16="http://schemas.microsoft.com/office/drawing/2014/main" id="{ACB4A471-72EE-BB4A-B79C-17C9892913DF}"/>
              </a:ext>
            </a:extLst>
          </p:cNvPr>
          <p:cNvSpPr>
            <a:spLocks noGrp="1"/>
          </p:cNvSpPr>
          <p:nvPr>
            <p:ph type="title"/>
          </p:nvPr>
        </p:nvSpPr>
        <p:spPr/>
        <p:txBody>
          <a:bodyPr/>
          <a:lstStyle/>
          <a:p>
            <a:r>
              <a:rPr lang="en-US"/>
              <a:t>Click to edit Master title style</a:t>
            </a:r>
          </a:p>
        </p:txBody>
      </p:sp>
      <p:sp>
        <p:nvSpPr>
          <p:cNvPr id="17" name="Content Placeholder 4">
            <a:extLst>
              <a:ext uri="{FF2B5EF4-FFF2-40B4-BE49-F238E27FC236}">
                <a16:creationId xmlns:a16="http://schemas.microsoft.com/office/drawing/2014/main" id="{9F0C8915-49D6-954A-AF98-4533F2CD01AB}"/>
              </a:ext>
            </a:extLst>
          </p:cNvPr>
          <p:cNvSpPr>
            <a:spLocks noGrp="1"/>
          </p:cNvSpPr>
          <p:nvPr>
            <p:ph sz="quarter" idx="35"/>
          </p:nvPr>
        </p:nvSpPr>
        <p:spPr>
          <a:xfrm>
            <a:off x="3000375" y="1546226"/>
            <a:ext cx="5331600" cy="950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4">
            <a:extLst>
              <a:ext uri="{FF2B5EF4-FFF2-40B4-BE49-F238E27FC236}">
                <a16:creationId xmlns:a16="http://schemas.microsoft.com/office/drawing/2014/main" id="{DD293C16-9996-7147-BB76-2D59C5B5D29A}"/>
              </a:ext>
            </a:extLst>
          </p:cNvPr>
          <p:cNvSpPr>
            <a:spLocks noGrp="1"/>
          </p:cNvSpPr>
          <p:nvPr>
            <p:ph sz="quarter" idx="36"/>
          </p:nvPr>
        </p:nvSpPr>
        <p:spPr>
          <a:xfrm>
            <a:off x="3000375" y="2641063"/>
            <a:ext cx="5331600" cy="950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4">
            <a:extLst>
              <a:ext uri="{FF2B5EF4-FFF2-40B4-BE49-F238E27FC236}">
                <a16:creationId xmlns:a16="http://schemas.microsoft.com/office/drawing/2014/main" id="{83A91150-3357-F34D-AB88-0EBFB0170C82}"/>
              </a:ext>
            </a:extLst>
          </p:cNvPr>
          <p:cNvSpPr>
            <a:spLocks noGrp="1"/>
          </p:cNvSpPr>
          <p:nvPr>
            <p:ph sz="quarter" idx="37"/>
          </p:nvPr>
        </p:nvSpPr>
        <p:spPr>
          <a:xfrm>
            <a:off x="3000375" y="3735900"/>
            <a:ext cx="5331600" cy="950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23">
            <a:extLst>
              <a:ext uri="{FF2B5EF4-FFF2-40B4-BE49-F238E27FC236}">
                <a16:creationId xmlns:a16="http://schemas.microsoft.com/office/drawing/2014/main" id="{3B9E18DD-3A4D-304C-86AF-3ACC3D09FA84}"/>
              </a:ext>
            </a:extLst>
          </p:cNvPr>
          <p:cNvSpPr>
            <a:spLocks noGrp="1"/>
          </p:cNvSpPr>
          <p:nvPr>
            <p:ph type="body" sz="quarter" idx="23" hasCustomPrompt="1"/>
          </p:nvPr>
        </p:nvSpPr>
        <p:spPr>
          <a:xfrm>
            <a:off x="809625" y="932175"/>
            <a:ext cx="7519988" cy="468000"/>
          </a:xfrm>
        </p:spPr>
        <p:txBody>
          <a:bodyPr anchor="b"/>
          <a:lstStyle>
            <a:lvl1pPr marL="0" indent="0">
              <a:lnSpc>
                <a:spcPct val="100000"/>
              </a:lnSpc>
              <a:spcBef>
                <a:spcPts val="200"/>
              </a:spcBef>
              <a:spcAft>
                <a:spcPts val="200"/>
              </a:spcAft>
              <a:buFont typeface="Arial" panose="020B0604020202020204" pitchFamily="34" charset="0"/>
              <a:buNone/>
              <a:defRPr sz="1100">
                <a:solidFill>
                  <a:schemeClr val="bg2"/>
                </a:solidFill>
              </a:defRPr>
            </a:lvl1pPr>
            <a:lvl2pPr marL="0" indent="0">
              <a:lnSpc>
                <a:spcPct val="100000"/>
              </a:lnSpc>
              <a:spcBef>
                <a:spcPts val="200"/>
              </a:spcBef>
              <a:spcAft>
                <a:spcPts val="200"/>
              </a:spcAft>
              <a:buNone/>
              <a:defRPr sz="1100">
                <a:solidFill>
                  <a:schemeClr val="bg2"/>
                </a:solidFill>
              </a:defRPr>
            </a:lvl2pPr>
            <a:lvl3pPr>
              <a:lnSpc>
                <a:spcPct val="100000"/>
              </a:lnSpc>
              <a:spcBef>
                <a:spcPts val="200"/>
              </a:spcBef>
              <a:spcAft>
                <a:spcPts val="200"/>
              </a:spcAft>
              <a:defRPr sz="1400" b="0">
                <a:solidFill>
                  <a:schemeClr val="bg2"/>
                </a:solidFill>
              </a:defRPr>
            </a:lvl3pPr>
            <a:lvl4pPr marL="0" indent="0">
              <a:lnSpc>
                <a:spcPct val="100000"/>
              </a:lnSpc>
              <a:spcBef>
                <a:spcPts val="200"/>
              </a:spcBef>
              <a:spcAft>
                <a:spcPts val="200"/>
              </a:spcAft>
              <a:buNone/>
              <a:defRPr sz="1400" b="1">
                <a:solidFill>
                  <a:schemeClr val="bg2"/>
                </a:solidFill>
              </a:defRPr>
            </a:lvl4pPr>
            <a:lvl5pPr>
              <a:lnSpc>
                <a:spcPct val="100000"/>
              </a:lnSpc>
              <a:spcBef>
                <a:spcPts val="200"/>
              </a:spcBef>
              <a:spcAft>
                <a:spcPts val="200"/>
              </a:spcAft>
              <a:defRPr sz="1100" b="0" i="0">
                <a:solidFill>
                  <a:schemeClr val="bg2"/>
                </a:solidFill>
              </a:defRPr>
            </a:lvl5pPr>
            <a:lvl6pPr>
              <a:spcBef>
                <a:spcPts val="200"/>
              </a:spcBef>
              <a:spcAft>
                <a:spcPts val="200"/>
              </a:spcAft>
              <a:defRPr b="1">
                <a:solidFill>
                  <a:schemeClr val="bg2"/>
                </a:solidFill>
              </a:defRPr>
            </a:lvl6pPr>
            <a:lvl7pPr marL="0" indent="0">
              <a:spcBef>
                <a:spcPts val="200"/>
              </a:spcBef>
              <a:spcAft>
                <a:spcPts val="200"/>
              </a:spcAft>
              <a:buNone/>
              <a:defRPr sz="1400">
                <a:solidFill>
                  <a:schemeClr val="bg2"/>
                </a:solidFill>
              </a:defRPr>
            </a:lvl7pPr>
            <a:lvl8pPr>
              <a:spcBef>
                <a:spcPts val="200"/>
              </a:spcBef>
              <a:spcAft>
                <a:spcPts val="200"/>
              </a:spcAft>
              <a:defRPr>
                <a:solidFill>
                  <a:schemeClr val="bg2"/>
                </a:solidFill>
              </a:defRPr>
            </a:lvl8pPr>
            <a:lvl9pPr>
              <a:spcBef>
                <a:spcPts val="200"/>
              </a:spcBef>
              <a:spcAft>
                <a:spcPts val="200"/>
              </a:spcAft>
              <a:defRPr sz="1100">
                <a:solidFill>
                  <a:schemeClr val="bg2"/>
                </a:solidFill>
              </a:defRPr>
            </a:lvl9pPr>
          </a:lstStyle>
          <a:p>
            <a:pPr lvl="0"/>
            <a:r>
              <a:rPr lang="en-GB" dirty="0"/>
              <a:t>Click to edit Master subheading text styles</a:t>
            </a:r>
          </a:p>
          <a:p>
            <a:pPr lvl="1"/>
            <a:r>
              <a:rPr lang="en-GB" dirty="0"/>
              <a:t>Second level</a:t>
            </a:r>
          </a:p>
        </p:txBody>
      </p:sp>
    </p:spTree>
    <p:extLst>
      <p:ext uri="{BB962C8B-B14F-4D97-AF65-F5344CB8AC3E}">
        <p14:creationId xmlns:p14="http://schemas.microsoft.com/office/powerpoint/2010/main" val="10192814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ull img+title">
    <p:bg>
      <p:bgPr>
        <a:solidFill>
          <a:schemeClr val="bg1"/>
        </a:solidFill>
        <a:effectLst/>
      </p:bgPr>
    </p:bg>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62392447-84D6-A84A-9CB7-83134DE41706}"/>
              </a:ext>
            </a:extLst>
          </p:cNvPr>
          <p:cNvSpPr>
            <a:spLocks noGrp="1"/>
          </p:cNvSpPr>
          <p:nvPr>
            <p:ph type="pic" idx="13" hasCustomPrompt="1"/>
          </p:nvPr>
        </p:nvSpPr>
        <p:spPr>
          <a:xfrm>
            <a:off x="0" y="0"/>
            <a:ext cx="9144000" cy="5144400"/>
          </a:xfrm>
          <a:solidFill>
            <a:schemeClr val="bg1">
              <a:lumMod val="65000"/>
            </a:schemeClr>
          </a:solidFill>
        </p:spPr>
        <p:txBody>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picture</a:t>
            </a:r>
            <a:r>
              <a:rPr lang="en-GB" dirty="0"/>
              <a:t> in background</a:t>
            </a:r>
            <a:endParaRPr lang="en-US" dirty="0"/>
          </a:p>
        </p:txBody>
      </p:sp>
      <p:sp>
        <p:nvSpPr>
          <p:cNvPr id="2" name="Date Placeholder 1">
            <a:extLst>
              <a:ext uri="{FF2B5EF4-FFF2-40B4-BE49-F238E27FC236}">
                <a16:creationId xmlns:a16="http://schemas.microsoft.com/office/drawing/2014/main" id="{D6EA927F-B7EA-3A45-9E1C-C2A6ECCCA9B1}"/>
              </a:ext>
            </a:extLst>
          </p:cNvPr>
          <p:cNvSpPr>
            <a:spLocks noGrp="1"/>
          </p:cNvSpPr>
          <p:nvPr>
            <p:ph type="dt" sz="half" idx="16"/>
          </p:nvPr>
        </p:nvSpPr>
        <p:spPr/>
        <p:txBody>
          <a:bodyPr/>
          <a:lstStyle/>
          <a:p>
            <a:endParaRPr lang="en-US" dirty="0"/>
          </a:p>
        </p:txBody>
      </p:sp>
      <p:sp>
        <p:nvSpPr>
          <p:cNvPr id="3" name="Footer Placeholder 2">
            <a:extLst>
              <a:ext uri="{FF2B5EF4-FFF2-40B4-BE49-F238E27FC236}">
                <a16:creationId xmlns:a16="http://schemas.microsoft.com/office/drawing/2014/main" id="{DC0CF0DD-B329-5540-A8F6-A3476FC88FEB}"/>
              </a:ext>
            </a:extLst>
          </p:cNvPr>
          <p:cNvSpPr>
            <a:spLocks noGrp="1"/>
          </p:cNvSpPr>
          <p:nvPr>
            <p:ph type="ftr" sz="quarter" idx="17"/>
          </p:nvPr>
        </p:nvSpPr>
        <p:spPr/>
        <p:txBody>
          <a:bodyPr/>
          <a:lstStyle/>
          <a:p>
            <a:r>
              <a:rPr lang="en-US"/>
              <a:t>SDCT</a:t>
            </a:r>
            <a:endParaRPr lang="en-US" dirty="0"/>
          </a:p>
        </p:txBody>
      </p:sp>
      <p:sp>
        <p:nvSpPr>
          <p:cNvPr id="7" name="Slide Number Placeholder 6">
            <a:extLst>
              <a:ext uri="{FF2B5EF4-FFF2-40B4-BE49-F238E27FC236}">
                <a16:creationId xmlns:a16="http://schemas.microsoft.com/office/drawing/2014/main" id="{DEA4F7EE-6161-B54A-9FE9-1850B391B933}"/>
              </a:ext>
            </a:extLst>
          </p:cNvPr>
          <p:cNvSpPr>
            <a:spLocks noGrp="1"/>
          </p:cNvSpPr>
          <p:nvPr>
            <p:ph type="sldNum" sz="quarter" idx="18"/>
          </p:nvPr>
        </p:nvSpPr>
        <p:spPr/>
        <p:txBody>
          <a:bodyPr/>
          <a:lstStyle/>
          <a:p>
            <a:fld id="{A7C12C7C-6A3B-F84D-A357-F08536A96CB0}" type="slidenum">
              <a:rPr lang="en-US" smtClean="0"/>
              <a:pPr/>
              <a:t>‹#›</a:t>
            </a:fld>
            <a:endParaRPr lang="en-US" dirty="0"/>
          </a:p>
        </p:txBody>
      </p:sp>
      <p:sp>
        <p:nvSpPr>
          <p:cNvPr id="5" name="Title 4">
            <a:extLst>
              <a:ext uri="{FF2B5EF4-FFF2-40B4-BE49-F238E27FC236}">
                <a16:creationId xmlns:a16="http://schemas.microsoft.com/office/drawing/2014/main" id="{AB0D8571-B9CF-3A4A-B8AE-BB8487D1B7B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576844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ull img+title+txt">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298AE353-5FD3-C24F-B333-E9F55313F3FB}"/>
              </a:ext>
            </a:extLst>
          </p:cNvPr>
          <p:cNvSpPr>
            <a:spLocks noGrp="1"/>
          </p:cNvSpPr>
          <p:nvPr>
            <p:ph type="pic" idx="13" hasCustomPrompt="1"/>
          </p:nvPr>
        </p:nvSpPr>
        <p:spPr>
          <a:xfrm>
            <a:off x="0" y="1"/>
            <a:ext cx="9144000" cy="5144400"/>
          </a:xfrm>
          <a:solidFill>
            <a:schemeClr val="bg1">
              <a:lumMod val="65000"/>
            </a:schemeClr>
          </a:solidFill>
        </p:spPr>
        <p:txBody>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picture</a:t>
            </a:r>
            <a:r>
              <a:rPr lang="en-GB" dirty="0"/>
              <a:t> in background</a:t>
            </a:r>
            <a:r>
              <a:rPr lang="en-US" dirty="0"/>
              <a:t> </a:t>
            </a:r>
          </a:p>
        </p:txBody>
      </p:sp>
      <p:sp>
        <p:nvSpPr>
          <p:cNvPr id="6" name="Date Placeholder 5">
            <a:extLst>
              <a:ext uri="{FF2B5EF4-FFF2-40B4-BE49-F238E27FC236}">
                <a16:creationId xmlns:a16="http://schemas.microsoft.com/office/drawing/2014/main" id="{1A56BF99-ECFB-014B-B577-CEFA1831B455}"/>
              </a:ext>
            </a:extLst>
          </p:cNvPr>
          <p:cNvSpPr>
            <a:spLocks noGrp="1"/>
          </p:cNvSpPr>
          <p:nvPr>
            <p:ph type="dt" sz="half" idx="14"/>
          </p:nvPr>
        </p:nvSpPr>
        <p:spPr/>
        <p:txBody>
          <a:bodyPr/>
          <a:lstStyle>
            <a:lvl1pPr>
              <a:defRPr>
                <a:solidFill>
                  <a:schemeClr val="bg1"/>
                </a:solidFill>
              </a:defRPr>
            </a:lvl1pPr>
          </a:lstStyle>
          <a:p>
            <a:endParaRPr lang="en-US" dirty="0"/>
          </a:p>
        </p:txBody>
      </p:sp>
      <p:sp>
        <p:nvSpPr>
          <p:cNvPr id="14" name="Footer Placeholder 13">
            <a:extLst>
              <a:ext uri="{FF2B5EF4-FFF2-40B4-BE49-F238E27FC236}">
                <a16:creationId xmlns:a16="http://schemas.microsoft.com/office/drawing/2014/main" id="{4471BBE0-AB13-0F49-BA5C-737EEED97DB9}"/>
              </a:ext>
            </a:extLst>
          </p:cNvPr>
          <p:cNvSpPr>
            <a:spLocks noGrp="1"/>
          </p:cNvSpPr>
          <p:nvPr>
            <p:ph type="ftr" sz="quarter" idx="15"/>
          </p:nvPr>
        </p:nvSpPr>
        <p:spPr/>
        <p:txBody>
          <a:bodyPr/>
          <a:lstStyle>
            <a:lvl1pPr>
              <a:defRPr>
                <a:solidFill>
                  <a:schemeClr val="bg1"/>
                </a:solidFill>
              </a:defRPr>
            </a:lvl1pPr>
          </a:lstStyle>
          <a:p>
            <a:r>
              <a:rPr lang="en-US"/>
              <a:t>SDCT</a:t>
            </a:r>
            <a:endParaRPr lang="en-US" dirty="0"/>
          </a:p>
        </p:txBody>
      </p:sp>
      <p:sp>
        <p:nvSpPr>
          <p:cNvPr id="15" name="Slide Number Placeholder 14">
            <a:extLst>
              <a:ext uri="{FF2B5EF4-FFF2-40B4-BE49-F238E27FC236}">
                <a16:creationId xmlns:a16="http://schemas.microsoft.com/office/drawing/2014/main" id="{05CB7183-E50C-7441-B2F7-50DBD49AF9BA}"/>
              </a:ext>
            </a:extLst>
          </p:cNvPr>
          <p:cNvSpPr>
            <a:spLocks noGrp="1"/>
          </p:cNvSpPr>
          <p:nvPr>
            <p:ph type="sldNum" sz="quarter" idx="16"/>
          </p:nvPr>
        </p:nvSpPr>
        <p:spPr/>
        <p:txBody>
          <a:bodyPr/>
          <a:lstStyle>
            <a:lvl1pPr>
              <a:defRPr>
                <a:solidFill>
                  <a:schemeClr val="bg1"/>
                </a:solidFill>
              </a:defRPr>
            </a:lvl1pPr>
          </a:lstStyle>
          <a:p>
            <a:fld id="{A7C12C7C-6A3B-F84D-A357-F08536A96CB0}" type="slidenum">
              <a:rPr lang="en-US" smtClean="0"/>
              <a:pPr/>
              <a:t>‹#›</a:t>
            </a:fld>
            <a:endParaRPr lang="en-US" dirty="0"/>
          </a:p>
        </p:txBody>
      </p:sp>
      <p:sp>
        <p:nvSpPr>
          <p:cNvPr id="2" name="Title 1">
            <a:extLst>
              <a:ext uri="{FF2B5EF4-FFF2-40B4-BE49-F238E27FC236}">
                <a16:creationId xmlns:a16="http://schemas.microsoft.com/office/drawing/2014/main" id="{08301962-C577-6243-A54D-51BF3151030E}"/>
              </a:ext>
            </a:extLst>
          </p:cNvPr>
          <p:cNvSpPr>
            <a:spLocks noGrp="1"/>
          </p:cNvSpPr>
          <p:nvPr>
            <p:ph type="title"/>
          </p:nvPr>
        </p:nvSpPr>
        <p:spPr/>
        <p:txBody>
          <a:bodyPr/>
          <a:lstStyle/>
          <a:p>
            <a:r>
              <a:rPr lang="en-US"/>
              <a:t>Click to edit Master title style</a:t>
            </a:r>
          </a:p>
        </p:txBody>
      </p:sp>
      <p:sp>
        <p:nvSpPr>
          <p:cNvPr id="12" name="Text Placeholder 7">
            <a:extLst>
              <a:ext uri="{FF2B5EF4-FFF2-40B4-BE49-F238E27FC236}">
                <a16:creationId xmlns:a16="http://schemas.microsoft.com/office/drawing/2014/main" id="{8F9F7687-1852-5C4E-A518-8BA9F30308F0}"/>
              </a:ext>
            </a:extLst>
          </p:cNvPr>
          <p:cNvSpPr>
            <a:spLocks noGrp="1"/>
          </p:cNvSpPr>
          <p:nvPr>
            <p:ph type="body" sz="quarter" idx="20"/>
          </p:nvPr>
        </p:nvSpPr>
        <p:spPr>
          <a:xfrm>
            <a:off x="809625" y="3743882"/>
            <a:ext cx="4235450" cy="942418"/>
          </a:xfrm>
        </p:spPr>
        <p:txBody>
          <a:bodyPr/>
          <a:lstStyle>
            <a:lvl1pPr marL="180000" indent="-180000">
              <a:spcBef>
                <a:spcPts val="300"/>
              </a:spcBef>
              <a:buClr>
                <a:schemeClr val="bg2"/>
              </a:buClr>
              <a:defRPr sz="1500">
                <a:solidFill>
                  <a:schemeClr val="accent1"/>
                </a:solidFill>
              </a:defRPr>
            </a:lvl1pPr>
            <a:lvl2pPr>
              <a:spcBef>
                <a:spcPts val="300"/>
              </a:spcBef>
              <a:buClr>
                <a:schemeClr val="bg2"/>
              </a:buClr>
              <a:defRPr sz="1500">
                <a:solidFill>
                  <a:schemeClr val="accent1"/>
                </a:solidFill>
              </a:defRPr>
            </a:lvl2pPr>
            <a:lvl3pPr>
              <a:spcAft>
                <a:spcPts val="400"/>
              </a:spcAft>
              <a:buClr>
                <a:schemeClr val="bg2"/>
              </a:buClr>
              <a:defRPr sz="1500">
                <a:solidFill>
                  <a:schemeClr val="accent1"/>
                </a:solidFill>
              </a:defRPr>
            </a:lvl3pPr>
            <a:lvl4pPr marL="216000" indent="-216000">
              <a:spcBef>
                <a:spcPts val="300"/>
              </a:spcBef>
              <a:spcAft>
                <a:spcPts val="300"/>
              </a:spcAft>
              <a:buClr>
                <a:schemeClr val="bg2"/>
              </a:buClr>
              <a:defRPr sz="1800">
                <a:solidFill>
                  <a:schemeClr val="accent1"/>
                </a:solidFill>
              </a:defRPr>
            </a:lvl4pPr>
            <a:lvl5pPr>
              <a:spcBef>
                <a:spcPts val="200"/>
              </a:spcBef>
              <a:buClr>
                <a:schemeClr val="bg2"/>
              </a:buClr>
              <a:defRPr sz="1800">
                <a:solidFill>
                  <a:schemeClr val="accent1"/>
                </a:solidFill>
              </a:defRPr>
            </a:lvl5pPr>
            <a:lvl6pPr>
              <a:buClr>
                <a:schemeClr val="bg2"/>
              </a:buClr>
              <a:defRPr sz="1800">
                <a:solidFill>
                  <a:schemeClr val="accent1"/>
                </a:solidFill>
              </a:defRPr>
            </a:lvl6pPr>
            <a:lvl7pPr marL="252000" indent="-252000">
              <a:spcBef>
                <a:spcPts val="400"/>
              </a:spcBef>
              <a:spcAft>
                <a:spcPts val="400"/>
              </a:spcAft>
              <a:buClr>
                <a:schemeClr val="bg2"/>
              </a:buClr>
              <a:defRPr sz="2100">
                <a:solidFill>
                  <a:schemeClr val="accent1"/>
                </a:solidFill>
              </a:defRPr>
            </a:lvl7pPr>
            <a:lvl8pPr>
              <a:spcBef>
                <a:spcPts val="300"/>
              </a:spcBef>
              <a:spcAft>
                <a:spcPts val="400"/>
              </a:spcAft>
              <a:buClr>
                <a:schemeClr val="bg2"/>
              </a:buClr>
              <a:defRPr sz="2100">
                <a:solidFill>
                  <a:schemeClr val="accent1"/>
                </a:solidFill>
              </a:defRPr>
            </a:lvl8pPr>
            <a:lvl9pPr>
              <a:buClr>
                <a:schemeClr val="bg2"/>
              </a:buClr>
              <a:defRPr sz="2100">
                <a:solidFill>
                  <a:schemeClr val="accent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907273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bg1">
            <a:lumMod val="65000"/>
          </a:schemeClr>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F8740D-2D52-2D40-AA42-40B2705FB965}"/>
              </a:ext>
            </a:extLst>
          </p:cNvPr>
          <p:cNvSpPr>
            <a:spLocks noGrp="1"/>
          </p:cNvSpPr>
          <p:nvPr>
            <p:ph type="dt" sz="half" idx="16"/>
          </p:nvPr>
        </p:nvSpPr>
        <p:spPr/>
        <p:txBody>
          <a:bodyPr/>
          <a:lstStyle>
            <a:lvl1pPr>
              <a:defRPr>
                <a:solidFill>
                  <a:schemeClr val="bg1"/>
                </a:solidFill>
              </a:defRPr>
            </a:lvl1pPr>
          </a:lstStyle>
          <a:p>
            <a:endParaRPr lang="en-US" dirty="0"/>
          </a:p>
        </p:txBody>
      </p:sp>
      <p:sp>
        <p:nvSpPr>
          <p:cNvPr id="3" name="Footer Placeholder 2">
            <a:extLst>
              <a:ext uri="{FF2B5EF4-FFF2-40B4-BE49-F238E27FC236}">
                <a16:creationId xmlns:a16="http://schemas.microsoft.com/office/drawing/2014/main" id="{849BED25-0267-6C43-96A3-4205E8384F39}"/>
              </a:ext>
            </a:extLst>
          </p:cNvPr>
          <p:cNvSpPr>
            <a:spLocks noGrp="1"/>
          </p:cNvSpPr>
          <p:nvPr>
            <p:ph type="ftr" sz="quarter" idx="17"/>
          </p:nvPr>
        </p:nvSpPr>
        <p:spPr/>
        <p:txBody>
          <a:bodyPr/>
          <a:lstStyle>
            <a:lvl1pPr>
              <a:defRPr>
                <a:solidFill>
                  <a:schemeClr val="bg1"/>
                </a:solidFill>
              </a:defRPr>
            </a:lvl1pPr>
          </a:lstStyle>
          <a:p>
            <a:r>
              <a:rPr lang="en-US"/>
              <a:t>SDCT</a:t>
            </a:r>
            <a:endParaRPr lang="en-US" dirty="0"/>
          </a:p>
        </p:txBody>
      </p:sp>
      <p:sp>
        <p:nvSpPr>
          <p:cNvPr id="7" name="Slide Number Placeholder 6">
            <a:extLst>
              <a:ext uri="{FF2B5EF4-FFF2-40B4-BE49-F238E27FC236}">
                <a16:creationId xmlns:a16="http://schemas.microsoft.com/office/drawing/2014/main" id="{2122809E-775F-6F43-8BF8-93F53E249990}"/>
              </a:ext>
            </a:extLst>
          </p:cNvPr>
          <p:cNvSpPr>
            <a:spLocks noGrp="1"/>
          </p:cNvSpPr>
          <p:nvPr>
            <p:ph type="sldNum" sz="quarter" idx="18"/>
          </p:nvPr>
        </p:nvSpPr>
        <p:spPr/>
        <p:txBody>
          <a:bodyPr/>
          <a:lstStyle>
            <a:lvl1pPr>
              <a:defRPr>
                <a:solidFill>
                  <a:schemeClr val="bg1"/>
                </a:solidFill>
              </a:defRPr>
            </a:lvl1pPr>
          </a:lstStyle>
          <a:p>
            <a:fld id="{A7C12C7C-6A3B-F84D-A357-F08536A96CB0}" type="slidenum">
              <a:rPr lang="en-US" smtClean="0"/>
              <a:pPr/>
              <a:t>‹#›</a:t>
            </a:fld>
            <a:endParaRPr lang="en-US" dirty="0"/>
          </a:p>
        </p:txBody>
      </p:sp>
      <p:sp>
        <p:nvSpPr>
          <p:cNvPr id="14" name="Text Placeholder 4">
            <a:extLst>
              <a:ext uri="{FF2B5EF4-FFF2-40B4-BE49-F238E27FC236}">
                <a16:creationId xmlns:a16="http://schemas.microsoft.com/office/drawing/2014/main" id="{02EF222A-CB8A-6943-8635-27312E019765}"/>
              </a:ext>
            </a:extLst>
          </p:cNvPr>
          <p:cNvSpPr>
            <a:spLocks noGrp="1" noChangeAspect="1"/>
          </p:cNvSpPr>
          <p:nvPr>
            <p:ph type="body" sz="quarter" idx="19" hasCustomPrompt="1"/>
          </p:nvPr>
        </p:nvSpPr>
        <p:spPr>
          <a:xfrm>
            <a:off x="809625" y="4422560"/>
            <a:ext cx="972000" cy="243420"/>
          </a:xfrm>
          <a:blipFill>
            <a:blip r:embed="rId2">
              <a:extLst>
                <a:ext uri="{96DAC541-7B7A-43D3-8B79-37D633B846F1}">
                  <asvg:svgBlip xmlns:asvg="http://schemas.microsoft.com/office/drawing/2016/SVG/main" r:embed="rId3"/>
                </a:ext>
              </a:extLst>
            </a:blip>
            <a:stretch>
              <a:fillRect/>
            </a:stretch>
          </a:blipFill>
        </p:spPr>
        <p:txBody>
          <a:bodyPr/>
          <a:lstStyle>
            <a:lvl1pPr marL="0" indent="0">
              <a:buNone/>
              <a:defRPr/>
            </a:lvl1pPr>
          </a:lstStyle>
          <a:p>
            <a:pPr lvl="0"/>
            <a:r>
              <a:rPr lang="en-US" dirty="0"/>
              <a:t> </a:t>
            </a:r>
          </a:p>
        </p:txBody>
      </p:sp>
      <p:sp>
        <p:nvSpPr>
          <p:cNvPr id="8" name="Rectangle 7">
            <a:extLst>
              <a:ext uri="{FF2B5EF4-FFF2-40B4-BE49-F238E27FC236}">
                <a16:creationId xmlns:a16="http://schemas.microsoft.com/office/drawing/2014/main" id="{5EBBF23C-83FB-BD45-8C41-7E7C992B2334}"/>
              </a:ext>
            </a:extLst>
          </p:cNvPr>
          <p:cNvSpPr/>
          <p:nvPr userDrawn="1"/>
        </p:nvSpPr>
        <p:spPr>
          <a:xfrm>
            <a:off x="809625" y="3006353"/>
            <a:ext cx="555050" cy="123111"/>
          </a:xfrm>
          <a:prstGeom prst="rect">
            <a:avLst/>
          </a:prstGeom>
        </p:spPr>
        <p:txBody>
          <a:bodyPr wrap="square" lIns="0" tIns="0" rIns="0" bIns="0">
            <a:spAutoFit/>
          </a:bodyPr>
          <a:lstStyle/>
          <a:p>
            <a:pPr>
              <a:spcBef>
                <a:spcPts val="600"/>
              </a:spcBef>
              <a:spcAft>
                <a:spcPts val="300"/>
              </a:spcAft>
              <a:tabLst>
                <a:tab pos="252095" algn="l"/>
                <a:tab pos="504190" algn="l"/>
                <a:tab pos="756285" algn="l"/>
                <a:tab pos="972185" algn="l"/>
                <a:tab pos="1224280" algn="l"/>
              </a:tabLst>
            </a:pPr>
            <a:r>
              <a:rPr lang="en-AU" sz="800" b="1"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Link Group</a:t>
            </a:r>
            <a:endParaRPr lang="en-AU" sz="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CA079335-C980-1A42-826C-50ADB064445B}"/>
              </a:ext>
            </a:extLst>
          </p:cNvPr>
          <p:cNvSpPr/>
          <p:nvPr userDrawn="1"/>
        </p:nvSpPr>
        <p:spPr>
          <a:xfrm>
            <a:off x="809625" y="3682636"/>
            <a:ext cx="728231" cy="123111"/>
          </a:xfrm>
          <a:prstGeom prst="rect">
            <a:avLst/>
          </a:prstGeom>
        </p:spPr>
        <p:txBody>
          <a:bodyPr wrap="square" lIns="0" tIns="0" rIns="0" bIns="0">
            <a:spAutoFit/>
          </a:bodyPr>
          <a:lstStyle/>
          <a:p>
            <a:pPr>
              <a:spcBef>
                <a:spcPts val="600"/>
              </a:spcBef>
              <a:spcAft>
                <a:spcPts val="300"/>
              </a:spcAft>
              <a:tabLst>
                <a:tab pos="252095" algn="l"/>
                <a:tab pos="504190" algn="l"/>
                <a:tab pos="756285" algn="l"/>
                <a:tab pos="972185" algn="l"/>
                <a:tab pos="1224280" algn="l"/>
              </a:tabLst>
            </a:pPr>
            <a:r>
              <a:rPr lang="en-AU" sz="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linkgroup.com</a:t>
            </a:r>
          </a:p>
        </p:txBody>
      </p:sp>
      <p:sp>
        <p:nvSpPr>
          <p:cNvPr id="6" name="Text Placeholder 5">
            <a:extLst>
              <a:ext uri="{FF2B5EF4-FFF2-40B4-BE49-F238E27FC236}">
                <a16:creationId xmlns:a16="http://schemas.microsoft.com/office/drawing/2014/main" id="{FA233ED7-CF5C-E44E-B8F4-561B5C55F9B9}"/>
              </a:ext>
            </a:extLst>
          </p:cNvPr>
          <p:cNvSpPr>
            <a:spLocks noGrp="1"/>
          </p:cNvSpPr>
          <p:nvPr>
            <p:ph type="body" sz="quarter" idx="20" hasCustomPrompt="1"/>
          </p:nvPr>
        </p:nvSpPr>
        <p:spPr>
          <a:xfrm>
            <a:off x="809625" y="3203863"/>
            <a:ext cx="1779587" cy="383887"/>
          </a:xfrm>
        </p:spPr>
        <p:txBody>
          <a:bodyPr/>
          <a:lstStyle>
            <a:lvl1pPr marL="0" indent="0">
              <a:spcBef>
                <a:spcPts val="0"/>
              </a:spcBef>
              <a:spcAft>
                <a:spcPts val="0"/>
              </a:spcAft>
              <a:buFont typeface="Arial" panose="020B0604020202020204" pitchFamily="34" charset="0"/>
              <a:buNone/>
              <a:defRPr sz="800">
                <a:solidFill>
                  <a:schemeClr val="bg1"/>
                </a:solidFill>
              </a:defRPr>
            </a:lvl1pPr>
            <a:lvl2pPr marL="0" indent="0">
              <a:spcBef>
                <a:spcPts val="0"/>
              </a:spcBef>
              <a:spcAft>
                <a:spcPts val="0"/>
              </a:spcAft>
              <a:buFont typeface="Arial" panose="020B0604020202020204" pitchFamily="34" charset="0"/>
              <a:buNone/>
              <a:defRPr sz="800">
                <a:solidFill>
                  <a:schemeClr val="bg1"/>
                </a:solidFill>
              </a:defRPr>
            </a:lvl2pPr>
            <a:lvl3pPr marL="0" indent="0">
              <a:lnSpc>
                <a:spcPct val="100000"/>
              </a:lnSpc>
              <a:spcAft>
                <a:spcPts val="0"/>
              </a:spcAft>
              <a:buFont typeface="Arial" panose="020B0604020202020204" pitchFamily="34" charset="0"/>
              <a:buNone/>
              <a:defRPr sz="800">
                <a:solidFill>
                  <a:schemeClr val="bg1"/>
                </a:solidFill>
              </a:defRPr>
            </a:lvl3pPr>
            <a:lvl4pPr marL="0" indent="0">
              <a:spcBef>
                <a:spcPts val="0"/>
              </a:spcBef>
              <a:spcAft>
                <a:spcPts val="0"/>
              </a:spcAft>
              <a:buNone/>
              <a:defRPr sz="800">
                <a:solidFill>
                  <a:schemeClr val="bg1"/>
                </a:solidFill>
              </a:defRPr>
            </a:lvl4pPr>
            <a:lvl5pPr>
              <a:defRPr sz="800"/>
            </a:lvl5pPr>
            <a:lvl6pPr marL="0" indent="0">
              <a:spcAft>
                <a:spcPts val="0"/>
              </a:spcAft>
              <a:buFont typeface="Arial" panose="020B0604020202020204" pitchFamily="34" charset="0"/>
              <a:buNone/>
              <a:defRPr sz="800">
                <a:solidFill>
                  <a:schemeClr val="bg1"/>
                </a:solidFill>
              </a:defRPr>
            </a:lvl6pPr>
            <a:lvl7pPr marL="0" indent="0">
              <a:spcBef>
                <a:spcPts val="0"/>
              </a:spcBef>
              <a:spcAft>
                <a:spcPts val="0"/>
              </a:spcAft>
              <a:buNone/>
              <a:defRPr sz="800">
                <a:solidFill>
                  <a:schemeClr val="bg1"/>
                </a:solidFill>
              </a:defRPr>
            </a:lvl7pPr>
            <a:lvl8pPr marL="0" indent="0">
              <a:spcBef>
                <a:spcPts val="0"/>
              </a:spcBef>
              <a:spcAft>
                <a:spcPts val="0"/>
              </a:spcAft>
              <a:buFont typeface="Arial" panose="020B0604020202020204" pitchFamily="34" charset="0"/>
              <a:buNone/>
              <a:defRPr sz="800">
                <a:solidFill>
                  <a:schemeClr val="bg1"/>
                </a:solidFill>
              </a:defRPr>
            </a:lvl8pPr>
            <a:lvl9pPr marL="0" indent="0">
              <a:lnSpc>
                <a:spcPct val="100000"/>
              </a:lnSpc>
              <a:spcBef>
                <a:spcPts val="0"/>
              </a:spcBef>
              <a:spcAft>
                <a:spcPts val="0"/>
              </a:spcAft>
              <a:buFont typeface="Arial" panose="020B0604020202020204" pitchFamily="34" charset="0"/>
              <a:buNone/>
              <a:defRPr sz="800">
                <a:solidFill>
                  <a:schemeClr val="bg1"/>
                </a:solidFill>
              </a:defRPr>
            </a:lvl9pPr>
          </a:lstStyle>
          <a:p>
            <a:pPr lvl="0"/>
            <a:r>
              <a:rPr lang="en-GB" dirty="0"/>
              <a:t>Click to insert address</a:t>
            </a:r>
          </a:p>
          <a:p>
            <a:pPr lvl="1"/>
            <a:r>
              <a:rPr lang="en-GB" dirty="0"/>
              <a:t>Second level</a:t>
            </a:r>
          </a:p>
          <a:p>
            <a:pPr lvl="2"/>
            <a:r>
              <a:rPr lang="en-GB" dirty="0"/>
              <a:t>Third level</a:t>
            </a:r>
            <a:endParaRPr lang="en-US" dirty="0"/>
          </a:p>
        </p:txBody>
      </p:sp>
      <p:sp>
        <p:nvSpPr>
          <p:cNvPr id="12" name="Text Placeholder 5">
            <a:extLst>
              <a:ext uri="{FF2B5EF4-FFF2-40B4-BE49-F238E27FC236}">
                <a16:creationId xmlns:a16="http://schemas.microsoft.com/office/drawing/2014/main" id="{EF7AF705-7486-EC4C-B5E4-04E4CEC4C1F1}"/>
              </a:ext>
            </a:extLst>
          </p:cNvPr>
          <p:cNvSpPr>
            <a:spLocks noGrp="1"/>
          </p:cNvSpPr>
          <p:nvPr>
            <p:ph type="body" sz="quarter" idx="21" hasCustomPrompt="1"/>
          </p:nvPr>
        </p:nvSpPr>
        <p:spPr>
          <a:xfrm>
            <a:off x="809625" y="3918093"/>
            <a:ext cx="1779587" cy="273845"/>
          </a:xfrm>
        </p:spPr>
        <p:txBody>
          <a:bodyPr/>
          <a:lstStyle>
            <a:lvl1pPr marL="0" indent="0">
              <a:spcBef>
                <a:spcPts val="0"/>
              </a:spcBef>
              <a:spcAft>
                <a:spcPts val="0"/>
              </a:spcAft>
              <a:buFont typeface="Arial" panose="020B0604020202020204" pitchFamily="34" charset="0"/>
              <a:buNone/>
              <a:defRPr sz="800">
                <a:solidFill>
                  <a:schemeClr val="bg1"/>
                </a:solidFill>
              </a:defRPr>
            </a:lvl1pPr>
            <a:lvl2pPr marL="0" indent="0">
              <a:spcBef>
                <a:spcPts val="0"/>
              </a:spcBef>
              <a:spcAft>
                <a:spcPts val="0"/>
              </a:spcAft>
              <a:buFont typeface="Arial" panose="020B0604020202020204" pitchFamily="34" charset="0"/>
              <a:buNone/>
              <a:defRPr sz="800">
                <a:solidFill>
                  <a:schemeClr val="bg1"/>
                </a:solidFill>
              </a:defRPr>
            </a:lvl2pPr>
            <a:lvl3pPr marL="0" indent="0">
              <a:lnSpc>
                <a:spcPct val="100000"/>
              </a:lnSpc>
              <a:spcAft>
                <a:spcPts val="0"/>
              </a:spcAft>
              <a:buFont typeface="Arial" panose="020B0604020202020204" pitchFamily="34" charset="0"/>
              <a:buNone/>
              <a:defRPr sz="800">
                <a:solidFill>
                  <a:schemeClr val="bg1"/>
                </a:solidFill>
              </a:defRPr>
            </a:lvl3pPr>
            <a:lvl4pPr marL="0" indent="0">
              <a:spcBef>
                <a:spcPts val="0"/>
              </a:spcBef>
              <a:spcAft>
                <a:spcPts val="0"/>
              </a:spcAft>
              <a:buNone/>
              <a:defRPr sz="800">
                <a:solidFill>
                  <a:schemeClr val="bg1"/>
                </a:solidFill>
              </a:defRPr>
            </a:lvl4pPr>
            <a:lvl5pPr>
              <a:defRPr sz="800"/>
            </a:lvl5pPr>
            <a:lvl6pPr marL="0" indent="0">
              <a:spcAft>
                <a:spcPts val="0"/>
              </a:spcAft>
              <a:buFont typeface="Arial" panose="020B0604020202020204" pitchFamily="34" charset="0"/>
              <a:buNone/>
              <a:defRPr sz="800">
                <a:solidFill>
                  <a:schemeClr val="bg1"/>
                </a:solidFill>
              </a:defRPr>
            </a:lvl6pPr>
            <a:lvl7pPr marL="0" indent="0">
              <a:spcBef>
                <a:spcPts val="0"/>
              </a:spcBef>
              <a:spcAft>
                <a:spcPts val="0"/>
              </a:spcAft>
              <a:buNone/>
              <a:defRPr sz="800">
                <a:solidFill>
                  <a:schemeClr val="bg1"/>
                </a:solidFill>
              </a:defRPr>
            </a:lvl7pPr>
            <a:lvl8pPr marL="0" indent="0">
              <a:spcBef>
                <a:spcPts val="0"/>
              </a:spcBef>
              <a:spcAft>
                <a:spcPts val="0"/>
              </a:spcAft>
              <a:buFont typeface="Arial" panose="020B0604020202020204" pitchFamily="34" charset="0"/>
              <a:buNone/>
              <a:defRPr sz="800">
                <a:solidFill>
                  <a:schemeClr val="bg1"/>
                </a:solidFill>
              </a:defRPr>
            </a:lvl8pPr>
            <a:lvl9pPr marL="0" indent="0">
              <a:lnSpc>
                <a:spcPct val="100000"/>
              </a:lnSpc>
              <a:spcBef>
                <a:spcPts val="0"/>
              </a:spcBef>
              <a:spcAft>
                <a:spcPts val="0"/>
              </a:spcAft>
              <a:buFont typeface="Arial" panose="020B0604020202020204" pitchFamily="34" charset="0"/>
              <a:buNone/>
              <a:defRPr sz="800">
                <a:solidFill>
                  <a:schemeClr val="bg1"/>
                </a:solidFill>
              </a:defRPr>
            </a:lvl9pPr>
          </a:lstStyle>
          <a:p>
            <a:pPr lvl="0"/>
            <a:r>
              <a:rPr lang="en-GB" dirty="0"/>
              <a:t>Click to insert registered entity name</a:t>
            </a:r>
          </a:p>
          <a:p>
            <a:pPr lvl="1"/>
            <a:r>
              <a:rPr lang="en-GB" dirty="0"/>
              <a:t>Second level</a:t>
            </a:r>
          </a:p>
        </p:txBody>
      </p:sp>
      <p:sp>
        <p:nvSpPr>
          <p:cNvPr id="11" name="Picture Placeholder 10">
            <a:extLst>
              <a:ext uri="{FF2B5EF4-FFF2-40B4-BE49-F238E27FC236}">
                <a16:creationId xmlns:a16="http://schemas.microsoft.com/office/drawing/2014/main" id="{DD1E3AFC-185C-C949-98CD-D577C369439E}"/>
              </a:ext>
            </a:extLst>
          </p:cNvPr>
          <p:cNvSpPr>
            <a:spLocks noGrp="1"/>
          </p:cNvSpPr>
          <p:nvPr>
            <p:ph type="pic" sz="quarter" idx="22" hasCustomPrompt="1"/>
          </p:nvPr>
        </p:nvSpPr>
        <p:spPr>
          <a:xfrm>
            <a:off x="6280150" y="2492375"/>
            <a:ext cx="955675" cy="1095375"/>
          </a:xfrm>
          <a:prstGeom prst="roundRect">
            <a:avLst>
              <a:gd name="adj" fmla="val 3987"/>
            </a:avLst>
          </a:prstGeom>
        </p:spPr>
        <p:txBody>
          <a:bodyPr/>
          <a:lstStyle>
            <a:lvl1pPr marL="0" indent="0">
              <a:buNone/>
              <a:defRPr>
                <a:solidFill>
                  <a:schemeClr val="bg1"/>
                </a:solidFill>
              </a:defRPr>
            </a:lvl1pPr>
          </a:lstStyle>
          <a:p>
            <a:r>
              <a:rPr lang="en-US" dirty="0"/>
              <a:t>Click to insert contact headshot</a:t>
            </a:r>
          </a:p>
        </p:txBody>
      </p:sp>
      <p:sp>
        <p:nvSpPr>
          <p:cNvPr id="15" name="Text Placeholder 5">
            <a:extLst>
              <a:ext uri="{FF2B5EF4-FFF2-40B4-BE49-F238E27FC236}">
                <a16:creationId xmlns:a16="http://schemas.microsoft.com/office/drawing/2014/main" id="{01FCA63F-1288-B343-962A-EFE018D32E15}"/>
              </a:ext>
            </a:extLst>
          </p:cNvPr>
          <p:cNvSpPr>
            <a:spLocks noGrp="1"/>
          </p:cNvSpPr>
          <p:nvPr>
            <p:ph type="body" sz="quarter" idx="23" hasCustomPrompt="1"/>
          </p:nvPr>
        </p:nvSpPr>
        <p:spPr>
          <a:xfrm>
            <a:off x="6280150" y="3726149"/>
            <a:ext cx="2044700" cy="960151"/>
          </a:xfrm>
        </p:spPr>
        <p:txBody>
          <a:bodyPr/>
          <a:lstStyle>
            <a:lvl1pPr marL="0" indent="0">
              <a:spcBef>
                <a:spcPts val="0"/>
              </a:spcBef>
              <a:spcAft>
                <a:spcPts val="0"/>
              </a:spcAft>
              <a:buFont typeface="Arial" panose="020B0604020202020204" pitchFamily="34" charset="0"/>
              <a:buNone/>
              <a:defRPr sz="800">
                <a:solidFill>
                  <a:schemeClr val="bg1"/>
                </a:solidFill>
              </a:defRPr>
            </a:lvl1pPr>
            <a:lvl2pPr marL="0" indent="0">
              <a:spcBef>
                <a:spcPts val="0"/>
              </a:spcBef>
              <a:spcAft>
                <a:spcPts val="0"/>
              </a:spcAft>
              <a:buFont typeface="Arial" panose="020B0604020202020204" pitchFamily="34" charset="0"/>
              <a:buNone/>
              <a:defRPr sz="800">
                <a:solidFill>
                  <a:schemeClr val="bg1"/>
                </a:solidFill>
              </a:defRPr>
            </a:lvl2pPr>
            <a:lvl3pPr marL="0" indent="0">
              <a:lnSpc>
                <a:spcPct val="100000"/>
              </a:lnSpc>
              <a:spcAft>
                <a:spcPts val="0"/>
              </a:spcAft>
              <a:buFont typeface="Arial" panose="020B0604020202020204" pitchFamily="34" charset="0"/>
              <a:buNone/>
              <a:defRPr sz="800">
                <a:solidFill>
                  <a:schemeClr val="bg1"/>
                </a:solidFill>
              </a:defRPr>
            </a:lvl3pPr>
            <a:lvl4pPr marL="0" indent="0">
              <a:spcBef>
                <a:spcPts val="0"/>
              </a:spcBef>
              <a:spcAft>
                <a:spcPts val="0"/>
              </a:spcAft>
              <a:buNone/>
              <a:defRPr sz="800">
                <a:solidFill>
                  <a:schemeClr val="bg1"/>
                </a:solidFill>
              </a:defRPr>
            </a:lvl4pPr>
            <a:lvl5pPr>
              <a:defRPr sz="800"/>
            </a:lvl5pPr>
            <a:lvl6pPr marL="0" indent="0">
              <a:spcAft>
                <a:spcPts val="0"/>
              </a:spcAft>
              <a:buFont typeface="Arial" panose="020B0604020202020204" pitchFamily="34" charset="0"/>
              <a:buNone/>
              <a:defRPr sz="800">
                <a:solidFill>
                  <a:schemeClr val="bg1"/>
                </a:solidFill>
              </a:defRPr>
            </a:lvl6pPr>
            <a:lvl7pPr marL="0" indent="0">
              <a:spcBef>
                <a:spcPts val="0"/>
              </a:spcBef>
              <a:spcAft>
                <a:spcPts val="0"/>
              </a:spcAft>
              <a:buNone/>
              <a:defRPr sz="800">
                <a:solidFill>
                  <a:schemeClr val="bg1"/>
                </a:solidFill>
              </a:defRPr>
            </a:lvl7pPr>
            <a:lvl8pPr marL="0" indent="0">
              <a:spcBef>
                <a:spcPts val="0"/>
              </a:spcBef>
              <a:spcAft>
                <a:spcPts val="0"/>
              </a:spcAft>
              <a:buFont typeface="Arial" panose="020B0604020202020204" pitchFamily="34" charset="0"/>
              <a:buNone/>
              <a:defRPr sz="800">
                <a:solidFill>
                  <a:schemeClr val="bg1"/>
                </a:solidFill>
              </a:defRPr>
            </a:lvl8pPr>
            <a:lvl9pPr marL="0" indent="0">
              <a:lnSpc>
                <a:spcPct val="100000"/>
              </a:lnSpc>
              <a:spcBef>
                <a:spcPts val="0"/>
              </a:spcBef>
              <a:spcAft>
                <a:spcPts val="0"/>
              </a:spcAft>
              <a:buFont typeface="Arial" panose="020B0604020202020204" pitchFamily="34" charset="0"/>
              <a:buNone/>
              <a:defRPr sz="800">
                <a:solidFill>
                  <a:schemeClr val="bg1"/>
                </a:solidFill>
              </a:defRPr>
            </a:lvl9pPr>
          </a:lstStyle>
          <a:p>
            <a:pPr lvl="0"/>
            <a:r>
              <a:rPr lang="en-GB" dirty="0"/>
              <a:t>Click to insert contact </a:t>
            </a:r>
            <a:r>
              <a:rPr lang="en-GB" dirty="0" err="1"/>
              <a:t>detalis</a:t>
            </a:r>
            <a:endParaRPr lang="en-GB" dirty="0"/>
          </a:p>
          <a:p>
            <a:pPr lvl="1"/>
            <a:r>
              <a:rPr lang="en-GB" dirty="0"/>
              <a:t>Second level</a:t>
            </a:r>
          </a:p>
          <a:p>
            <a:pPr lvl="2"/>
            <a:r>
              <a:rPr lang="en-GB" dirty="0"/>
              <a:t>Third level</a:t>
            </a:r>
            <a:endParaRPr lang="en-US" dirty="0"/>
          </a:p>
        </p:txBody>
      </p:sp>
    </p:spTree>
    <p:extLst>
      <p:ext uri="{BB962C8B-B14F-4D97-AF65-F5344CB8AC3E}">
        <p14:creationId xmlns:p14="http://schemas.microsoft.com/office/powerpoint/2010/main" val="20290738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53E4644-A46D-AE47-AD2E-108BF412B5BD}"/>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5F9D149A-6CD6-624A-B7D0-43C34AED6623}"/>
              </a:ext>
            </a:extLst>
          </p:cNvPr>
          <p:cNvSpPr>
            <a:spLocks noGrp="1"/>
          </p:cNvSpPr>
          <p:nvPr>
            <p:ph type="ftr" sz="quarter" idx="11"/>
          </p:nvPr>
        </p:nvSpPr>
        <p:spPr/>
        <p:txBody>
          <a:bodyPr/>
          <a:lstStyle/>
          <a:p>
            <a:r>
              <a:rPr lang="en-US"/>
              <a:t>SDCT</a:t>
            </a:r>
            <a:endParaRPr lang="en-US" dirty="0"/>
          </a:p>
        </p:txBody>
      </p:sp>
      <p:sp>
        <p:nvSpPr>
          <p:cNvPr id="5" name="Slide Number Placeholder 4">
            <a:extLst>
              <a:ext uri="{FF2B5EF4-FFF2-40B4-BE49-F238E27FC236}">
                <a16:creationId xmlns:a16="http://schemas.microsoft.com/office/drawing/2014/main" id="{03F5686C-C64D-4A4E-AAF1-1907C6D4408E}"/>
              </a:ext>
            </a:extLst>
          </p:cNvPr>
          <p:cNvSpPr>
            <a:spLocks noGrp="1"/>
          </p:cNvSpPr>
          <p:nvPr>
            <p:ph type="sldNum" sz="quarter" idx="12"/>
          </p:nvPr>
        </p:nvSpPr>
        <p:spPr/>
        <p:txBody>
          <a:bodyPr/>
          <a:lstStyle/>
          <a:p>
            <a:fld id="{A7C12C7C-6A3B-F84D-A357-F08536A96CB0}" type="slidenum">
              <a:rPr lang="en-US" smtClean="0"/>
              <a:pPr/>
              <a:t>‹#›</a:t>
            </a:fld>
            <a:endParaRPr lang="en-US" dirty="0"/>
          </a:p>
        </p:txBody>
      </p:sp>
      <p:sp>
        <p:nvSpPr>
          <p:cNvPr id="6" name="object 4">
            <a:extLst>
              <a:ext uri="{FF2B5EF4-FFF2-40B4-BE49-F238E27FC236}">
                <a16:creationId xmlns:a16="http://schemas.microsoft.com/office/drawing/2014/main" id="{B499E99E-8137-D34E-9ED8-BA421FA49152}"/>
              </a:ext>
            </a:extLst>
          </p:cNvPr>
          <p:cNvSpPr/>
          <p:nvPr userDrawn="1"/>
        </p:nvSpPr>
        <p:spPr>
          <a:xfrm>
            <a:off x="1901825" y="444500"/>
            <a:ext cx="952500" cy="955675"/>
          </a:xfrm>
          <a:prstGeom prst="roundRect">
            <a:avLst>
              <a:gd name="adj" fmla="val 4000"/>
            </a:avLst>
          </a:prstGeom>
          <a:solidFill>
            <a:srgbClr val="13294B"/>
          </a:solidFill>
        </p:spPr>
        <p:txBody>
          <a:bodyPr wrap="square" lIns="0" tIns="0" rIns="0" bIns="0" rtlCol="0"/>
          <a:lstStyle/>
          <a:p>
            <a:endParaRPr dirty="0"/>
          </a:p>
        </p:txBody>
      </p:sp>
      <p:sp>
        <p:nvSpPr>
          <p:cNvPr id="7" name="object 5">
            <a:extLst>
              <a:ext uri="{FF2B5EF4-FFF2-40B4-BE49-F238E27FC236}">
                <a16:creationId xmlns:a16="http://schemas.microsoft.com/office/drawing/2014/main" id="{E8649139-BFD4-B04E-AA1A-F53D7E266CC4}"/>
              </a:ext>
            </a:extLst>
          </p:cNvPr>
          <p:cNvSpPr/>
          <p:nvPr userDrawn="1"/>
        </p:nvSpPr>
        <p:spPr>
          <a:xfrm>
            <a:off x="4094163" y="444500"/>
            <a:ext cx="950912" cy="955675"/>
          </a:xfrm>
          <a:prstGeom prst="roundRect">
            <a:avLst>
              <a:gd name="adj" fmla="val 4007"/>
            </a:avLst>
          </a:prstGeom>
          <a:solidFill>
            <a:srgbClr val="BFC8C3"/>
          </a:solidFill>
        </p:spPr>
        <p:txBody>
          <a:bodyPr wrap="square" lIns="0" tIns="0" rIns="0" bIns="0" rtlCol="0"/>
          <a:lstStyle/>
          <a:p>
            <a:endParaRPr dirty="0"/>
          </a:p>
        </p:txBody>
      </p:sp>
      <p:sp>
        <p:nvSpPr>
          <p:cNvPr id="8" name="object 6">
            <a:extLst>
              <a:ext uri="{FF2B5EF4-FFF2-40B4-BE49-F238E27FC236}">
                <a16:creationId xmlns:a16="http://schemas.microsoft.com/office/drawing/2014/main" id="{DEC3ABC3-5CBD-C840-A419-6B24D8615DBF}"/>
              </a:ext>
            </a:extLst>
          </p:cNvPr>
          <p:cNvSpPr/>
          <p:nvPr userDrawn="1"/>
        </p:nvSpPr>
        <p:spPr>
          <a:xfrm>
            <a:off x="3000375" y="444500"/>
            <a:ext cx="952500" cy="955675"/>
          </a:xfrm>
          <a:prstGeom prst="roundRect">
            <a:avLst>
              <a:gd name="adj" fmla="val 4000"/>
            </a:avLst>
          </a:prstGeom>
          <a:solidFill>
            <a:srgbClr val="585E6F"/>
          </a:solidFill>
        </p:spPr>
        <p:txBody>
          <a:bodyPr wrap="square" lIns="0" tIns="0" rIns="0" bIns="0" rtlCol="0"/>
          <a:lstStyle/>
          <a:p>
            <a:endParaRPr dirty="0"/>
          </a:p>
        </p:txBody>
      </p:sp>
      <p:sp>
        <p:nvSpPr>
          <p:cNvPr id="9" name="object 7">
            <a:extLst>
              <a:ext uri="{FF2B5EF4-FFF2-40B4-BE49-F238E27FC236}">
                <a16:creationId xmlns:a16="http://schemas.microsoft.com/office/drawing/2014/main" id="{C18B744D-531B-B847-A390-A2783D473D26}"/>
              </a:ext>
            </a:extLst>
          </p:cNvPr>
          <p:cNvSpPr/>
          <p:nvPr userDrawn="1"/>
        </p:nvSpPr>
        <p:spPr>
          <a:xfrm>
            <a:off x="809625" y="444500"/>
            <a:ext cx="949325" cy="955675"/>
          </a:xfrm>
          <a:prstGeom prst="roundRect">
            <a:avLst>
              <a:gd name="adj" fmla="val 4013"/>
            </a:avLst>
          </a:prstGeom>
          <a:solidFill>
            <a:srgbClr val="F26729"/>
          </a:solidFill>
        </p:spPr>
        <p:txBody>
          <a:bodyPr wrap="square" lIns="0" tIns="0" rIns="0" bIns="0" rtlCol="0"/>
          <a:lstStyle/>
          <a:p>
            <a:endParaRPr dirty="0"/>
          </a:p>
        </p:txBody>
      </p:sp>
      <p:sp>
        <p:nvSpPr>
          <p:cNvPr id="10" name="object 8">
            <a:extLst>
              <a:ext uri="{FF2B5EF4-FFF2-40B4-BE49-F238E27FC236}">
                <a16:creationId xmlns:a16="http://schemas.microsoft.com/office/drawing/2014/main" id="{667554CC-06A8-3E43-8CF0-4552FC6AD462}"/>
              </a:ext>
            </a:extLst>
          </p:cNvPr>
          <p:cNvSpPr/>
          <p:nvPr userDrawn="1"/>
        </p:nvSpPr>
        <p:spPr>
          <a:xfrm>
            <a:off x="4094163" y="2132330"/>
            <a:ext cx="950400" cy="360000"/>
          </a:xfrm>
          <a:prstGeom prst="roundRect">
            <a:avLst>
              <a:gd name="adj" fmla="val 10583"/>
            </a:avLst>
          </a:prstGeom>
          <a:solidFill>
            <a:srgbClr val="964F4C"/>
          </a:solidFill>
        </p:spPr>
        <p:txBody>
          <a:bodyPr wrap="square" lIns="0" tIns="0" rIns="0" bIns="0" rtlCol="0"/>
          <a:lstStyle/>
          <a:p>
            <a:endParaRPr dirty="0"/>
          </a:p>
        </p:txBody>
      </p:sp>
      <p:sp>
        <p:nvSpPr>
          <p:cNvPr id="11" name="object 9">
            <a:extLst>
              <a:ext uri="{FF2B5EF4-FFF2-40B4-BE49-F238E27FC236}">
                <a16:creationId xmlns:a16="http://schemas.microsoft.com/office/drawing/2014/main" id="{2405ED43-6E10-BC4C-BC2C-66A20E4CF6D6}"/>
              </a:ext>
            </a:extLst>
          </p:cNvPr>
          <p:cNvSpPr/>
          <p:nvPr userDrawn="1"/>
        </p:nvSpPr>
        <p:spPr>
          <a:xfrm>
            <a:off x="4094163" y="3237628"/>
            <a:ext cx="950400" cy="360000"/>
          </a:xfrm>
          <a:prstGeom prst="roundRect">
            <a:avLst>
              <a:gd name="adj" fmla="val 10583"/>
            </a:avLst>
          </a:prstGeom>
          <a:solidFill>
            <a:srgbClr val="EE5C6C"/>
          </a:solidFill>
        </p:spPr>
        <p:txBody>
          <a:bodyPr wrap="square" lIns="0" tIns="0" rIns="0" bIns="0" rtlCol="0"/>
          <a:lstStyle/>
          <a:p>
            <a:endParaRPr dirty="0"/>
          </a:p>
        </p:txBody>
      </p:sp>
      <p:sp>
        <p:nvSpPr>
          <p:cNvPr id="12" name="object 10">
            <a:extLst>
              <a:ext uri="{FF2B5EF4-FFF2-40B4-BE49-F238E27FC236}">
                <a16:creationId xmlns:a16="http://schemas.microsoft.com/office/drawing/2014/main" id="{B4AF9E18-218D-F34F-97DF-322B43FF3EDB}"/>
              </a:ext>
            </a:extLst>
          </p:cNvPr>
          <p:cNvSpPr/>
          <p:nvPr userDrawn="1"/>
        </p:nvSpPr>
        <p:spPr>
          <a:xfrm>
            <a:off x="812237" y="2142029"/>
            <a:ext cx="950400" cy="360000"/>
          </a:xfrm>
          <a:prstGeom prst="roundRect">
            <a:avLst>
              <a:gd name="adj" fmla="val 10583"/>
            </a:avLst>
          </a:prstGeom>
          <a:solidFill>
            <a:srgbClr val="F4E1C1"/>
          </a:solidFill>
        </p:spPr>
        <p:txBody>
          <a:bodyPr wrap="square" lIns="0" tIns="0" rIns="0" bIns="0" rtlCol="0"/>
          <a:lstStyle/>
          <a:p>
            <a:endParaRPr dirty="0"/>
          </a:p>
        </p:txBody>
      </p:sp>
      <p:sp>
        <p:nvSpPr>
          <p:cNvPr id="13" name="object 11">
            <a:extLst>
              <a:ext uri="{FF2B5EF4-FFF2-40B4-BE49-F238E27FC236}">
                <a16:creationId xmlns:a16="http://schemas.microsoft.com/office/drawing/2014/main" id="{320BCBCF-0E5C-0449-9FF7-8299AC1BC9F9}"/>
              </a:ext>
            </a:extLst>
          </p:cNvPr>
          <p:cNvSpPr/>
          <p:nvPr userDrawn="1"/>
        </p:nvSpPr>
        <p:spPr>
          <a:xfrm>
            <a:off x="1901825" y="3237628"/>
            <a:ext cx="950400" cy="360000"/>
          </a:xfrm>
          <a:prstGeom prst="roundRect">
            <a:avLst>
              <a:gd name="adj" fmla="val 10583"/>
            </a:avLst>
          </a:prstGeom>
          <a:solidFill>
            <a:srgbClr val="008DB9"/>
          </a:solidFill>
        </p:spPr>
        <p:txBody>
          <a:bodyPr wrap="square" lIns="0" tIns="0" rIns="0" bIns="0" rtlCol="0"/>
          <a:lstStyle/>
          <a:p>
            <a:endParaRPr dirty="0"/>
          </a:p>
        </p:txBody>
      </p:sp>
      <p:sp>
        <p:nvSpPr>
          <p:cNvPr id="14" name="object 12">
            <a:extLst>
              <a:ext uri="{FF2B5EF4-FFF2-40B4-BE49-F238E27FC236}">
                <a16:creationId xmlns:a16="http://schemas.microsoft.com/office/drawing/2014/main" id="{443257FE-B873-114C-830E-0AE91DCC1840}"/>
              </a:ext>
            </a:extLst>
          </p:cNvPr>
          <p:cNvSpPr/>
          <p:nvPr userDrawn="1"/>
        </p:nvSpPr>
        <p:spPr>
          <a:xfrm>
            <a:off x="3002475" y="2132330"/>
            <a:ext cx="950400" cy="360000"/>
          </a:xfrm>
          <a:prstGeom prst="roundRect">
            <a:avLst>
              <a:gd name="adj" fmla="val 10583"/>
            </a:avLst>
          </a:prstGeom>
          <a:solidFill>
            <a:srgbClr val="DD4132"/>
          </a:solidFill>
        </p:spPr>
        <p:txBody>
          <a:bodyPr wrap="square" lIns="0" tIns="0" rIns="0" bIns="0" rtlCol="0"/>
          <a:lstStyle/>
          <a:p>
            <a:endParaRPr dirty="0"/>
          </a:p>
        </p:txBody>
      </p:sp>
      <p:sp>
        <p:nvSpPr>
          <p:cNvPr id="15" name="object 13">
            <a:extLst>
              <a:ext uri="{FF2B5EF4-FFF2-40B4-BE49-F238E27FC236}">
                <a16:creationId xmlns:a16="http://schemas.microsoft.com/office/drawing/2014/main" id="{60ECF143-0D7E-D845-9660-3F3ADE97E3C6}"/>
              </a:ext>
            </a:extLst>
          </p:cNvPr>
          <p:cNvSpPr/>
          <p:nvPr userDrawn="1"/>
        </p:nvSpPr>
        <p:spPr>
          <a:xfrm>
            <a:off x="3010122" y="3237628"/>
            <a:ext cx="950400" cy="360000"/>
          </a:xfrm>
          <a:prstGeom prst="roundRect">
            <a:avLst>
              <a:gd name="adj" fmla="val 10583"/>
            </a:avLst>
          </a:prstGeom>
          <a:solidFill>
            <a:srgbClr val="707BB4"/>
          </a:solidFill>
        </p:spPr>
        <p:txBody>
          <a:bodyPr wrap="square" lIns="0" tIns="0" rIns="0" bIns="0" rtlCol="0"/>
          <a:lstStyle/>
          <a:p>
            <a:endParaRPr dirty="0"/>
          </a:p>
        </p:txBody>
      </p:sp>
      <p:sp>
        <p:nvSpPr>
          <p:cNvPr id="16" name="object 14">
            <a:extLst>
              <a:ext uri="{FF2B5EF4-FFF2-40B4-BE49-F238E27FC236}">
                <a16:creationId xmlns:a16="http://schemas.microsoft.com/office/drawing/2014/main" id="{ACD04826-ABA6-0E40-A623-E580E5BC5CE4}"/>
              </a:ext>
            </a:extLst>
          </p:cNvPr>
          <p:cNvSpPr/>
          <p:nvPr userDrawn="1"/>
        </p:nvSpPr>
        <p:spPr>
          <a:xfrm>
            <a:off x="1903925" y="2132330"/>
            <a:ext cx="950400" cy="360000"/>
          </a:xfrm>
          <a:prstGeom prst="roundRect">
            <a:avLst>
              <a:gd name="adj" fmla="val 10583"/>
            </a:avLst>
          </a:prstGeom>
          <a:solidFill>
            <a:srgbClr val="FFA500"/>
          </a:solidFill>
        </p:spPr>
        <p:txBody>
          <a:bodyPr wrap="square" lIns="0" tIns="0" rIns="0" bIns="0" rtlCol="0"/>
          <a:lstStyle/>
          <a:p>
            <a:endParaRPr dirty="0"/>
          </a:p>
        </p:txBody>
      </p:sp>
      <p:sp>
        <p:nvSpPr>
          <p:cNvPr id="17" name="object 15">
            <a:extLst>
              <a:ext uri="{FF2B5EF4-FFF2-40B4-BE49-F238E27FC236}">
                <a16:creationId xmlns:a16="http://schemas.microsoft.com/office/drawing/2014/main" id="{EE5FB870-3EF6-424F-8C3F-6295615FC267}"/>
              </a:ext>
            </a:extLst>
          </p:cNvPr>
          <p:cNvSpPr/>
          <p:nvPr userDrawn="1"/>
        </p:nvSpPr>
        <p:spPr>
          <a:xfrm>
            <a:off x="809625" y="3237628"/>
            <a:ext cx="950400" cy="360000"/>
          </a:xfrm>
          <a:prstGeom prst="roundRect">
            <a:avLst>
              <a:gd name="adj" fmla="val 10583"/>
            </a:avLst>
          </a:prstGeom>
          <a:solidFill>
            <a:srgbClr val="85CED1"/>
          </a:solidFill>
        </p:spPr>
        <p:txBody>
          <a:bodyPr wrap="square" lIns="0" tIns="0" rIns="0" bIns="0" rtlCol="0"/>
          <a:lstStyle/>
          <a:p>
            <a:endParaRPr dirty="0"/>
          </a:p>
        </p:txBody>
      </p:sp>
      <p:sp>
        <p:nvSpPr>
          <p:cNvPr id="18" name="object 16">
            <a:extLst>
              <a:ext uri="{FF2B5EF4-FFF2-40B4-BE49-F238E27FC236}">
                <a16:creationId xmlns:a16="http://schemas.microsoft.com/office/drawing/2014/main" id="{EF15EC5E-A187-2A4A-8E4E-033404351D17}"/>
              </a:ext>
            </a:extLst>
          </p:cNvPr>
          <p:cNvSpPr txBox="1"/>
          <p:nvPr userDrawn="1"/>
        </p:nvSpPr>
        <p:spPr>
          <a:xfrm>
            <a:off x="1880870" y="1505661"/>
            <a:ext cx="1119505" cy="379591"/>
          </a:xfrm>
          <a:prstGeom prst="rect">
            <a:avLst/>
          </a:prstGeom>
        </p:spPr>
        <p:txBody>
          <a:bodyPr vert="horz" wrap="square" lIns="0" tIns="38100" rIns="0" bIns="0" rtlCol="0">
            <a:spAutoFit/>
          </a:bodyPr>
          <a:lstStyle/>
          <a:p>
            <a:pPr marL="12700">
              <a:lnSpc>
                <a:spcPct val="100000"/>
              </a:lnSpc>
              <a:spcBef>
                <a:spcPts val="300"/>
              </a:spcBef>
            </a:pPr>
            <a:r>
              <a:rPr lang="en-AU" sz="600" spc="-15" dirty="0">
                <a:solidFill>
                  <a:srgbClr val="231F20"/>
                </a:solidFill>
                <a:latin typeface="+mn-lt"/>
                <a:cs typeface="HelveticaNeueLTStd-Roman"/>
              </a:rPr>
              <a:t>HEX #13294B</a:t>
            </a:r>
          </a:p>
          <a:p>
            <a:pPr marL="12700">
              <a:lnSpc>
                <a:spcPct val="100000"/>
              </a:lnSpc>
              <a:spcBef>
                <a:spcPts val="300"/>
              </a:spcBef>
            </a:pPr>
            <a:r>
              <a:rPr lang="en-AU" sz="600" spc="-15" dirty="0">
                <a:solidFill>
                  <a:srgbClr val="231F20"/>
                </a:solidFill>
                <a:latin typeface="+mn-lt"/>
                <a:cs typeface="HelveticaNeueLTStd-Roman"/>
              </a:rPr>
              <a:t>RGB 19, 41, 75</a:t>
            </a:r>
            <a:endParaRPr sz="600" dirty="0">
              <a:latin typeface="+mn-lt"/>
              <a:cs typeface="HelveticaNeueLTStd-Roman"/>
            </a:endParaRPr>
          </a:p>
          <a:p>
            <a:pPr marL="12700">
              <a:lnSpc>
                <a:spcPct val="100000"/>
              </a:lnSpc>
              <a:spcBef>
                <a:spcPts val="200"/>
              </a:spcBef>
            </a:pPr>
            <a:r>
              <a:rPr sz="600" b="1" dirty="0">
                <a:solidFill>
                  <a:srgbClr val="231F20"/>
                </a:solidFill>
                <a:latin typeface="+mn-lt"/>
                <a:cs typeface="HelveticaNeueLT Std"/>
              </a:rPr>
              <a:t>Blue</a:t>
            </a:r>
            <a:r>
              <a:rPr sz="600" b="1" spc="-10" dirty="0">
                <a:solidFill>
                  <a:srgbClr val="231F20"/>
                </a:solidFill>
                <a:latin typeface="+mn-lt"/>
                <a:cs typeface="HelveticaNeueLT Std"/>
              </a:rPr>
              <a:t> </a:t>
            </a:r>
            <a:r>
              <a:rPr sz="600" b="1" dirty="0">
                <a:solidFill>
                  <a:srgbClr val="231F20"/>
                </a:solidFill>
                <a:latin typeface="+mn-lt"/>
                <a:cs typeface="HelveticaNeueLT Std"/>
              </a:rPr>
              <a:t>Depths</a:t>
            </a:r>
            <a:endParaRPr sz="600" dirty="0">
              <a:latin typeface="+mn-lt"/>
              <a:cs typeface="HelveticaNeueLT Std"/>
            </a:endParaRPr>
          </a:p>
        </p:txBody>
      </p:sp>
      <p:sp>
        <p:nvSpPr>
          <p:cNvPr id="19" name="object 17">
            <a:extLst>
              <a:ext uri="{FF2B5EF4-FFF2-40B4-BE49-F238E27FC236}">
                <a16:creationId xmlns:a16="http://schemas.microsoft.com/office/drawing/2014/main" id="{2DE9CF7E-71E1-8A41-A3A1-AD4A49340C2D}"/>
              </a:ext>
            </a:extLst>
          </p:cNvPr>
          <p:cNvSpPr txBox="1"/>
          <p:nvPr userDrawn="1"/>
        </p:nvSpPr>
        <p:spPr>
          <a:xfrm>
            <a:off x="4094163" y="1505661"/>
            <a:ext cx="1119505" cy="379591"/>
          </a:xfrm>
          <a:prstGeom prst="rect">
            <a:avLst/>
          </a:prstGeom>
        </p:spPr>
        <p:txBody>
          <a:bodyPr vert="horz" wrap="square" lIns="0" tIns="38100" rIns="0" bIns="0" rtlCol="0">
            <a:spAutoFit/>
          </a:bodyPr>
          <a:lstStyle/>
          <a:p>
            <a:pPr marL="12700">
              <a:lnSpc>
                <a:spcPct val="100000"/>
              </a:lnSpc>
              <a:spcBef>
                <a:spcPts val="300"/>
              </a:spcBef>
            </a:pPr>
            <a:r>
              <a:rPr lang="en-AU" sz="600" spc="-15" dirty="0">
                <a:solidFill>
                  <a:srgbClr val="231F20"/>
                </a:solidFill>
                <a:latin typeface="+mn-lt"/>
                <a:cs typeface="HelveticaNeueLTStd-Roman"/>
              </a:rPr>
              <a:t>HEX #BFC8C3</a:t>
            </a:r>
          </a:p>
          <a:p>
            <a:pPr marL="12700">
              <a:lnSpc>
                <a:spcPct val="100000"/>
              </a:lnSpc>
              <a:spcBef>
                <a:spcPts val="300"/>
              </a:spcBef>
            </a:pPr>
            <a:r>
              <a:rPr lang="en-AU" sz="600" spc="-15" dirty="0">
                <a:solidFill>
                  <a:srgbClr val="231F20"/>
                </a:solidFill>
                <a:latin typeface="+mn-lt"/>
                <a:cs typeface="HelveticaNeueLTStd-Roman"/>
              </a:rPr>
              <a:t>RGB 191, 200, 195</a:t>
            </a:r>
            <a:endParaRPr sz="600" dirty="0">
              <a:latin typeface="+mn-lt"/>
              <a:cs typeface="HelveticaNeueLTStd-Roman"/>
            </a:endParaRPr>
          </a:p>
          <a:p>
            <a:pPr marL="12700">
              <a:lnSpc>
                <a:spcPct val="100000"/>
              </a:lnSpc>
              <a:spcBef>
                <a:spcPts val="200"/>
              </a:spcBef>
            </a:pPr>
            <a:r>
              <a:rPr sz="600" b="1" dirty="0">
                <a:solidFill>
                  <a:srgbClr val="231F20"/>
                </a:solidFill>
                <a:latin typeface="+mn-lt"/>
                <a:cs typeface="HelveticaNeueLT Std"/>
              </a:rPr>
              <a:t>Smoke</a:t>
            </a:r>
            <a:endParaRPr sz="600" dirty="0">
              <a:latin typeface="+mn-lt"/>
              <a:cs typeface="HelveticaNeueLT Std"/>
            </a:endParaRPr>
          </a:p>
        </p:txBody>
      </p:sp>
      <p:sp>
        <p:nvSpPr>
          <p:cNvPr id="20" name="object 18">
            <a:extLst>
              <a:ext uri="{FF2B5EF4-FFF2-40B4-BE49-F238E27FC236}">
                <a16:creationId xmlns:a16="http://schemas.microsoft.com/office/drawing/2014/main" id="{9426C00A-154D-4E47-923D-30735131BC37}"/>
              </a:ext>
            </a:extLst>
          </p:cNvPr>
          <p:cNvSpPr txBox="1"/>
          <p:nvPr userDrawn="1"/>
        </p:nvSpPr>
        <p:spPr>
          <a:xfrm>
            <a:off x="3000375" y="1505661"/>
            <a:ext cx="1119505" cy="379591"/>
          </a:xfrm>
          <a:prstGeom prst="rect">
            <a:avLst/>
          </a:prstGeom>
        </p:spPr>
        <p:txBody>
          <a:bodyPr vert="horz" wrap="square" lIns="0" tIns="38100" rIns="0" bIns="0" rtlCol="0">
            <a:spAutoFit/>
          </a:bodyPr>
          <a:lstStyle/>
          <a:p>
            <a:pPr marL="12700">
              <a:lnSpc>
                <a:spcPct val="100000"/>
              </a:lnSpc>
              <a:spcBef>
                <a:spcPts val="300"/>
              </a:spcBef>
            </a:pPr>
            <a:r>
              <a:rPr lang="en-AU" sz="600" spc="-15" dirty="0">
                <a:solidFill>
                  <a:srgbClr val="231F20"/>
                </a:solidFill>
                <a:latin typeface="+mn-lt"/>
                <a:cs typeface="HelveticaNeueLTStd-Roman"/>
              </a:rPr>
              <a:t>HEX #585E6F</a:t>
            </a:r>
          </a:p>
          <a:p>
            <a:pPr marL="12700">
              <a:lnSpc>
                <a:spcPct val="100000"/>
              </a:lnSpc>
              <a:spcBef>
                <a:spcPts val="300"/>
              </a:spcBef>
            </a:pPr>
            <a:r>
              <a:rPr lang="en-AU" sz="600" spc="-15" dirty="0">
                <a:solidFill>
                  <a:srgbClr val="231F20"/>
                </a:solidFill>
                <a:latin typeface="+mn-lt"/>
                <a:cs typeface="HelveticaNeueLTStd-Roman"/>
              </a:rPr>
              <a:t>RGB 88, 94, 111</a:t>
            </a:r>
            <a:endParaRPr sz="600" dirty="0">
              <a:latin typeface="+mn-lt"/>
              <a:cs typeface="HelveticaNeueLTStd-Roman"/>
            </a:endParaRPr>
          </a:p>
          <a:p>
            <a:pPr marL="12700">
              <a:lnSpc>
                <a:spcPct val="100000"/>
              </a:lnSpc>
              <a:spcBef>
                <a:spcPts val="200"/>
              </a:spcBef>
            </a:pPr>
            <a:r>
              <a:rPr sz="600" b="1" dirty="0">
                <a:solidFill>
                  <a:srgbClr val="231F20"/>
                </a:solidFill>
                <a:latin typeface="+mn-lt"/>
                <a:cs typeface="HelveticaNeueLT Std"/>
              </a:rPr>
              <a:t>Grisaille</a:t>
            </a:r>
            <a:endParaRPr sz="600" dirty="0">
              <a:latin typeface="+mn-lt"/>
              <a:cs typeface="HelveticaNeueLT Std"/>
            </a:endParaRPr>
          </a:p>
        </p:txBody>
      </p:sp>
      <p:sp>
        <p:nvSpPr>
          <p:cNvPr id="21" name="object 19">
            <a:extLst>
              <a:ext uri="{FF2B5EF4-FFF2-40B4-BE49-F238E27FC236}">
                <a16:creationId xmlns:a16="http://schemas.microsoft.com/office/drawing/2014/main" id="{FE850BF3-E188-FA4C-BD18-E9E6276E689F}"/>
              </a:ext>
            </a:extLst>
          </p:cNvPr>
          <p:cNvSpPr txBox="1"/>
          <p:nvPr userDrawn="1"/>
        </p:nvSpPr>
        <p:spPr>
          <a:xfrm>
            <a:off x="809625" y="1505661"/>
            <a:ext cx="1119505" cy="379591"/>
          </a:xfrm>
          <a:prstGeom prst="rect">
            <a:avLst/>
          </a:prstGeom>
        </p:spPr>
        <p:txBody>
          <a:bodyPr vert="horz" wrap="square" lIns="0" tIns="38100" rIns="0" bIns="0" rtlCol="0">
            <a:spAutoFit/>
          </a:bodyPr>
          <a:lstStyle/>
          <a:p>
            <a:pPr marL="12700">
              <a:lnSpc>
                <a:spcPct val="100000"/>
              </a:lnSpc>
              <a:spcBef>
                <a:spcPts val="300"/>
              </a:spcBef>
            </a:pPr>
            <a:r>
              <a:rPr lang="en-AU" sz="600" spc="-15" dirty="0">
                <a:solidFill>
                  <a:srgbClr val="231F20"/>
                </a:solidFill>
                <a:latin typeface="+mn-lt"/>
                <a:cs typeface="HelveticaNeueLTStd-Roman"/>
              </a:rPr>
              <a:t>HEX #F26729</a:t>
            </a:r>
          </a:p>
          <a:p>
            <a:pPr marL="12700">
              <a:lnSpc>
                <a:spcPct val="100000"/>
              </a:lnSpc>
              <a:spcBef>
                <a:spcPts val="300"/>
              </a:spcBef>
            </a:pPr>
            <a:r>
              <a:rPr lang="en-AU" sz="600" spc="-15" dirty="0">
                <a:solidFill>
                  <a:srgbClr val="231F20"/>
                </a:solidFill>
                <a:latin typeface="+mn-lt"/>
                <a:cs typeface="HelveticaNeueLTStd-Roman"/>
              </a:rPr>
              <a:t>RGB 242, 103, 41</a:t>
            </a:r>
            <a:endParaRPr sz="600" dirty="0">
              <a:latin typeface="+mn-lt"/>
              <a:cs typeface="HelveticaNeueLTStd-Roman"/>
            </a:endParaRPr>
          </a:p>
          <a:p>
            <a:pPr marL="12700">
              <a:lnSpc>
                <a:spcPct val="100000"/>
              </a:lnSpc>
              <a:spcBef>
                <a:spcPts val="200"/>
              </a:spcBef>
            </a:pPr>
            <a:r>
              <a:rPr sz="600" b="1" spc="-20" dirty="0">
                <a:solidFill>
                  <a:srgbClr val="231F20"/>
                </a:solidFill>
                <a:latin typeface="+mn-lt"/>
                <a:cs typeface="HelveticaNeueLT Std"/>
              </a:rPr>
              <a:t>Tangelo</a:t>
            </a:r>
            <a:endParaRPr sz="600" dirty="0">
              <a:latin typeface="+mn-lt"/>
              <a:cs typeface="HelveticaNeueLT Std"/>
            </a:endParaRPr>
          </a:p>
        </p:txBody>
      </p:sp>
      <p:sp>
        <p:nvSpPr>
          <p:cNvPr id="22" name="object 20">
            <a:extLst>
              <a:ext uri="{FF2B5EF4-FFF2-40B4-BE49-F238E27FC236}">
                <a16:creationId xmlns:a16="http://schemas.microsoft.com/office/drawing/2014/main" id="{11B42062-5DB1-B249-893B-695B081891C1}"/>
              </a:ext>
            </a:extLst>
          </p:cNvPr>
          <p:cNvSpPr txBox="1"/>
          <p:nvPr userDrawn="1"/>
        </p:nvSpPr>
        <p:spPr>
          <a:xfrm>
            <a:off x="1905628" y="2580459"/>
            <a:ext cx="1119505" cy="379591"/>
          </a:xfrm>
          <a:prstGeom prst="rect">
            <a:avLst/>
          </a:prstGeom>
        </p:spPr>
        <p:txBody>
          <a:bodyPr vert="horz" wrap="square" lIns="0" tIns="38100" rIns="0" bIns="0" rtlCol="0" anchor="t">
            <a:spAutoFit/>
          </a:bodyPr>
          <a:lstStyle/>
          <a:p>
            <a:pPr marL="12700">
              <a:lnSpc>
                <a:spcPct val="100000"/>
              </a:lnSpc>
              <a:spcBef>
                <a:spcPts val="300"/>
              </a:spcBef>
            </a:pPr>
            <a:r>
              <a:rPr lang="en-AU" sz="600" spc="-15" dirty="0">
                <a:solidFill>
                  <a:srgbClr val="231F20"/>
                </a:solidFill>
                <a:latin typeface="+mn-lt"/>
                <a:cs typeface="HelveticaNeueLTStd-Roman"/>
              </a:rPr>
              <a:t>HEX #FFA500</a:t>
            </a:r>
          </a:p>
          <a:p>
            <a:pPr marL="12700">
              <a:lnSpc>
                <a:spcPct val="100000"/>
              </a:lnSpc>
              <a:spcBef>
                <a:spcPts val="300"/>
              </a:spcBef>
            </a:pPr>
            <a:r>
              <a:rPr lang="en-AU" sz="600" spc="-15" dirty="0">
                <a:solidFill>
                  <a:srgbClr val="231F20"/>
                </a:solidFill>
                <a:latin typeface="+mn-lt"/>
                <a:cs typeface="HelveticaNeueLTStd-Roman"/>
              </a:rPr>
              <a:t>RGB 255, 165, 0</a:t>
            </a:r>
            <a:endParaRPr sz="600" dirty="0">
              <a:latin typeface="+mn-lt"/>
              <a:cs typeface="HelveticaNeueLTStd-Roman"/>
            </a:endParaRPr>
          </a:p>
          <a:p>
            <a:pPr marL="12700">
              <a:lnSpc>
                <a:spcPct val="100000"/>
              </a:lnSpc>
              <a:spcBef>
                <a:spcPts val="200"/>
              </a:spcBef>
            </a:pPr>
            <a:r>
              <a:rPr sz="600" b="1" spc="-10" dirty="0">
                <a:solidFill>
                  <a:srgbClr val="231F20"/>
                </a:solidFill>
                <a:latin typeface="+mn-lt"/>
                <a:cs typeface="HelveticaNeueLT Std"/>
              </a:rPr>
              <a:t>Saffron</a:t>
            </a:r>
            <a:endParaRPr sz="600" dirty="0">
              <a:latin typeface="+mn-lt"/>
              <a:cs typeface="HelveticaNeueLT Std"/>
            </a:endParaRPr>
          </a:p>
        </p:txBody>
      </p:sp>
      <p:sp>
        <p:nvSpPr>
          <p:cNvPr id="23" name="object 21">
            <a:extLst>
              <a:ext uri="{FF2B5EF4-FFF2-40B4-BE49-F238E27FC236}">
                <a16:creationId xmlns:a16="http://schemas.microsoft.com/office/drawing/2014/main" id="{529ECA48-B042-C346-920C-0DD539162A33}"/>
              </a:ext>
            </a:extLst>
          </p:cNvPr>
          <p:cNvSpPr txBox="1"/>
          <p:nvPr userDrawn="1"/>
        </p:nvSpPr>
        <p:spPr>
          <a:xfrm>
            <a:off x="796918" y="3676058"/>
            <a:ext cx="1119505" cy="379591"/>
          </a:xfrm>
          <a:prstGeom prst="rect">
            <a:avLst/>
          </a:prstGeom>
        </p:spPr>
        <p:txBody>
          <a:bodyPr vert="horz" wrap="square" lIns="0" tIns="38100" rIns="0" bIns="0" rtlCol="0">
            <a:spAutoFit/>
          </a:bodyPr>
          <a:lstStyle/>
          <a:p>
            <a:pPr marL="12700">
              <a:lnSpc>
                <a:spcPct val="100000"/>
              </a:lnSpc>
              <a:spcBef>
                <a:spcPts val="300"/>
              </a:spcBef>
            </a:pPr>
            <a:r>
              <a:rPr lang="en-AU" sz="600" spc="-15" dirty="0">
                <a:solidFill>
                  <a:srgbClr val="231F20"/>
                </a:solidFill>
                <a:latin typeface="+mn-lt"/>
                <a:cs typeface="HelveticaNeueLTStd-Roman"/>
              </a:rPr>
              <a:t>HEX #85CED1</a:t>
            </a:r>
          </a:p>
          <a:p>
            <a:pPr marL="12700">
              <a:lnSpc>
                <a:spcPct val="100000"/>
              </a:lnSpc>
              <a:spcBef>
                <a:spcPts val="300"/>
              </a:spcBef>
            </a:pPr>
            <a:r>
              <a:rPr lang="en-AU" sz="600" spc="-15" dirty="0">
                <a:solidFill>
                  <a:srgbClr val="231F20"/>
                </a:solidFill>
                <a:latin typeface="+mn-lt"/>
                <a:cs typeface="HelveticaNeueLTStd-Roman"/>
              </a:rPr>
              <a:t>RGB 133, 206, 209</a:t>
            </a:r>
            <a:endParaRPr lang="en-AU" sz="600" dirty="0">
              <a:latin typeface="+mn-lt"/>
              <a:cs typeface="HelveticaNeueLTStd-Roman"/>
            </a:endParaRPr>
          </a:p>
          <a:p>
            <a:pPr marL="12700">
              <a:lnSpc>
                <a:spcPct val="100000"/>
              </a:lnSpc>
              <a:spcBef>
                <a:spcPts val="200"/>
              </a:spcBef>
            </a:pPr>
            <a:r>
              <a:rPr sz="600" b="1" dirty="0">
                <a:solidFill>
                  <a:srgbClr val="231F20"/>
                </a:solidFill>
                <a:latin typeface="+mn-lt"/>
                <a:cs typeface="HelveticaNeueLT Std"/>
              </a:rPr>
              <a:t>Aqua</a:t>
            </a:r>
            <a:r>
              <a:rPr sz="600" b="1" spc="-10" dirty="0">
                <a:solidFill>
                  <a:srgbClr val="231F20"/>
                </a:solidFill>
                <a:latin typeface="+mn-lt"/>
                <a:cs typeface="HelveticaNeueLT Std"/>
              </a:rPr>
              <a:t> </a:t>
            </a:r>
            <a:r>
              <a:rPr sz="600" b="1" dirty="0">
                <a:solidFill>
                  <a:srgbClr val="231F20"/>
                </a:solidFill>
                <a:latin typeface="+mn-lt"/>
                <a:cs typeface="HelveticaNeueLT Std"/>
              </a:rPr>
              <a:t>Splash</a:t>
            </a:r>
            <a:endParaRPr sz="600" dirty="0">
              <a:latin typeface="+mn-lt"/>
              <a:cs typeface="HelveticaNeueLT Std"/>
            </a:endParaRPr>
          </a:p>
        </p:txBody>
      </p:sp>
      <p:sp>
        <p:nvSpPr>
          <p:cNvPr id="24" name="object 22">
            <a:extLst>
              <a:ext uri="{FF2B5EF4-FFF2-40B4-BE49-F238E27FC236}">
                <a16:creationId xmlns:a16="http://schemas.microsoft.com/office/drawing/2014/main" id="{BB4E0684-3A12-3A46-8FE0-6569A8A54A03}"/>
              </a:ext>
            </a:extLst>
          </p:cNvPr>
          <p:cNvSpPr txBox="1"/>
          <p:nvPr userDrawn="1"/>
        </p:nvSpPr>
        <p:spPr>
          <a:xfrm>
            <a:off x="809625" y="2580459"/>
            <a:ext cx="1119505" cy="379591"/>
          </a:xfrm>
          <a:prstGeom prst="rect">
            <a:avLst/>
          </a:prstGeom>
        </p:spPr>
        <p:txBody>
          <a:bodyPr vert="horz" wrap="square" lIns="0" tIns="38100" rIns="0" bIns="0" rtlCol="0" anchor="t">
            <a:spAutoFit/>
          </a:bodyPr>
          <a:lstStyle/>
          <a:p>
            <a:pPr marL="12700">
              <a:lnSpc>
                <a:spcPct val="100000"/>
              </a:lnSpc>
              <a:spcBef>
                <a:spcPts val="300"/>
              </a:spcBef>
            </a:pPr>
            <a:r>
              <a:rPr lang="en-AU" sz="600" spc="-15" dirty="0">
                <a:solidFill>
                  <a:srgbClr val="231F20"/>
                </a:solidFill>
                <a:latin typeface="+mn-lt"/>
                <a:cs typeface="HelveticaNeueLTStd-Roman"/>
              </a:rPr>
              <a:t>HEX #F4E1C1</a:t>
            </a:r>
          </a:p>
          <a:p>
            <a:pPr marL="12700">
              <a:lnSpc>
                <a:spcPct val="100000"/>
              </a:lnSpc>
              <a:spcBef>
                <a:spcPts val="300"/>
              </a:spcBef>
            </a:pPr>
            <a:r>
              <a:rPr lang="en-AU" sz="600" spc="-15" dirty="0">
                <a:solidFill>
                  <a:srgbClr val="231F20"/>
                </a:solidFill>
                <a:latin typeface="+mn-lt"/>
                <a:cs typeface="HelveticaNeueLTStd-Roman"/>
              </a:rPr>
              <a:t>RGB 244, 225, 193</a:t>
            </a:r>
            <a:endParaRPr sz="600" dirty="0">
              <a:latin typeface="+mn-lt"/>
              <a:cs typeface="HelveticaNeueLTStd-Roman"/>
            </a:endParaRPr>
          </a:p>
          <a:p>
            <a:pPr marL="12700">
              <a:lnSpc>
                <a:spcPct val="100000"/>
              </a:lnSpc>
              <a:spcBef>
                <a:spcPts val="200"/>
              </a:spcBef>
            </a:pPr>
            <a:r>
              <a:rPr sz="600" b="1" spc="-10" dirty="0">
                <a:solidFill>
                  <a:srgbClr val="231F20"/>
                </a:solidFill>
                <a:latin typeface="+mn-lt"/>
                <a:cs typeface="HelveticaNeueLT Std"/>
              </a:rPr>
              <a:t>Vanilla</a:t>
            </a:r>
            <a:endParaRPr sz="600" dirty="0">
              <a:latin typeface="+mn-lt"/>
              <a:cs typeface="HelveticaNeueLT Std"/>
            </a:endParaRPr>
          </a:p>
        </p:txBody>
      </p:sp>
      <p:sp>
        <p:nvSpPr>
          <p:cNvPr id="25" name="object 23">
            <a:extLst>
              <a:ext uri="{FF2B5EF4-FFF2-40B4-BE49-F238E27FC236}">
                <a16:creationId xmlns:a16="http://schemas.microsoft.com/office/drawing/2014/main" id="{A8CAD980-AA65-E44E-AD78-9DC316ED9AA8}"/>
              </a:ext>
            </a:extLst>
          </p:cNvPr>
          <p:cNvSpPr txBox="1"/>
          <p:nvPr userDrawn="1"/>
        </p:nvSpPr>
        <p:spPr>
          <a:xfrm>
            <a:off x="1897743" y="3676058"/>
            <a:ext cx="1119505" cy="379591"/>
          </a:xfrm>
          <a:prstGeom prst="rect">
            <a:avLst/>
          </a:prstGeom>
        </p:spPr>
        <p:txBody>
          <a:bodyPr vert="horz" wrap="square" lIns="0" tIns="38100" rIns="0" bIns="0" rtlCol="0">
            <a:spAutoFit/>
          </a:bodyPr>
          <a:lstStyle/>
          <a:p>
            <a:pPr marL="12700">
              <a:lnSpc>
                <a:spcPct val="100000"/>
              </a:lnSpc>
              <a:spcBef>
                <a:spcPts val="300"/>
              </a:spcBef>
            </a:pPr>
            <a:r>
              <a:rPr lang="en-AU" sz="600" spc="-15" dirty="0">
                <a:solidFill>
                  <a:srgbClr val="231F20"/>
                </a:solidFill>
                <a:latin typeface="+mn-lt"/>
                <a:cs typeface="HelveticaNeueLTStd-Roman"/>
              </a:rPr>
              <a:t>HEX #008DB9</a:t>
            </a:r>
          </a:p>
          <a:p>
            <a:pPr marL="12700">
              <a:lnSpc>
                <a:spcPct val="100000"/>
              </a:lnSpc>
              <a:spcBef>
                <a:spcPts val="300"/>
              </a:spcBef>
            </a:pPr>
            <a:r>
              <a:rPr lang="en-AU" sz="600" spc="-15" dirty="0">
                <a:solidFill>
                  <a:srgbClr val="231F20"/>
                </a:solidFill>
                <a:latin typeface="+mn-lt"/>
                <a:cs typeface="HelveticaNeueLTStd-Roman"/>
              </a:rPr>
              <a:t>RGB 0, 141, 185</a:t>
            </a:r>
            <a:endParaRPr sz="600" dirty="0">
              <a:latin typeface="+mn-lt"/>
              <a:cs typeface="HelveticaNeueLTStd-Roman"/>
            </a:endParaRPr>
          </a:p>
          <a:p>
            <a:pPr marL="12700">
              <a:lnSpc>
                <a:spcPct val="100000"/>
              </a:lnSpc>
              <a:spcBef>
                <a:spcPts val="200"/>
              </a:spcBef>
            </a:pPr>
            <a:r>
              <a:rPr sz="600" b="1" dirty="0">
                <a:solidFill>
                  <a:srgbClr val="231F20"/>
                </a:solidFill>
                <a:latin typeface="+mn-lt"/>
                <a:cs typeface="HelveticaNeueLT Std"/>
              </a:rPr>
              <a:t>Hawaiian</a:t>
            </a:r>
            <a:r>
              <a:rPr sz="600" b="1" spc="-25" dirty="0">
                <a:solidFill>
                  <a:srgbClr val="231F20"/>
                </a:solidFill>
                <a:latin typeface="+mn-lt"/>
                <a:cs typeface="HelveticaNeueLT Std"/>
              </a:rPr>
              <a:t> </a:t>
            </a:r>
            <a:r>
              <a:rPr sz="600" b="1" dirty="0">
                <a:solidFill>
                  <a:srgbClr val="231F20"/>
                </a:solidFill>
                <a:latin typeface="+mn-lt"/>
                <a:cs typeface="HelveticaNeueLT Std"/>
              </a:rPr>
              <a:t>Ocean</a:t>
            </a:r>
            <a:endParaRPr sz="600" dirty="0">
              <a:latin typeface="+mn-lt"/>
              <a:cs typeface="HelveticaNeueLT Std"/>
            </a:endParaRPr>
          </a:p>
        </p:txBody>
      </p:sp>
      <p:sp>
        <p:nvSpPr>
          <p:cNvPr id="26" name="object 24">
            <a:extLst>
              <a:ext uri="{FF2B5EF4-FFF2-40B4-BE49-F238E27FC236}">
                <a16:creationId xmlns:a16="http://schemas.microsoft.com/office/drawing/2014/main" id="{2BD02F47-25BD-FF4A-AC86-A05C57F6BE4E}"/>
              </a:ext>
            </a:extLst>
          </p:cNvPr>
          <p:cNvSpPr txBox="1"/>
          <p:nvPr userDrawn="1"/>
        </p:nvSpPr>
        <p:spPr>
          <a:xfrm>
            <a:off x="3010122" y="2580459"/>
            <a:ext cx="1119505" cy="379591"/>
          </a:xfrm>
          <a:prstGeom prst="rect">
            <a:avLst/>
          </a:prstGeom>
        </p:spPr>
        <p:txBody>
          <a:bodyPr vert="horz" wrap="square" lIns="0" tIns="38100" rIns="0" bIns="0" rtlCol="0" anchor="t">
            <a:spAutoFit/>
          </a:bodyPr>
          <a:lstStyle/>
          <a:p>
            <a:pPr marL="12700">
              <a:lnSpc>
                <a:spcPct val="100000"/>
              </a:lnSpc>
              <a:spcBef>
                <a:spcPts val="300"/>
              </a:spcBef>
            </a:pPr>
            <a:r>
              <a:rPr lang="en-AU" sz="600" spc="-15" dirty="0">
                <a:solidFill>
                  <a:srgbClr val="231F20"/>
                </a:solidFill>
                <a:latin typeface="+mn-lt"/>
                <a:cs typeface="HelveticaNeueLTStd-Roman"/>
              </a:rPr>
              <a:t>HEX #DD4132</a:t>
            </a:r>
          </a:p>
          <a:p>
            <a:pPr marL="12700">
              <a:lnSpc>
                <a:spcPct val="100000"/>
              </a:lnSpc>
              <a:spcBef>
                <a:spcPts val="300"/>
              </a:spcBef>
            </a:pPr>
            <a:r>
              <a:rPr lang="en-AU" sz="600" spc="-15" dirty="0">
                <a:solidFill>
                  <a:srgbClr val="231F20"/>
                </a:solidFill>
                <a:latin typeface="+mn-lt"/>
                <a:cs typeface="HelveticaNeueLTStd-Roman"/>
              </a:rPr>
              <a:t>RGB 221, 65, 50</a:t>
            </a:r>
            <a:endParaRPr sz="600" dirty="0">
              <a:latin typeface="+mn-lt"/>
              <a:cs typeface="HelveticaNeueLTStd-Roman"/>
            </a:endParaRPr>
          </a:p>
          <a:p>
            <a:pPr marL="12700">
              <a:lnSpc>
                <a:spcPct val="100000"/>
              </a:lnSpc>
              <a:spcBef>
                <a:spcPts val="200"/>
              </a:spcBef>
            </a:pPr>
            <a:r>
              <a:rPr sz="600" b="1" dirty="0">
                <a:solidFill>
                  <a:srgbClr val="231F20"/>
                </a:solidFill>
                <a:latin typeface="+mn-lt"/>
                <a:cs typeface="HelveticaNeueLT Std"/>
              </a:rPr>
              <a:t>Fiesta</a:t>
            </a:r>
            <a:endParaRPr sz="600" dirty="0">
              <a:latin typeface="+mn-lt"/>
              <a:cs typeface="HelveticaNeueLT Std"/>
            </a:endParaRPr>
          </a:p>
        </p:txBody>
      </p:sp>
      <p:sp>
        <p:nvSpPr>
          <p:cNvPr id="27" name="object 25">
            <a:extLst>
              <a:ext uri="{FF2B5EF4-FFF2-40B4-BE49-F238E27FC236}">
                <a16:creationId xmlns:a16="http://schemas.microsoft.com/office/drawing/2014/main" id="{1E0FF8D1-5B6C-B847-AC92-063EF5E55E5E}"/>
              </a:ext>
            </a:extLst>
          </p:cNvPr>
          <p:cNvSpPr txBox="1"/>
          <p:nvPr userDrawn="1"/>
        </p:nvSpPr>
        <p:spPr>
          <a:xfrm>
            <a:off x="3000375" y="3676058"/>
            <a:ext cx="1119505" cy="379591"/>
          </a:xfrm>
          <a:prstGeom prst="rect">
            <a:avLst/>
          </a:prstGeom>
        </p:spPr>
        <p:txBody>
          <a:bodyPr vert="horz" wrap="square" lIns="0" tIns="38100" rIns="0" bIns="0" rtlCol="0">
            <a:spAutoFit/>
          </a:bodyPr>
          <a:lstStyle/>
          <a:p>
            <a:pPr marL="12700">
              <a:lnSpc>
                <a:spcPct val="100000"/>
              </a:lnSpc>
              <a:spcBef>
                <a:spcPts val="300"/>
              </a:spcBef>
            </a:pPr>
            <a:r>
              <a:rPr lang="en-AU" sz="600" spc="-15" dirty="0">
                <a:solidFill>
                  <a:srgbClr val="231F20"/>
                </a:solidFill>
                <a:latin typeface="+mn-lt"/>
                <a:cs typeface="HelveticaNeueLTStd-Roman"/>
              </a:rPr>
              <a:t>HEX #707BB4</a:t>
            </a:r>
          </a:p>
          <a:p>
            <a:pPr marL="12700">
              <a:lnSpc>
                <a:spcPct val="100000"/>
              </a:lnSpc>
              <a:spcBef>
                <a:spcPts val="300"/>
              </a:spcBef>
            </a:pPr>
            <a:r>
              <a:rPr lang="en-AU" sz="600" spc="-15" dirty="0">
                <a:solidFill>
                  <a:srgbClr val="231F20"/>
                </a:solidFill>
                <a:latin typeface="+mn-lt"/>
                <a:cs typeface="HelveticaNeueLTStd-Roman"/>
              </a:rPr>
              <a:t>RGB 112, 123, 180</a:t>
            </a:r>
            <a:endParaRPr sz="600" dirty="0">
              <a:latin typeface="+mn-lt"/>
              <a:cs typeface="HelveticaNeueLTStd-Roman"/>
            </a:endParaRPr>
          </a:p>
          <a:p>
            <a:pPr marL="12700">
              <a:lnSpc>
                <a:spcPct val="100000"/>
              </a:lnSpc>
              <a:spcBef>
                <a:spcPts val="200"/>
              </a:spcBef>
            </a:pPr>
            <a:r>
              <a:rPr sz="600" b="1" dirty="0">
                <a:solidFill>
                  <a:srgbClr val="231F20"/>
                </a:solidFill>
                <a:latin typeface="+mn-lt"/>
                <a:cs typeface="HelveticaNeueLT Std"/>
              </a:rPr>
              <a:t>Iolite</a:t>
            </a:r>
            <a:endParaRPr sz="600" dirty="0">
              <a:latin typeface="+mn-lt"/>
              <a:cs typeface="HelveticaNeueLT Std"/>
            </a:endParaRPr>
          </a:p>
        </p:txBody>
      </p:sp>
      <p:sp>
        <p:nvSpPr>
          <p:cNvPr id="28" name="object 26">
            <a:extLst>
              <a:ext uri="{FF2B5EF4-FFF2-40B4-BE49-F238E27FC236}">
                <a16:creationId xmlns:a16="http://schemas.microsoft.com/office/drawing/2014/main" id="{ACD97B96-4112-B44D-B40A-26871E45EC5E}"/>
              </a:ext>
            </a:extLst>
          </p:cNvPr>
          <p:cNvSpPr txBox="1"/>
          <p:nvPr userDrawn="1"/>
        </p:nvSpPr>
        <p:spPr>
          <a:xfrm>
            <a:off x="4094163" y="2580459"/>
            <a:ext cx="1119505" cy="379591"/>
          </a:xfrm>
          <a:prstGeom prst="rect">
            <a:avLst/>
          </a:prstGeom>
        </p:spPr>
        <p:txBody>
          <a:bodyPr vert="horz" wrap="square" lIns="0" tIns="38100" rIns="0" bIns="0" rtlCol="0" anchor="t">
            <a:spAutoFit/>
          </a:bodyPr>
          <a:lstStyle/>
          <a:p>
            <a:pPr marL="12700">
              <a:lnSpc>
                <a:spcPct val="100000"/>
              </a:lnSpc>
              <a:spcBef>
                <a:spcPts val="300"/>
              </a:spcBef>
            </a:pPr>
            <a:r>
              <a:rPr lang="en-AU" sz="600" spc="-15" dirty="0">
                <a:solidFill>
                  <a:srgbClr val="231F20"/>
                </a:solidFill>
                <a:latin typeface="+mn-lt"/>
                <a:cs typeface="HelveticaNeueLTStd-Roman"/>
              </a:rPr>
              <a:t>HEX #964F4C</a:t>
            </a:r>
          </a:p>
          <a:p>
            <a:pPr marL="12700">
              <a:lnSpc>
                <a:spcPct val="100000"/>
              </a:lnSpc>
              <a:spcBef>
                <a:spcPts val="300"/>
              </a:spcBef>
            </a:pPr>
            <a:r>
              <a:rPr lang="en-AU" sz="600" spc="-15" dirty="0">
                <a:solidFill>
                  <a:srgbClr val="231F20"/>
                </a:solidFill>
                <a:latin typeface="+mn-lt"/>
                <a:cs typeface="HelveticaNeueLTStd-Roman"/>
              </a:rPr>
              <a:t>RGB 150, 79,76</a:t>
            </a:r>
            <a:endParaRPr sz="600" dirty="0">
              <a:latin typeface="+mn-lt"/>
              <a:cs typeface="HelveticaNeueLTStd-Roman"/>
            </a:endParaRPr>
          </a:p>
          <a:p>
            <a:pPr marL="12700">
              <a:lnSpc>
                <a:spcPct val="100000"/>
              </a:lnSpc>
              <a:spcBef>
                <a:spcPts val="200"/>
              </a:spcBef>
            </a:pPr>
            <a:r>
              <a:rPr sz="600" b="1" dirty="0">
                <a:solidFill>
                  <a:srgbClr val="231F20"/>
                </a:solidFill>
                <a:latin typeface="+mn-lt"/>
                <a:cs typeface="HelveticaNeueLT Std"/>
              </a:rPr>
              <a:t>Marsala</a:t>
            </a:r>
            <a:endParaRPr sz="600" dirty="0">
              <a:latin typeface="+mn-lt"/>
              <a:cs typeface="HelveticaNeueLT Std"/>
            </a:endParaRPr>
          </a:p>
        </p:txBody>
      </p:sp>
      <p:sp>
        <p:nvSpPr>
          <p:cNvPr id="29" name="object 27">
            <a:extLst>
              <a:ext uri="{FF2B5EF4-FFF2-40B4-BE49-F238E27FC236}">
                <a16:creationId xmlns:a16="http://schemas.microsoft.com/office/drawing/2014/main" id="{A25FA553-4591-3D45-A81B-F36B55F38847}"/>
              </a:ext>
            </a:extLst>
          </p:cNvPr>
          <p:cNvSpPr txBox="1"/>
          <p:nvPr userDrawn="1"/>
        </p:nvSpPr>
        <p:spPr>
          <a:xfrm>
            <a:off x="4093036" y="3676058"/>
            <a:ext cx="1119505" cy="379591"/>
          </a:xfrm>
          <a:prstGeom prst="rect">
            <a:avLst/>
          </a:prstGeom>
        </p:spPr>
        <p:txBody>
          <a:bodyPr vert="horz" wrap="square" lIns="0" tIns="38100" rIns="0" bIns="0" rtlCol="0">
            <a:spAutoFit/>
          </a:bodyPr>
          <a:lstStyle/>
          <a:p>
            <a:pPr marL="12700">
              <a:lnSpc>
                <a:spcPct val="100000"/>
              </a:lnSpc>
              <a:spcBef>
                <a:spcPts val="300"/>
              </a:spcBef>
            </a:pPr>
            <a:r>
              <a:rPr lang="en-AU" sz="600" spc="-15" dirty="0">
                <a:solidFill>
                  <a:srgbClr val="231F20"/>
                </a:solidFill>
                <a:latin typeface="+mn-lt"/>
                <a:cs typeface="HelveticaNeueLTStd-Roman"/>
              </a:rPr>
              <a:t>HEX #EE5C6C</a:t>
            </a:r>
          </a:p>
          <a:p>
            <a:pPr marL="12700">
              <a:lnSpc>
                <a:spcPct val="100000"/>
              </a:lnSpc>
              <a:spcBef>
                <a:spcPts val="300"/>
              </a:spcBef>
            </a:pPr>
            <a:r>
              <a:rPr lang="en-AU" sz="600" spc="-15" dirty="0">
                <a:solidFill>
                  <a:srgbClr val="231F20"/>
                </a:solidFill>
                <a:latin typeface="+mn-lt"/>
                <a:cs typeface="HelveticaNeueLTStd-Roman"/>
              </a:rPr>
              <a:t>RGB 238, 92, 108</a:t>
            </a:r>
            <a:endParaRPr sz="600" dirty="0">
              <a:latin typeface="+mn-lt"/>
              <a:cs typeface="HelveticaNeueLTStd-Roman"/>
            </a:endParaRPr>
          </a:p>
          <a:p>
            <a:pPr marL="12700">
              <a:lnSpc>
                <a:spcPct val="100000"/>
              </a:lnSpc>
              <a:spcBef>
                <a:spcPts val="200"/>
              </a:spcBef>
            </a:pPr>
            <a:r>
              <a:rPr sz="600" b="1" dirty="0">
                <a:solidFill>
                  <a:srgbClr val="231F20"/>
                </a:solidFill>
                <a:latin typeface="+mn-lt"/>
                <a:cs typeface="HelveticaNeueLT Std"/>
              </a:rPr>
              <a:t>Calypso</a:t>
            </a:r>
            <a:r>
              <a:rPr sz="600" b="1" spc="-15" dirty="0">
                <a:solidFill>
                  <a:srgbClr val="231F20"/>
                </a:solidFill>
                <a:latin typeface="+mn-lt"/>
                <a:cs typeface="HelveticaNeueLT Std"/>
              </a:rPr>
              <a:t> </a:t>
            </a:r>
            <a:r>
              <a:rPr sz="600" b="1" dirty="0">
                <a:solidFill>
                  <a:srgbClr val="231F20"/>
                </a:solidFill>
                <a:latin typeface="+mn-lt"/>
                <a:cs typeface="HelveticaNeueLT Std"/>
              </a:rPr>
              <a:t>Coral</a:t>
            </a:r>
            <a:endParaRPr sz="600" dirty="0">
              <a:latin typeface="+mn-lt"/>
              <a:cs typeface="HelveticaNeueLT Std"/>
            </a:endParaRPr>
          </a:p>
        </p:txBody>
      </p:sp>
    </p:spTree>
    <p:extLst>
      <p:ext uri="{BB962C8B-B14F-4D97-AF65-F5344CB8AC3E}">
        <p14:creationId xmlns:p14="http://schemas.microsoft.com/office/powerpoint/2010/main" val="1007954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AC8FA-907B-F243-9C4F-C07C84A8F674}"/>
              </a:ext>
            </a:extLst>
          </p:cNvPr>
          <p:cNvSpPr>
            <a:spLocks noGrp="1"/>
          </p:cNvSpPr>
          <p:nvPr>
            <p:ph type="title" hasCustomPrompt="1"/>
          </p:nvPr>
        </p:nvSpPr>
        <p:spPr/>
        <p:txBody>
          <a:bodyPr/>
          <a:lstStyle/>
          <a:p>
            <a:r>
              <a:rPr lang="en-GB" dirty="0"/>
              <a:t>Gradient Styles</a:t>
            </a:r>
            <a:endParaRPr lang="en-US" dirty="0"/>
          </a:p>
        </p:txBody>
      </p:sp>
      <p:sp>
        <p:nvSpPr>
          <p:cNvPr id="3" name="Date Placeholder 2">
            <a:extLst>
              <a:ext uri="{FF2B5EF4-FFF2-40B4-BE49-F238E27FC236}">
                <a16:creationId xmlns:a16="http://schemas.microsoft.com/office/drawing/2014/main" id="{C7C8E07B-3FD1-C840-A2A7-020F5FB536EA}"/>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1A3BE0BD-6503-0B4C-87C3-D9EB9FC1BFE4}"/>
              </a:ext>
            </a:extLst>
          </p:cNvPr>
          <p:cNvSpPr>
            <a:spLocks noGrp="1"/>
          </p:cNvSpPr>
          <p:nvPr>
            <p:ph type="ftr" sz="quarter" idx="11"/>
          </p:nvPr>
        </p:nvSpPr>
        <p:spPr/>
        <p:txBody>
          <a:bodyPr/>
          <a:lstStyle/>
          <a:p>
            <a:r>
              <a:rPr lang="en-US"/>
              <a:t>SDCT</a:t>
            </a:r>
            <a:endParaRPr lang="en-US" dirty="0"/>
          </a:p>
        </p:txBody>
      </p:sp>
      <p:sp>
        <p:nvSpPr>
          <p:cNvPr id="5" name="Slide Number Placeholder 4">
            <a:extLst>
              <a:ext uri="{FF2B5EF4-FFF2-40B4-BE49-F238E27FC236}">
                <a16:creationId xmlns:a16="http://schemas.microsoft.com/office/drawing/2014/main" id="{211B6BF8-9FD4-3547-A004-DD626B2EEB6B}"/>
              </a:ext>
            </a:extLst>
          </p:cNvPr>
          <p:cNvSpPr>
            <a:spLocks noGrp="1"/>
          </p:cNvSpPr>
          <p:nvPr>
            <p:ph type="sldNum" sz="quarter" idx="12"/>
          </p:nvPr>
        </p:nvSpPr>
        <p:spPr/>
        <p:txBody>
          <a:bodyPr/>
          <a:lstStyle/>
          <a:p>
            <a:fld id="{A7C12C7C-6A3B-F84D-A357-F08536A96CB0}" type="slidenum">
              <a:rPr lang="en-US" smtClean="0"/>
              <a:pPr/>
              <a:t>‹#›</a:t>
            </a:fld>
            <a:endParaRPr lang="en-US" dirty="0"/>
          </a:p>
        </p:txBody>
      </p:sp>
      <p:sp>
        <p:nvSpPr>
          <p:cNvPr id="23" name="Rounded Rectangle 22">
            <a:extLst>
              <a:ext uri="{FF2B5EF4-FFF2-40B4-BE49-F238E27FC236}">
                <a16:creationId xmlns:a16="http://schemas.microsoft.com/office/drawing/2014/main" id="{BCAFE4F8-F24A-6A42-B002-072111980D5F}"/>
              </a:ext>
            </a:extLst>
          </p:cNvPr>
          <p:cNvSpPr/>
          <p:nvPr userDrawn="1"/>
        </p:nvSpPr>
        <p:spPr>
          <a:xfrm>
            <a:off x="813201" y="1552575"/>
            <a:ext cx="949325" cy="950913"/>
          </a:xfrm>
          <a:prstGeom prst="roundRect">
            <a:avLst>
              <a:gd name="adj" fmla="val 4013"/>
            </a:avLst>
          </a:prstGeom>
          <a:gradFill>
            <a:gsLst>
              <a:gs pos="0">
                <a:srgbClr val="85CED1"/>
              </a:gs>
              <a:gs pos="90000">
                <a:srgbClr val="008DB9"/>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700" dirty="0">
              <a:solidFill>
                <a:srgbClr val="F4E1C1"/>
              </a:solidFill>
            </a:endParaRPr>
          </a:p>
        </p:txBody>
      </p:sp>
      <p:sp>
        <p:nvSpPr>
          <p:cNvPr id="24" name="Rounded Rectangle 23">
            <a:extLst>
              <a:ext uri="{FF2B5EF4-FFF2-40B4-BE49-F238E27FC236}">
                <a16:creationId xmlns:a16="http://schemas.microsoft.com/office/drawing/2014/main" id="{E811DC3D-A153-F244-9A8F-12CBB6F50300}"/>
              </a:ext>
            </a:extLst>
          </p:cNvPr>
          <p:cNvSpPr/>
          <p:nvPr userDrawn="1"/>
        </p:nvSpPr>
        <p:spPr>
          <a:xfrm>
            <a:off x="2986859" y="1543050"/>
            <a:ext cx="963916" cy="960438"/>
          </a:xfrm>
          <a:prstGeom prst="roundRect">
            <a:avLst>
              <a:gd name="adj" fmla="val 3967"/>
            </a:avLst>
          </a:prstGeom>
          <a:gradFill>
            <a:gsLst>
              <a:gs pos="0">
                <a:srgbClr val="F26729"/>
              </a:gs>
              <a:gs pos="90000">
                <a:srgbClr val="DD413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700" dirty="0">
              <a:solidFill>
                <a:srgbClr val="F4E1C1"/>
              </a:solidFill>
            </a:endParaRPr>
          </a:p>
        </p:txBody>
      </p:sp>
      <p:sp>
        <p:nvSpPr>
          <p:cNvPr id="25" name="Rounded Rectangle 24">
            <a:extLst>
              <a:ext uri="{FF2B5EF4-FFF2-40B4-BE49-F238E27FC236}">
                <a16:creationId xmlns:a16="http://schemas.microsoft.com/office/drawing/2014/main" id="{F5AC7188-A0EE-2149-BC11-BD227FF80842}"/>
              </a:ext>
            </a:extLst>
          </p:cNvPr>
          <p:cNvSpPr/>
          <p:nvPr userDrawn="1"/>
        </p:nvSpPr>
        <p:spPr>
          <a:xfrm>
            <a:off x="4080647" y="1547812"/>
            <a:ext cx="963916" cy="960438"/>
          </a:xfrm>
          <a:prstGeom prst="roundRect">
            <a:avLst>
              <a:gd name="adj" fmla="val 3967"/>
            </a:avLst>
          </a:prstGeom>
          <a:gradFill>
            <a:gsLst>
              <a:gs pos="0">
                <a:srgbClr val="F4E1C1"/>
              </a:gs>
              <a:gs pos="90000">
                <a:srgbClr val="FFA500"/>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700" dirty="0">
              <a:solidFill>
                <a:srgbClr val="F4E1C1"/>
              </a:solidFill>
            </a:endParaRPr>
          </a:p>
        </p:txBody>
      </p:sp>
      <p:sp>
        <p:nvSpPr>
          <p:cNvPr id="26" name="Rounded Rectangle 25">
            <a:extLst>
              <a:ext uri="{FF2B5EF4-FFF2-40B4-BE49-F238E27FC236}">
                <a16:creationId xmlns:a16="http://schemas.microsoft.com/office/drawing/2014/main" id="{3F7DF310-7506-5843-94BD-BF585FBB3734}"/>
              </a:ext>
            </a:extLst>
          </p:cNvPr>
          <p:cNvSpPr/>
          <p:nvPr userDrawn="1"/>
        </p:nvSpPr>
        <p:spPr>
          <a:xfrm>
            <a:off x="5172849" y="1543050"/>
            <a:ext cx="963916" cy="960438"/>
          </a:xfrm>
          <a:prstGeom prst="roundRect">
            <a:avLst>
              <a:gd name="adj" fmla="val 3967"/>
            </a:avLst>
          </a:prstGeom>
          <a:gradFill>
            <a:gsLst>
              <a:gs pos="0">
                <a:srgbClr val="BFC8C3"/>
              </a:gs>
              <a:gs pos="90000">
                <a:srgbClr val="585E6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700" dirty="0">
              <a:solidFill>
                <a:srgbClr val="F4E1C1"/>
              </a:solidFill>
            </a:endParaRPr>
          </a:p>
        </p:txBody>
      </p:sp>
      <p:sp>
        <p:nvSpPr>
          <p:cNvPr id="27" name="Rounded Rectangle 26">
            <a:extLst>
              <a:ext uri="{FF2B5EF4-FFF2-40B4-BE49-F238E27FC236}">
                <a16:creationId xmlns:a16="http://schemas.microsoft.com/office/drawing/2014/main" id="{8A70D06F-9894-F249-80FA-947F38676542}"/>
              </a:ext>
            </a:extLst>
          </p:cNvPr>
          <p:cNvSpPr/>
          <p:nvPr userDrawn="1"/>
        </p:nvSpPr>
        <p:spPr>
          <a:xfrm>
            <a:off x="6272039" y="1552575"/>
            <a:ext cx="963916" cy="960438"/>
          </a:xfrm>
          <a:prstGeom prst="roundRect">
            <a:avLst>
              <a:gd name="adj" fmla="val 3967"/>
            </a:avLst>
          </a:prstGeom>
          <a:gradFill>
            <a:gsLst>
              <a:gs pos="0">
                <a:srgbClr val="EE5C6C"/>
              </a:gs>
              <a:gs pos="90000">
                <a:srgbClr val="964F4C"/>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700" dirty="0">
              <a:solidFill>
                <a:srgbClr val="F4E1C1"/>
              </a:solidFill>
            </a:endParaRPr>
          </a:p>
        </p:txBody>
      </p:sp>
      <p:sp>
        <p:nvSpPr>
          <p:cNvPr id="28" name="Rounded Rectangle 27">
            <a:extLst>
              <a:ext uri="{FF2B5EF4-FFF2-40B4-BE49-F238E27FC236}">
                <a16:creationId xmlns:a16="http://schemas.microsoft.com/office/drawing/2014/main" id="{6403D02B-76D3-F342-8257-43BEF610DFBC}"/>
              </a:ext>
            </a:extLst>
          </p:cNvPr>
          <p:cNvSpPr/>
          <p:nvPr userDrawn="1"/>
        </p:nvSpPr>
        <p:spPr>
          <a:xfrm>
            <a:off x="1888310" y="1552575"/>
            <a:ext cx="963916" cy="960438"/>
          </a:xfrm>
          <a:prstGeom prst="roundRect">
            <a:avLst>
              <a:gd name="adj" fmla="val 3967"/>
            </a:avLst>
          </a:prstGeom>
          <a:gradFill>
            <a:gsLst>
              <a:gs pos="0">
                <a:srgbClr val="707BB4"/>
              </a:gs>
              <a:gs pos="90000">
                <a:srgbClr val="13294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700" dirty="0">
              <a:solidFill>
                <a:srgbClr val="F4E1C1"/>
              </a:solidFill>
            </a:endParaRPr>
          </a:p>
        </p:txBody>
      </p:sp>
      <p:sp>
        <p:nvSpPr>
          <p:cNvPr id="29" name="object 21">
            <a:extLst>
              <a:ext uri="{FF2B5EF4-FFF2-40B4-BE49-F238E27FC236}">
                <a16:creationId xmlns:a16="http://schemas.microsoft.com/office/drawing/2014/main" id="{551CA14B-4F92-C143-B48A-C5BF1C0C1E01}"/>
              </a:ext>
            </a:extLst>
          </p:cNvPr>
          <p:cNvSpPr txBox="1"/>
          <p:nvPr userDrawn="1"/>
        </p:nvSpPr>
        <p:spPr>
          <a:xfrm>
            <a:off x="783402" y="2602980"/>
            <a:ext cx="1119505" cy="341119"/>
          </a:xfrm>
          <a:prstGeom prst="rect">
            <a:avLst/>
          </a:prstGeom>
        </p:spPr>
        <p:txBody>
          <a:bodyPr vert="horz" wrap="square" lIns="0" tIns="38100" rIns="0" bIns="0" rtlCol="0">
            <a:spAutoFit/>
          </a:bodyPr>
          <a:lstStyle/>
          <a:p>
            <a:pPr marL="12700">
              <a:lnSpc>
                <a:spcPct val="100000"/>
              </a:lnSpc>
              <a:spcBef>
                <a:spcPts val="200"/>
              </a:spcBef>
            </a:pPr>
            <a:r>
              <a:rPr lang="en-AU" sz="600" b="0" kern="1200" dirty="0">
                <a:solidFill>
                  <a:srgbClr val="231F20"/>
                </a:solidFill>
                <a:latin typeface="+mn-lt"/>
                <a:ea typeface="+mn-ea"/>
                <a:cs typeface="HelveticaNeueLT Std"/>
              </a:rPr>
              <a:t>GRADIENT</a:t>
            </a:r>
          </a:p>
          <a:p>
            <a:pPr marL="12700">
              <a:lnSpc>
                <a:spcPct val="100000"/>
              </a:lnSpc>
              <a:spcBef>
                <a:spcPts val="200"/>
              </a:spcBef>
            </a:pPr>
            <a:r>
              <a:rPr lang="en-AU" sz="600" b="1" dirty="0">
                <a:solidFill>
                  <a:srgbClr val="231F20"/>
                </a:solidFill>
                <a:latin typeface="+mn-lt"/>
                <a:cs typeface="HelveticaNeueLT Std"/>
              </a:rPr>
              <a:t>Aqua Splash </a:t>
            </a:r>
            <a:br>
              <a:rPr lang="en-AU" sz="600" b="1" dirty="0">
                <a:solidFill>
                  <a:srgbClr val="231F20"/>
                </a:solidFill>
                <a:latin typeface="+mn-lt"/>
                <a:cs typeface="HelveticaNeueLT Std"/>
              </a:rPr>
            </a:br>
            <a:r>
              <a:rPr lang="en-AU" sz="600" b="1" dirty="0">
                <a:solidFill>
                  <a:srgbClr val="231F20"/>
                </a:solidFill>
                <a:latin typeface="+mn-lt"/>
                <a:cs typeface="HelveticaNeueLT Std"/>
              </a:rPr>
              <a:t>Hawaiian Ocean</a:t>
            </a:r>
            <a:endParaRPr sz="600" dirty="0">
              <a:latin typeface="+mn-lt"/>
              <a:cs typeface="HelveticaNeueLT Std"/>
            </a:endParaRPr>
          </a:p>
        </p:txBody>
      </p:sp>
      <p:sp>
        <p:nvSpPr>
          <p:cNvPr id="30" name="object 21">
            <a:extLst>
              <a:ext uri="{FF2B5EF4-FFF2-40B4-BE49-F238E27FC236}">
                <a16:creationId xmlns:a16="http://schemas.microsoft.com/office/drawing/2014/main" id="{4A1EB817-A3A3-C640-8533-CEAC4032FC72}"/>
              </a:ext>
            </a:extLst>
          </p:cNvPr>
          <p:cNvSpPr txBox="1"/>
          <p:nvPr userDrawn="1"/>
        </p:nvSpPr>
        <p:spPr>
          <a:xfrm>
            <a:off x="1885179" y="2602980"/>
            <a:ext cx="1119505" cy="341119"/>
          </a:xfrm>
          <a:prstGeom prst="rect">
            <a:avLst/>
          </a:prstGeom>
        </p:spPr>
        <p:txBody>
          <a:bodyPr vert="horz" wrap="square" lIns="0" tIns="38100" rIns="0" bIns="0" rtlCol="0">
            <a:spAutoFit/>
          </a:bodyPr>
          <a:lstStyle/>
          <a:p>
            <a:pPr marL="12700">
              <a:lnSpc>
                <a:spcPct val="100000"/>
              </a:lnSpc>
              <a:spcBef>
                <a:spcPts val="200"/>
              </a:spcBef>
            </a:pPr>
            <a:r>
              <a:rPr lang="en-AU" sz="600" b="0" kern="1200" dirty="0">
                <a:solidFill>
                  <a:srgbClr val="231F20"/>
                </a:solidFill>
                <a:latin typeface="+mn-lt"/>
                <a:ea typeface="+mn-ea"/>
                <a:cs typeface="HelveticaNeueLT Std"/>
              </a:rPr>
              <a:t>GRADIENT</a:t>
            </a:r>
          </a:p>
          <a:p>
            <a:pPr marL="12700">
              <a:lnSpc>
                <a:spcPct val="100000"/>
              </a:lnSpc>
              <a:spcBef>
                <a:spcPts val="200"/>
              </a:spcBef>
            </a:pPr>
            <a:r>
              <a:rPr lang="en-AU" sz="600" b="1" dirty="0">
                <a:solidFill>
                  <a:srgbClr val="231F20"/>
                </a:solidFill>
                <a:latin typeface="+mn-lt"/>
                <a:cs typeface="HelveticaNeueLT Std"/>
              </a:rPr>
              <a:t>Iolite </a:t>
            </a:r>
            <a:br>
              <a:rPr lang="en-AU" sz="600" b="1" dirty="0">
                <a:solidFill>
                  <a:srgbClr val="231F20"/>
                </a:solidFill>
                <a:latin typeface="+mn-lt"/>
                <a:cs typeface="HelveticaNeueLT Std"/>
              </a:rPr>
            </a:br>
            <a:r>
              <a:rPr lang="en-AU" sz="600" b="1" dirty="0">
                <a:solidFill>
                  <a:srgbClr val="231F20"/>
                </a:solidFill>
                <a:latin typeface="+mn-lt"/>
                <a:cs typeface="HelveticaNeueLT Std"/>
              </a:rPr>
              <a:t>Blue Depths</a:t>
            </a:r>
            <a:endParaRPr sz="600" dirty="0">
              <a:latin typeface="+mn-lt"/>
              <a:cs typeface="HelveticaNeueLT Std"/>
            </a:endParaRPr>
          </a:p>
        </p:txBody>
      </p:sp>
      <p:sp>
        <p:nvSpPr>
          <p:cNvPr id="31" name="object 21">
            <a:extLst>
              <a:ext uri="{FF2B5EF4-FFF2-40B4-BE49-F238E27FC236}">
                <a16:creationId xmlns:a16="http://schemas.microsoft.com/office/drawing/2014/main" id="{D3C8EC8A-92FD-9549-9D20-88F7F00E00DB}"/>
              </a:ext>
            </a:extLst>
          </p:cNvPr>
          <p:cNvSpPr txBox="1"/>
          <p:nvPr userDrawn="1"/>
        </p:nvSpPr>
        <p:spPr>
          <a:xfrm>
            <a:off x="2986956" y="2602980"/>
            <a:ext cx="1119505" cy="341119"/>
          </a:xfrm>
          <a:prstGeom prst="rect">
            <a:avLst/>
          </a:prstGeom>
        </p:spPr>
        <p:txBody>
          <a:bodyPr vert="horz" wrap="square" lIns="0" tIns="38100" rIns="0" bIns="0" rtlCol="0">
            <a:spAutoFit/>
          </a:bodyPr>
          <a:lstStyle/>
          <a:p>
            <a:pPr marL="12700">
              <a:lnSpc>
                <a:spcPct val="100000"/>
              </a:lnSpc>
              <a:spcBef>
                <a:spcPts val="200"/>
              </a:spcBef>
            </a:pPr>
            <a:r>
              <a:rPr lang="en-AU" sz="600" b="0" kern="1200" dirty="0">
                <a:solidFill>
                  <a:srgbClr val="231F20"/>
                </a:solidFill>
                <a:latin typeface="+mn-lt"/>
                <a:ea typeface="+mn-ea"/>
                <a:cs typeface="HelveticaNeueLT Std"/>
              </a:rPr>
              <a:t>GRADIENT</a:t>
            </a:r>
          </a:p>
          <a:p>
            <a:pPr marL="12700">
              <a:lnSpc>
                <a:spcPct val="100000"/>
              </a:lnSpc>
              <a:spcBef>
                <a:spcPts val="200"/>
              </a:spcBef>
            </a:pPr>
            <a:r>
              <a:rPr lang="en-AU" sz="600" b="1" dirty="0">
                <a:solidFill>
                  <a:srgbClr val="231F20"/>
                </a:solidFill>
                <a:latin typeface="+mn-lt"/>
                <a:cs typeface="HelveticaNeueLT Std"/>
              </a:rPr>
              <a:t>Tangelo </a:t>
            </a:r>
            <a:br>
              <a:rPr lang="en-AU" sz="600" b="1" dirty="0">
                <a:solidFill>
                  <a:srgbClr val="231F20"/>
                </a:solidFill>
                <a:latin typeface="+mn-lt"/>
                <a:cs typeface="HelveticaNeueLT Std"/>
              </a:rPr>
            </a:br>
            <a:r>
              <a:rPr lang="en-AU" sz="600" b="1" dirty="0">
                <a:solidFill>
                  <a:srgbClr val="231F20"/>
                </a:solidFill>
                <a:latin typeface="+mn-lt"/>
                <a:cs typeface="HelveticaNeueLT Std"/>
              </a:rPr>
              <a:t>Fiesta</a:t>
            </a:r>
            <a:endParaRPr sz="600" dirty="0">
              <a:latin typeface="+mn-lt"/>
              <a:cs typeface="HelveticaNeueLT Std"/>
            </a:endParaRPr>
          </a:p>
        </p:txBody>
      </p:sp>
      <p:sp>
        <p:nvSpPr>
          <p:cNvPr id="32" name="object 21">
            <a:extLst>
              <a:ext uri="{FF2B5EF4-FFF2-40B4-BE49-F238E27FC236}">
                <a16:creationId xmlns:a16="http://schemas.microsoft.com/office/drawing/2014/main" id="{C3BC6567-F8C6-2C41-84CD-05A8C26E1FB0}"/>
              </a:ext>
            </a:extLst>
          </p:cNvPr>
          <p:cNvSpPr txBox="1"/>
          <p:nvPr userDrawn="1"/>
        </p:nvSpPr>
        <p:spPr>
          <a:xfrm>
            <a:off x="4088733" y="2602980"/>
            <a:ext cx="1119505" cy="341119"/>
          </a:xfrm>
          <a:prstGeom prst="rect">
            <a:avLst/>
          </a:prstGeom>
        </p:spPr>
        <p:txBody>
          <a:bodyPr vert="horz" wrap="square" lIns="0" tIns="38100" rIns="0" bIns="0" rtlCol="0">
            <a:spAutoFit/>
          </a:bodyPr>
          <a:lstStyle/>
          <a:p>
            <a:pPr marL="12700">
              <a:lnSpc>
                <a:spcPct val="100000"/>
              </a:lnSpc>
              <a:spcBef>
                <a:spcPts val="200"/>
              </a:spcBef>
            </a:pPr>
            <a:r>
              <a:rPr lang="en-AU" sz="600" b="0" kern="1200" dirty="0">
                <a:solidFill>
                  <a:srgbClr val="231F20"/>
                </a:solidFill>
                <a:latin typeface="+mn-lt"/>
                <a:ea typeface="+mn-ea"/>
                <a:cs typeface="HelveticaNeueLT Std"/>
              </a:rPr>
              <a:t>GRADIENT</a:t>
            </a:r>
          </a:p>
          <a:p>
            <a:pPr marL="12700">
              <a:lnSpc>
                <a:spcPct val="100000"/>
              </a:lnSpc>
              <a:spcBef>
                <a:spcPts val="200"/>
              </a:spcBef>
            </a:pPr>
            <a:r>
              <a:rPr lang="en-AU" sz="600" b="1" dirty="0">
                <a:solidFill>
                  <a:srgbClr val="231F20"/>
                </a:solidFill>
                <a:latin typeface="+mn-lt"/>
                <a:cs typeface="HelveticaNeueLT Std"/>
              </a:rPr>
              <a:t>Vanilla </a:t>
            </a:r>
            <a:br>
              <a:rPr lang="en-AU" sz="600" b="1" dirty="0">
                <a:solidFill>
                  <a:srgbClr val="231F20"/>
                </a:solidFill>
                <a:latin typeface="+mn-lt"/>
                <a:cs typeface="HelveticaNeueLT Std"/>
              </a:rPr>
            </a:br>
            <a:r>
              <a:rPr lang="en-AU" sz="600" b="1" dirty="0">
                <a:solidFill>
                  <a:srgbClr val="231F20"/>
                </a:solidFill>
                <a:latin typeface="+mn-lt"/>
                <a:cs typeface="HelveticaNeueLT Std"/>
              </a:rPr>
              <a:t>Saffron</a:t>
            </a:r>
            <a:endParaRPr sz="600" dirty="0">
              <a:latin typeface="+mn-lt"/>
              <a:cs typeface="HelveticaNeueLT Std"/>
            </a:endParaRPr>
          </a:p>
        </p:txBody>
      </p:sp>
      <p:sp>
        <p:nvSpPr>
          <p:cNvPr id="33" name="object 21">
            <a:extLst>
              <a:ext uri="{FF2B5EF4-FFF2-40B4-BE49-F238E27FC236}">
                <a16:creationId xmlns:a16="http://schemas.microsoft.com/office/drawing/2014/main" id="{4D9BA372-939A-DB4C-AD3C-658F360348CB}"/>
              </a:ext>
            </a:extLst>
          </p:cNvPr>
          <p:cNvSpPr txBox="1"/>
          <p:nvPr userDrawn="1"/>
        </p:nvSpPr>
        <p:spPr>
          <a:xfrm>
            <a:off x="5175520" y="2602980"/>
            <a:ext cx="1119505" cy="341119"/>
          </a:xfrm>
          <a:prstGeom prst="rect">
            <a:avLst/>
          </a:prstGeom>
        </p:spPr>
        <p:txBody>
          <a:bodyPr vert="horz" wrap="square" lIns="0" tIns="38100" rIns="0" bIns="0" rtlCol="0">
            <a:spAutoFit/>
          </a:bodyPr>
          <a:lstStyle/>
          <a:p>
            <a:pPr marL="12700">
              <a:lnSpc>
                <a:spcPct val="100000"/>
              </a:lnSpc>
              <a:spcBef>
                <a:spcPts val="200"/>
              </a:spcBef>
            </a:pPr>
            <a:r>
              <a:rPr lang="en-AU" sz="600" b="0" kern="1200" dirty="0">
                <a:solidFill>
                  <a:srgbClr val="231F20"/>
                </a:solidFill>
                <a:latin typeface="+mn-lt"/>
                <a:ea typeface="+mn-ea"/>
                <a:cs typeface="HelveticaNeueLT Std"/>
              </a:rPr>
              <a:t>GRADIENT</a:t>
            </a:r>
          </a:p>
          <a:p>
            <a:pPr marL="12700">
              <a:lnSpc>
                <a:spcPct val="100000"/>
              </a:lnSpc>
              <a:spcBef>
                <a:spcPts val="200"/>
              </a:spcBef>
            </a:pPr>
            <a:r>
              <a:rPr lang="en-AU" sz="600" b="1" dirty="0">
                <a:solidFill>
                  <a:srgbClr val="231F20"/>
                </a:solidFill>
                <a:latin typeface="+mn-lt"/>
                <a:cs typeface="HelveticaNeueLT Std"/>
              </a:rPr>
              <a:t>Smoke </a:t>
            </a:r>
            <a:br>
              <a:rPr lang="en-AU" sz="600" b="1" dirty="0">
                <a:solidFill>
                  <a:srgbClr val="231F20"/>
                </a:solidFill>
                <a:latin typeface="+mn-lt"/>
                <a:cs typeface="HelveticaNeueLT Std"/>
              </a:rPr>
            </a:br>
            <a:r>
              <a:rPr lang="en-AU" sz="600" b="1" dirty="0">
                <a:solidFill>
                  <a:srgbClr val="231F20"/>
                </a:solidFill>
                <a:latin typeface="+mn-lt"/>
                <a:cs typeface="HelveticaNeueLT Std"/>
              </a:rPr>
              <a:t>Grisaille</a:t>
            </a:r>
            <a:endParaRPr sz="600" dirty="0">
              <a:latin typeface="+mn-lt"/>
              <a:cs typeface="HelveticaNeueLT Std"/>
            </a:endParaRPr>
          </a:p>
        </p:txBody>
      </p:sp>
      <p:sp>
        <p:nvSpPr>
          <p:cNvPr id="34" name="object 21">
            <a:extLst>
              <a:ext uri="{FF2B5EF4-FFF2-40B4-BE49-F238E27FC236}">
                <a16:creationId xmlns:a16="http://schemas.microsoft.com/office/drawing/2014/main" id="{ADA16F97-B840-7E46-A9DC-419BEFBFA0BE}"/>
              </a:ext>
            </a:extLst>
          </p:cNvPr>
          <p:cNvSpPr txBox="1"/>
          <p:nvPr userDrawn="1"/>
        </p:nvSpPr>
        <p:spPr>
          <a:xfrm>
            <a:off x="6269802" y="2602980"/>
            <a:ext cx="1119505" cy="341119"/>
          </a:xfrm>
          <a:prstGeom prst="rect">
            <a:avLst/>
          </a:prstGeom>
        </p:spPr>
        <p:txBody>
          <a:bodyPr vert="horz" wrap="square" lIns="0" tIns="38100" rIns="0" bIns="0" rtlCol="0">
            <a:spAutoFit/>
          </a:bodyPr>
          <a:lstStyle/>
          <a:p>
            <a:pPr marL="12700">
              <a:lnSpc>
                <a:spcPct val="100000"/>
              </a:lnSpc>
              <a:spcBef>
                <a:spcPts val="200"/>
              </a:spcBef>
            </a:pPr>
            <a:r>
              <a:rPr lang="en-AU" sz="600" b="0" kern="1200" dirty="0">
                <a:solidFill>
                  <a:srgbClr val="231F20"/>
                </a:solidFill>
                <a:latin typeface="+mn-lt"/>
                <a:ea typeface="+mn-ea"/>
                <a:cs typeface="HelveticaNeueLT Std"/>
              </a:rPr>
              <a:t>GRADIENT</a:t>
            </a:r>
          </a:p>
          <a:p>
            <a:pPr marL="12700">
              <a:lnSpc>
                <a:spcPct val="100000"/>
              </a:lnSpc>
              <a:spcBef>
                <a:spcPts val="200"/>
              </a:spcBef>
            </a:pPr>
            <a:r>
              <a:rPr lang="en-AU" sz="600" b="1" dirty="0">
                <a:solidFill>
                  <a:srgbClr val="231F20"/>
                </a:solidFill>
                <a:latin typeface="+mn-lt"/>
                <a:cs typeface="HelveticaNeueLT Std"/>
              </a:rPr>
              <a:t>Calypso Coral </a:t>
            </a:r>
            <a:br>
              <a:rPr lang="en-AU" sz="600" b="1" dirty="0">
                <a:solidFill>
                  <a:srgbClr val="231F20"/>
                </a:solidFill>
                <a:latin typeface="+mn-lt"/>
                <a:cs typeface="HelveticaNeueLT Std"/>
              </a:rPr>
            </a:br>
            <a:r>
              <a:rPr lang="en-AU" sz="600" b="1" dirty="0">
                <a:solidFill>
                  <a:srgbClr val="231F20"/>
                </a:solidFill>
                <a:latin typeface="+mn-lt"/>
                <a:cs typeface="HelveticaNeueLT Std"/>
              </a:rPr>
              <a:t>Marsala</a:t>
            </a:r>
            <a:endParaRPr sz="600" dirty="0">
              <a:latin typeface="+mn-lt"/>
              <a:cs typeface="HelveticaNeueLT Std"/>
            </a:endParaRPr>
          </a:p>
        </p:txBody>
      </p:sp>
    </p:spTree>
    <p:extLst>
      <p:ext uri="{BB962C8B-B14F-4D97-AF65-F5344CB8AC3E}">
        <p14:creationId xmlns:p14="http://schemas.microsoft.com/office/powerpoint/2010/main" val="19911794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chor="t"/>
          <a:lstStyle>
            <a:lvl1pPr algn="l">
              <a:defRPr/>
            </a:lvl1pPr>
          </a:lstStyle>
          <a:p>
            <a:r>
              <a:rPr lang="en-US"/>
              <a:t>Click to edit Master title style</a:t>
            </a:r>
            <a:endParaRPr lang="en-US" dirty="0"/>
          </a:p>
        </p:txBody>
      </p:sp>
      <p:sp>
        <p:nvSpPr>
          <p:cNvPr id="3" name="Footer Placeholder 4">
            <a:extLst>
              <a:ext uri="{FF2B5EF4-FFF2-40B4-BE49-F238E27FC236}">
                <a16:creationId xmlns:a16="http://schemas.microsoft.com/office/drawing/2014/main" id="{78C2217C-AB47-1D40-9C6F-1B9702A18352}"/>
              </a:ext>
            </a:extLst>
          </p:cNvPr>
          <p:cNvSpPr>
            <a:spLocks noGrp="1"/>
          </p:cNvSpPr>
          <p:nvPr>
            <p:ph type="ftr" sz="quarter" idx="10"/>
          </p:nvPr>
        </p:nvSpPr>
        <p:spPr/>
        <p:txBody>
          <a:bodyPr/>
          <a:lstStyle>
            <a:lvl1pPr>
              <a:defRPr/>
            </a:lvl1pPr>
          </a:lstStyle>
          <a:p>
            <a:pPr>
              <a:defRPr/>
            </a:pPr>
            <a:r>
              <a:rPr lang="en-US"/>
              <a:t>SDCT</a:t>
            </a:r>
            <a:endParaRPr lang="en-US" dirty="0"/>
          </a:p>
        </p:txBody>
      </p:sp>
      <p:sp>
        <p:nvSpPr>
          <p:cNvPr id="4" name="Slide Number Placeholder 5">
            <a:extLst>
              <a:ext uri="{FF2B5EF4-FFF2-40B4-BE49-F238E27FC236}">
                <a16:creationId xmlns:a16="http://schemas.microsoft.com/office/drawing/2014/main" id="{26F72A63-1B0F-FC4C-A289-3B43FFEFD6D0}"/>
              </a:ext>
            </a:extLst>
          </p:cNvPr>
          <p:cNvSpPr>
            <a:spLocks noGrp="1"/>
          </p:cNvSpPr>
          <p:nvPr>
            <p:ph type="sldNum" sz="quarter" idx="11"/>
          </p:nvPr>
        </p:nvSpPr>
        <p:spPr/>
        <p:txBody>
          <a:bodyPr/>
          <a:lstStyle>
            <a:lvl1pPr>
              <a:defRPr/>
            </a:lvl1pPr>
          </a:lstStyle>
          <a:p>
            <a:pPr>
              <a:defRPr/>
            </a:pPr>
            <a:fld id="{8B1A1C7C-A33B-BF44-9DB3-B29EA81F5F33}" type="slidenum">
              <a:rPr lang="en-US" altLang="en-US" smtClean="0"/>
              <a:pPr>
                <a:defRPr/>
              </a:pPr>
              <a:t>‹#›</a:t>
            </a:fld>
            <a:endParaRPr lang="en-US" altLang="en-US" dirty="0"/>
          </a:p>
        </p:txBody>
      </p:sp>
      <p:sp>
        <p:nvSpPr>
          <p:cNvPr id="5" name="Date Placeholder 3">
            <a:extLst>
              <a:ext uri="{FF2B5EF4-FFF2-40B4-BE49-F238E27FC236}">
                <a16:creationId xmlns:a16="http://schemas.microsoft.com/office/drawing/2014/main" id="{D183EBE1-1FC2-BF4D-B21A-68BA91B17570}"/>
              </a:ext>
            </a:extLst>
          </p:cNvPr>
          <p:cNvSpPr>
            <a:spLocks noGrp="1"/>
          </p:cNvSpPr>
          <p:nvPr>
            <p:ph type="dt" sz="half" idx="12"/>
          </p:nvPr>
        </p:nvSpPr>
        <p:spPr/>
        <p:txBody>
          <a:bodyPr/>
          <a:lstStyle>
            <a:lvl1pPr>
              <a:defRPr/>
            </a:lvl1pPr>
          </a:lstStyle>
          <a:p>
            <a:pPr>
              <a:defRPr/>
            </a:pPr>
            <a:endParaRPr lang="en-US" altLang="en-US" dirty="0"/>
          </a:p>
        </p:txBody>
      </p:sp>
    </p:spTree>
    <p:extLst>
      <p:ext uri="{BB962C8B-B14F-4D97-AF65-F5344CB8AC3E}">
        <p14:creationId xmlns:p14="http://schemas.microsoft.com/office/powerpoint/2010/main" val="41800653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Contents">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GB"/>
              <a:t>SDCT</a:t>
            </a:r>
            <a:endParaRPr lang="en-AU" dirty="0"/>
          </a:p>
        </p:txBody>
      </p:sp>
      <p:sp>
        <p:nvSpPr>
          <p:cNvPr id="9" name="Slide Number Placeholder 8"/>
          <p:cNvSpPr>
            <a:spLocks noGrp="1"/>
          </p:cNvSpPr>
          <p:nvPr>
            <p:ph type="sldNum" sz="quarter" idx="12"/>
          </p:nvPr>
        </p:nvSpPr>
        <p:spPr/>
        <p:txBody>
          <a:bodyPr/>
          <a:lstStyle/>
          <a:p>
            <a:fld id="{AD606251-D307-4491-9E5E-7D88612B5E59}" type="slidenum">
              <a:rPr lang="en-AU" smtClean="0"/>
              <a:pPr/>
              <a:t>‹#›</a:t>
            </a:fld>
            <a:endParaRPr lang="en-AU" dirty="0"/>
          </a:p>
        </p:txBody>
      </p:sp>
      <p:sp>
        <p:nvSpPr>
          <p:cNvPr id="4" name="Title 3"/>
          <p:cNvSpPr>
            <a:spLocks noGrp="1"/>
          </p:cNvSpPr>
          <p:nvPr>
            <p:ph type="title" hasCustomPrompt="1"/>
          </p:nvPr>
        </p:nvSpPr>
        <p:spPr>
          <a:xfrm>
            <a:off x="432976" y="271464"/>
            <a:ext cx="8280000" cy="464082"/>
          </a:xfrm>
        </p:spPr>
        <p:txBody>
          <a:bodyPr/>
          <a:lstStyle>
            <a:lvl1pPr>
              <a:defRPr baseline="0"/>
            </a:lvl1pPr>
          </a:lstStyle>
          <a:p>
            <a:r>
              <a:rPr lang="en-GB" dirty="0"/>
              <a:t>Icons page – coming soon</a:t>
            </a:r>
            <a:endParaRPr lang="en-AU" dirty="0"/>
          </a:p>
        </p:txBody>
      </p:sp>
    </p:spTree>
    <p:extLst>
      <p:ext uri="{BB962C8B-B14F-4D97-AF65-F5344CB8AC3E}">
        <p14:creationId xmlns:p14="http://schemas.microsoft.com/office/powerpoint/2010/main" val="241798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 txt or img">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F21853-859C-6647-A70C-3B53D2503BEC}"/>
              </a:ext>
            </a:extLst>
          </p:cNvPr>
          <p:cNvSpPr>
            <a:spLocks noGrp="1"/>
          </p:cNvSpPr>
          <p:nvPr>
            <p:ph type="dt" sz="half" idx="15"/>
          </p:nvPr>
        </p:nvSpPr>
        <p:spPr/>
        <p:txBody>
          <a:bodyPr/>
          <a:lstStyle/>
          <a:p>
            <a:endParaRPr lang="en-US" dirty="0"/>
          </a:p>
        </p:txBody>
      </p:sp>
      <p:sp>
        <p:nvSpPr>
          <p:cNvPr id="3" name="Footer Placeholder 2">
            <a:extLst>
              <a:ext uri="{FF2B5EF4-FFF2-40B4-BE49-F238E27FC236}">
                <a16:creationId xmlns:a16="http://schemas.microsoft.com/office/drawing/2014/main" id="{2F42BA3D-28D4-9B45-AEB3-FA3DB05D01DA}"/>
              </a:ext>
            </a:extLst>
          </p:cNvPr>
          <p:cNvSpPr>
            <a:spLocks noGrp="1"/>
          </p:cNvSpPr>
          <p:nvPr>
            <p:ph type="ftr" sz="quarter" idx="16"/>
          </p:nvPr>
        </p:nvSpPr>
        <p:spPr/>
        <p:txBody>
          <a:bodyPr/>
          <a:lstStyle/>
          <a:p>
            <a:r>
              <a:rPr lang="en-US"/>
              <a:t>SDCT</a:t>
            </a:r>
            <a:endParaRPr lang="en-US" dirty="0"/>
          </a:p>
        </p:txBody>
      </p:sp>
      <p:sp>
        <p:nvSpPr>
          <p:cNvPr id="7" name="Slide Number Placeholder 6">
            <a:extLst>
              <a:ext uri="{FF2B5EF4-FFF2-40B4-BE49-F238E27FC236}">
                <a16:creationId xmlns:a16="http://schemas.microsoft.com/office/drawing/2014/main" id="{236BE1EC-4486-5B4D-937C-4B68EF74B99C}"/>
              </a:ext>
            </a:extLst>
          </p:cNvPr>
          <p:cNvSpPr>
            <a:spLocks noGrp="1"/>
          </p:cNvSpPr>
          <p:nvPr>
            <p:ph type="sldNum" sz="quarter" idx="17"/>
          </p:nvPr>
        </p:nvSpPr>
        <p:spPr/>
        <p:txBody>
          <a:bodyPr/>
          <a:lstStyle/>
          <a:p>
            <a:fld id="{A7C12C7C-6A3B-F84D-A357-F08536A96CB0}" type="slidenum">
              <a:rPr lang="en-US" smtClean="0"/>
              <a:pPr/>
              <a:t>‹#›</a:t>
            </a:fld>
            <a:endParaRPr lang="en-US" dirty="0"/>
          </a:p>
        </p:txBody>
      </p:sp>
      <p:sp>
        <p:nvSpPr>
          <p:cNvPr id="5" name="Content Placeholder 4">
            <a:extLst>
              <a:ext uri="{FF2B5EF4-FFF2-40B4-BE49-F238E27FC236}">
                <a16:creationId xmlns:a16="http://schemas.microsoft.com/office/drawing/2014/main" id="{A1F814EA-7ADC-BF4B-9C73-47D4F674059A}"/>
              </a:ext>
            </a:extLst>
          </p:cNvPr>
          <p:cNvSpPr>
            <a:spLocks noGrp="1"/>
          </p:cNvSpPr>
          <p:nvPr>
            <p:ph sz="quarter" idx="18"/>
          </p:nvPr>
        </p:nvSpPr>
        <p:spPr>
          <a:xfrm>
            <a:off x="809625" y="1546225"/>
            <a:ext cx="7521575" cy="3140075"/>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D75C230D-879A-6D48-B9E2-1FDE81BD7A23}"/>
              </a:ext>
            </a:extLst>
          </p:cNvPr>
          <p:cNvSpPr>
            <a:spLocks noGrp="1"/>
          </p:cNvSpPr>
          <p:nvPr>
            <p:ph type="title"/>
          </p:nvPr>
        </p:nvSpPr>
        <p:spPr/>
        <p:txBody>
          <a:bodyPr/>
          <a:lstStyle/>
          <a:p>
            <a:r>
              <a:rPr lang="en-US"/>
              <a:t>Click to edit Master title style</a:t>
            </a:r>
            <a:endParaRPr lang="en-US" dirty="0"/>
          </a:p>
        </p:txBody>
      </p:sp>
      <p:sp>
        <p:nvSpPr>
          <p:cNvPr id="8" name="Text Placeholder 23">
            <a:extLst>
              <a:ext uri="{FF2B5EF4-FFF2-40B4-BE49-F238E27FC236}">
                <a16:creationId xmlns:a16="http://schemas.microsoft.com/office/drawing/2014/main" id="{D0E236D9-A4DC-DB4C-A122-CC70C08D0A97}"/>
              </a:ext>
            </a:extLst>
          </p:cNvPr>
          <p:cNvSpPr>
            <a:spLocks noGrp="1"/>
          </p:cNvSpPr>
          <p:nvPr>
            <p:ph type="body" sz="quarter" idx="23" hasCustomPrompt="1"/>
          </p:nvPr>
        </p:nvSpPr>
        <p:spPr>
          <a:xfrm>
            <a:off x="809625" y="932175"/>
            <a:ext cx="7519988" cy="468000"/>
          </a:xfrm>
        </p:spPr>
        <p:txBody>
          <a:bodyPr anchor="b"/>
          <a:lstStyle>
            <a:lvl1pPr marL="0" indent="0">
              <a:lnSpc>
                <a:spcPct val="100000"/>
              </a:lnSpc>
              <a:spcBef>
                <a:spcPts val="200"/>
              </a:spcBef>
              <a:spcAft>
                <a:spcPts val="200"/>
              </a:spcAft>
              <a:buFont typeface="Arial" panose="020B0604020202020204" pitchFamily="34" charset="0"/>
              <a:buNone/>
              <a:defRPr sz="1100">
                <a:solidFill>
                  <a:schemeClr val="bg2"/>
                </a:solidFill>
              </a:defRPr>
            </a:lvl1pPr>
            <a:lvl2pPr marL="0" indent="0">
              <a:lnSpc>
                <a:spcPct val="100000"/>
              </a:lnSpc>
              <a:spcBef>
                <a:spcPts val="200"/>
              </a:spcBef>
              <a:spcAft>
                <a:spcPts val="200"/>
              </a:spcAft>
              <a:buNone/>
              <a:defRPr sz="1100">
                <a:solidFill>
                  <a:schemeClr val="bg2"/>
                </a:solidFill>
              </a:defRPr>
            </a:lvl2pPr>
            <a:lvl3pPr>
              <a:lnSpc>
                <a:spcPct val="100000"/>
              </a:lnSpc>
              <a:spcBef>
                <a:spcPts val="200"/>
              </a:spcBef>
              <a:spcAft>
                <a:spcPts val="200"/>
              </a:spcAft>
              <a:defRPr sz="1400" b="0">
                <a:solidFill>
                  <a:schemeClr val="bg2"/>
                </a:solidFill>
              </a:defRPr>
            </a:lvl3pPr>
            <a:lvl4pPr marL="0" indent="0">
              <a:lnSpc>
                <a:spcPct val="100000"/>
              </a:lnSpc>
              <a:spcBef>
                <a:spcPts val="200"/>
              </a:spcBef>
              <a:spcAft>
                <a:spcPts val="200"/>
              </a:spcAft>
              <a:buNone/>
              <a:defRPr sz="1400" b="1">
                <a:solidFill>
                  <a:schemeClr val="bg2"/>
                </a:solidFill>
              </a:defRPr>
            </a:lvl4pPr>
            <a:lvl5pPr>
              <a:lnSpc>
                <a:spcPct val="100000"/>
              </a:lnSpc>
              <a:spcBef>
                <a:spcPts val="200"/>
              </a:spcBef>
              <a:spcAft>
                <a:spcPts val="200"/>
              </a:spcAft>
              <a:defRPr sz="1100" b="0" i="0">
                <a:solidFill>
                  <a:schemeClr val="bg2"/>
                </a:solidFill>
              </a:defRPr>
            </a:lvl5pPr>
            <a:lvl6pPr>
              <a:spcBef>
                <a:spcPts val="200"/>
              </a:spcBef>
              <a:spcAft>
                <a:spcPts val="200"/>
              </a:spcAft>
              <a:defRPr b="1">
                <a:solidFill>
                  <a:schemeClr val="bg2"/>
                </a:solidFill>
              </a:defRPr>
            </a:lvl6pPr>
            <a:lvl7pPr marL="0" indent="0">
              <a:spcBef>
                <a:spcPts val="200"/>
              </a:spcBef>
              <a:spcAft>
                <a:spcPts val="200"/>
              </a:spcAft>
              <a:buNone/>
              <a:defRPr sz="1400">
                <a:solidFill>
                  <a:schemeClr val="bg2"/>
                </a:solidFill>
              </a:defRPr>
            </a:lvl7pPr>
            <a:lvl8pPr>
              <a:spcBef>
                <a:spcPts val="200"/>
              </a:spcBef>
              <a:spcAft>
                <a:spcPts val="200"/>
              </a:spcAft>
              <a:defRPr>
                <a:solidFill>
                  <a:schemeClr val="bg2"/>
                </a:solidFill>
              </a:defRPr>
            </a:lvl8pPr>
            <a:lvl9pPr>
              <a:spcBef>
                <a:spcPts val="200"/>
              </a:spcBef>
              <a:spcAft>
                <a:spcPts val="200"/>
              </a:spcAft>
              <a:defRPr sz="1100">
                <a:solidFill>
                  <a:schemeClr val="bg2"/>
                </a:solidFill>
              </a:defRPr>
            </a:lvl9pPr>
          </a:lstStyle>
          <a:p>
            <a:pPr lvl="0"/>
            <a:r>
              <a:rPr lang="en-GB" dirty="0"/>
              <a:t>Click to edit Master subheading text styles</a:t>
            </a:r>
          </a:p>
          <a:p>
            <a:pPr lvl="1"/>
            <a:r>
              <a:rPr lang="en-GB" dirty="0"/>
              <a:t>Second level</a:t>
            </a:r>
          </a:p>
        </p:txBody>
      </p:sp>
    </p:spTree>
    <p:extLst>
      <p:ext uri="{BB962C8B-B14F-4D97-AF65-F5344CB8AC3E}">
        <p14:creationId xmlns:p14="http://schemas.microsoft.com/office/powerpoint/2010/main" val="1279440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 txt or im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F8740D-2D52-2D40-AA42-40B2705FB965}"/>
              </a:ext>
            </a:extLst>
          </p:cNvPr>
          <p:cNvSpPr>
            <a:spLocks noGrp="1"/>
          </p:cNvSpPr>
          <p:nvPr>
            <p:ph type="dt" sz="half" idx="16"/>
          </p:nvPr>
        </p:nvSpPr>
        <p:spPr/>
        <p:txBody>
          <a:bodyPr/>
          <a:lstStyle/>
          <a:p>
            <a:endParaRPr lang="en-US" dirty="0"/>
          </a:p>
        </p:txBody>
      </p:sp>
      <p:sp>
        <p:nvSpPr>
          <p:cNvPr id="3" name="Footer Placeholder 2">
            <a:extLst>
              <a:ext uri="{FF2B5EF4-FFF2-40B4-BE49-F238E27FC236}">
                <a16:creationId xmlns:a16="http://schemas.microsoft.com/office/drawing/2014/main" id="{849BED25-0267-6C43-96A3-4205E8384F39}"/>
              </a:ext>
            </a:extLst>
          </p:cNvPr>
          <p:cNvSpPr>
            <a:spLocks noGrp="1"/>
          </p:cNvSpPr>
          <p:nvPr>
            <p:ph type="ftr" sz="quarter" idx="17"/>
          </p:nvPr>
        </p:nvSpPr>
        <p:spPr/>
        <p:txBody>
          <a:bodyPr/>
          <a:lstStyle/>
          <a:p>
            <a:r>
              <a:rPr lang="en-US"/>
              <a:t>SDCT</a:t>
            </a:r>
            <a:endParaRPr lang="en-US" dirty="0"/>
          </a:p>
        </p:txBody>
      </p:sp>
      <p:sp>
        <p:nvSpPr>
          <p:cNvPr id="7" name="Slide Number Placeholder 6">
            <a:extLst>
              <a:ext uri="{FF2B5EF4-FFF2-40B4-BE49-F238E27FC236}">
                <a16:creationId xmlns:a16="http://schemas.microsoft.com/office/drawing/2014/main" id="{2122809E-775F-6F43-8BF8-93F53E249990}"/>
              </a:ext>
            </a:extLst>
          </p:cNvPr>
          <p:cNvSpPr>
            <a:spLocks noGrp="1"/>
          </p:cNvSpPr>
          <p:nvPr>
            <p:ph type="sldNum" sz="quarter" idx="18"/>
          </p:nvPr>
        </p:nvSpPr>
        <p:spPr/>
        <p:txBody>
          <a:bodyPr/>
          <a:lstStyle/>
          <a:p>
            <a:fld id="{A7C12C7C-6A3B-F84D-A357-F08536A96CB0}" type="slidenum">
              <a:rPr lang="en-US" smtClean="0"/>
              <a:pPr/>
              <a:t>‹#›</a:t>
            </a:fld>
            <a:endParaRPr lang="en-US" dirty="0"/>
          </a:p>
        </p:txBody>
      </p:sp>
      <p:sp>
        <p:nvSpPr>
          <p:cNvPr id="6" name="Title 5">
            <a:extLst>
              <a:ext uri="{FF2B5EF4-FFF2-40B4-BE49-F238E27FC236}">
                <a16:creationId xmlns:a16="http://schemas.microsoft.com/office/drawing/2014/main" id="{AC6B2BAE-78E8-8C4C-932F-16F67598C200}"/>
              </a:ext>
            </a:extLst>
          </p:cNvPr>
          <p:cNvSpPr>
            <a:spLocks noGrp="1"/>
          </p:cNvSpPr>
          <p:nvPr>
            <p:ph type="title"/>
          </p:nvPr>
        </p:nvSpPr>
        <p:spPr/>
        <p:txBody>
          <a:bodyPr/>
          <a:lstStyle/>
          <a:p>
            <a:r>
              <a:rPr lang="en-US"/>
              <a:t>Click to edit Master title style</a:t>
            </a:r>
          </a:p>
        </p:txBody>
      </p:sp>
      <p:sp>
        <p:nvSpPr>
          <p:cNvPr id="10" name="Content Placeholder 4">
            <a:extLst>
              <a:ext uri="{FF2B5EF4-FFF2-40B4-BE49-F238E27FC236}">
                <a16:creationId xmlns:a16="http://schemas.microsoft.com/office/drawing/2014/main" id="{352C25A4-0380-EA44-B49A-49A00CFE3460}"/>
              </a:ext>
            </a:extLst>
          </p:cNvPr>
          <p:cNvSpPr>
            <a:spLocks noGrp="1"/>
          </p:cNvSpPr>
          <p:nvPr>
            <p:ph sz="quarter" idx="27"/>
          </p:nvPr>
        </p:nvSpPr>
        <p:spPr>
          <a:xfrm>
            <a:off x="810500" y="1543051"/>
            <a:ext cx="3139200" cy="3146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4">
            <a:extLst>
              <a:ext uri="{FF2B5EF4-FFF2-40B4-BE49-F238E27FC236}">
                <a16:creationId xmlns:a16="http://schemas.microsoft.com/office/drawing/2014/main" id="{07130C58-F58F-0644-839E-6928DBE520D7}"/>
              </a:ext>
            </a:extLst>
          </p:cNvPr>
          <p:cNvSpPr>
            <a:spLocks noGrp="1"/>
          </p:cNvSpPr>
          <p:nvPr>
            <p:ph sz="quarter" idx="28"/>
          </p:nvPr>
        </p:nvSpPr>
        <p:spPr>
          <a:xfrm>
            <a:off x="4100777" y="1543051"/>
            <a:ext cx="3139200" cy="3146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23">
            <a:extLst>
              <a:ext uri="{FF2B5EF4-FFF2-40B4-BE49-F238E27FC236}">
                <a16:creationId xmlns:a16="http://schemas.microsoft.com/office/drawing/2014/main" id="{C8070C81-9811-F94A-A2EF-FAE604E3B4E5}"/>
              </a:ext>
            </a:extLst>
          </p:cNvPr>
          <p:cNvSpPr>
            <a:spLocks noGrp="1"/>
          </p:cNvSpPr>
          <p:nvPr>
            <p:ph type="body" sz="quarter" idx="23" hasCustomPrompt="1"/>
          </p:nvPr>
        </p:nvSpPr>
        <p:spPr>
          <a:xfrm>
            <a:off x="809625" y="932175"/>
            <a:ext cx="7519988" cy="468000"/>
          </a:xfrm>
        </p:spPr>
        <p:txBody>
          <a:bodyPr anchor="b"/>
          <a:lstStyle>
            <a:lvl1pPr marL="0" indent="0">
              <a:lnSpc>
                <a:spcPct val="100000"/>
              </a:lnSpc>
              <a:spcBef>
                <a:spcPts val="200"/>
              </a:spcBef>
              <a:spcAft>
                <a:spcPts val="200"/>
              </a:spcAft>
              <a:buFont typeface="Arial" panose="020B0604020202020204" pitchFamily="34" charset="0"/>
              <a:buNone/>
              <a:defRPr sz="1100">
                <a:solidFill>
                  <a:schemeClr val="bg2"/>
                </a:solidFill>
              </a:defRPr>
            </a:lvl1pPr>
            <a:lvl2pPr marL="0" indent="0">
              <a:lnSpc>
                <a:spcPct val="100000"/>
              </a:lnSpc>
              <a:spcBef>
                <a:spcPts val="200"/>
              </a:spcBef>
              <a:spcAft>
                <a:spcPts val="200"/>
              </a:spcAft>
              <a:buNone/>
              <a:defRPr sz="1100">
                <a:solidFill>
                  <a:schemeClr val="bg2"/>
                </a:solidFill>
              </a:defRPr>
            </a:lvl2pPr>
            <a:lvl3pPr>
              <a:lnSpc>
                <a:spcPct val="100000"/>
              </a:lnSpc>
              <a:spcBef>
                <a:spcPts val="200"/>
              </a:spcBef>
              <a:spcAft>
                <a:spcPts val="200"/>
              </a:spcAft>
              <a:defRPr sz="1400" b="0">
                <a:solidFill>
                  <a:schemeClr val="bg2"/>
                </a:solidFill>
              </a:defRPr>
            </a:lvl3pPr>
            <a:lvl4pPr marL="0" indent="0">
              <a:lnSpc>
                <a:spcPct val="100000"/>
              </a:lnSpc>
              <a:spcBef>
                <a:spcPts val="200"/>
              </a:spcBef>
              <a:spcAft>
                <a:spcPts val="200"/>
              </a:spcAft>
              <a:buNone/>
              <a:defRPr sz="1400" b="1">
                <a:solidFill>
                  <a:schemeClr val="bg2"/>
                </a:solidFill>
              </a:defRPr>
            </a:lvl4pPr>
            <a:lvl5pPr>
              <a:lnSpc>
                <a:spcPct val="100000"/>
              </a:lnSpc>
              <a:spcBef>
                <a:spcPts val="200"/>
              </a:spcBef>
              <a:spcAft>
                <a:spcPts val="200"/>
              </a:spcAft>
              <a:defRPr sz="1100" b="0" i="0">
                <a:solidFill>
                  <a:schemeClr val="bg2"/>
                </a:solidFill>
              </a:defRPr>
            </a:lvl5pPr>
            <a:lvl6pPr>
              <a:spcBef>
                <a:spcPts val="200"/>
              </a:spcBef>
              <a:spcAft>
                <a:spcPts val="200"/>
              </a:spcAft>
              <a:defRPr b="1">
                <a:solidFill>
                  <a:schemeClr val="bg2"/>
                </a:solidFill>
              </a:defRPr>
            </a:lvl6pPr>
            <a:lvl7pPr marL="0" indent="0">
              <a:spcBef>
                <a:spcPts val="200"/>
              </a:spcBef>
              <a:spcAft>
                <a:spcPts val="200"/>
              </a:spcAft>
              <a:buNone/>
              <a:defRPr sz="1400">
                <a:solidFill>
                  <a:schemeClr val="bg2"/>
                </a:solidFill>
              </a:defRPr>
            </a:lvl7pPr>
            <a:lvl8pPr>
              <a:spcBef>
                <a:spcPts val="200"/>
              </a:spcBef>
              <a:spcAft>
                <a:spcPts val="200"/>
              </a:spcAft>
              <a:defRPr>
                <a:solidFill>
                  <a:schemeClr val="bg2"/>
                </a:solidFill>
              </a:defRPr>
            </a:lvl8pPr>
            <a:lvl9pPr>
              <a:spcBef>
                <a:spcPts val="200"/>
              </a:spcBef>
              <a:spcAft>
                <a:spcPts val="200"/>
              </a:spcAft>
              <a:defRPr sz="1100">
                <a:solidFill>
                  <a:schemeClr val="bg2"/>
                </a:solidFill>
              </a:defRPr>
            </a:lvl9pPr>
          </a:lstStyle>
          <a:p>
            <a:pPr lvl="0"/>
            <a:r>
              <a:rPr lang="en-GB" dirty="0"/>
              <a:t>Click to edit Master subheading text styles</a:t>
            </a:r>
          </a:p>
          <a:p>
            <a:pPr lvl="1"/>
            <a:r>
              <a:rPr lang="en-GB" dirty="0"/>
              <a:t>Second level</a:t>
            </a:r>
          </a:p>
        </p:txBody>
      </p:sp>
    </p:spTree>
    <p:extLst>
      <p:ext uri="{BB962C8B-B14F-4D97-AF65-F5344CB8AC3E}">
        <p14:creationId xmlns:p14="http://schemas.microsoft.com/office/powerpoint/2010/main" val="2376078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 txt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F8740D-2D52-2D40-AA42-40B2705FB965}"/>
              </a:ext>
            </a:extLst>
          </p:cNvPr>
          <p:cNvSpPr>
            <a:spLocks noGrp="1"/>
          </p:cNvSpPr>
          <p:nvPr>
            <p:ph type="dt" sz="half" idx="16"/>
          </p:nvPr>
        </p:nvSpPr>
        <p:spPr/>
        <p:txBody>
          <a:bodyPr/>
          <a:lstStyle/>
          <a:p>
            <a:endParaRPr lang="en-US" dirty="0"/>
          </a:p>
        </p:txBody>
      </p:sp>
      <p:sp>
        <p:nvSpPr>
          <p:cNvPr id="3" name="Footer Placeholder 2">
            <a:extLst>
              <a:ext uri="{FF2B5EF4-FFF2-40B4-BE49-F238E27FC236}">
                <a16:creationId xmlns:a16="http://schemas.microsoft.com/office/drawing/2014/main" id="{849BED25-0267-6C43-96A3-4205E8384F39}"/>
              </a:ext>
            </a:extLst>
          </p:cNvPr>
          <p:cNvSpPr>
            <a:spLocks noGrp="1"/>
          </p:cNvSpPr>
          <p:nvPr>
            <p:ph type="ftr" sz="quarter" idx="17"/>
          </p:nvPr>
        </p:nvSpPr>
        <p:spPr/>
        <p:txBody>
          <a:bodyPr/>
          <a:lstStyle/>
          <a:p>
            <a:r>
              <a:rPr lang="en-US"/>
              <a:t>SDCT</a:t>
            </a:r>
            <a:endParaRPr lang="en-US" dirty="0"/>
          </a:p>
        </p:txBody>
      </p:sp>
      <p:sp>
        <p:nvSpPr>
          <p:cNvPr id="7" name="Slide Number Placeholder 6">
            <a:extLst>
              <a:ext uri="{FF2B5EF4-FFF2-40B4-BE49-F238E27FC236}">
                <a16:creationId xmlns:a16="http://schemas.microsoft.com/office/drawing/2014/main" id="{2122809E-775F-6F43-8BF8-93F53E249990}"/>
              </a:ext>
            </a:extLst>
          </p:cNvPr>
          <p:cNvSpPr>
            <a:spLocks noGrp="1"/>
          </p:cNvSpPr>
          <p:nvPr>
            <p:ph type="sldNum" sz="quarter" idx="18"/>
          </p:nvPr>
        </p:nvSpPr>
        <p:spPr/>
        <p:txBody>
          <a:bodyPr/>
          <a:lstStyle/>
          <a:p>
            <a:fld id="{A7C12C7C-6A3B-F84D-A357-F08536A96CB0}" type="slidenum">
              <a:rPr lang="en-US" smtClean="0"/>
              <a:pPr/>
              <a:t>‹#›</a:t>
            </a:fld>
            <a:endParaRPr lang="en-US" dirty="0"/>
          </a:p>
        </p:txBody>
      </p:sp>
      <p:sp>
        <p:nvSpPr>
          <p:cNvPr id="6" name="Title 5">
            <a:extLst>
              <a:ext uri="{FF2B5EF4-FFF2-40B4-BE49-F238E27FC236}">
                <a16:creationId xmlns:a16="http://schemas.microsoft.com/office/drawing/2014/main" id="{29B874A3-99F5-6440-9B9A-8EF6FD11FA80}"/>
              </a:ext>
            </a:extLst>
          </p:cNvPr>
          <p:cNvSpPr>
            <a:spLocks noGrp="1"/>
          </p:cNvSpPr>
          <p:nvPr>
            <p:ph type="title"/>
          </p:nvPr>
        </p:nvSpPr>
        <p:spPr/>
        <p:txBody>
          <a:bodyPr/>
          <a:lstStyle/>
          <a:p>
            <a:r>
              <a:rPr lang="en-US"/>
              <a:t>Click to edit Master title style</a:t>
            </a:r>
          </a:p>
        </p:txBody>
      </p:sp>
      <p:sp>
        <p:nvSpPr>
          <p:cNvPr id="15" name="Text Placeholder 23">
            <a:extLst>
              <a:ext uri="{FF2B5EF4-FFF2-40B4-BE49-F238E27FC236}">
                <a16:creationId xmlns:a16="http://schemas.microsoft.com/office/drawing/2014/main" id="{C1F1755B-87A8-F94F-8135-2144CBB045EE}"/>
              </a:ext>
            </a:extLst>
          </p:cNvPr>
          <p:cNvSpPr>
            <a:spLocks noGrp="1"/>
          </p:cNvSpPr>
          <p:nvPr>
            <p:ph type="body" sz="quarter" idx="23" hasCustomPrompt="1"/>
          </p:nvPr>
        </p:nvSpPr>
        <p:spPr>
          <a:xfrm>
            <a:off x="809625" y="932175"/>
            <a:ext cx="7519988" cy="468000"/>
          </a:xfrm>
        </p:spPr>
        <p:txBody>
          <a:bodyPr anchor="b"/>
          <a:lstStyle>
            <a:lvl1pPr marL="0" indent="0">
              <a:lnSpc>
                <a:spcPct val="100000"/>
              </a:lnSpc>
              <a:spcBef>
                <a:spcPts val="200"/>
              </a:spcBef>
              <a:spcAft>
                <a:spcPts val="200"/>
              </a:spcAft>
              <a:buFont typeface="Arial" panose="020B0604020202020204" pitchFamily="34" charset="0"/>
              <a:buNone/>
              <a:defRPr sz="1100">
                <a:solidFill>
                  <a:schemeClr val="bg2"/>
                </a:solidFill>
              </a:defRPr>
            </a:lvl1pPr>
            <a:lvl2pPr marL="0" indent="0">
              <a:lnSpc>
                <a:spcPct val="100000"/>
              </a:lnSpc>
              <a:spcBef>
                <a:spcPts val="200"/>
              </a:spcBef>
              <a:spcAft>
                <a:spcPts val="200"/>
              </a:spcAft>
              <a:buNone/>
              <a:defRPr sz="1100">
                <a:solidFill>
                  <a:schemeClr val="bg2"/>
                </a:solidFill>
              </a:defRPr>
            </a:lvl2pPr>
            <a:lvl3pPr>
              <a:lnSpc>
                <a:spcPct val="100000"/>
              </a:lnSpc>
              <a:spcBef>
                <a:spcPts val="200"/>
              </a:spcBef>
              <a:spcAft>
                <a:spcPts val="200"/>
              </a:spcAft>
              <a:defRPr sz="1400" b="0">
                <a:solidFill>
                  <a:schemeClr val="bg2"/>
                </a:solidFill>
              </a:defRPr>
            </a:lvl3pPr>
            <a:lvl4pPr marL="0" indent="0">
              <a:lnSpc>
                <a:spcPct val="100000"/>
              </a:lnSpc>
              <a:spcBef>
                <a:spcPts val="200"/>
              </a:spcBef>
              <a:spcAft>
                <a:spcPts val="200"/>
              </a:spcAft>
              <a:buNone/>
              <a:defRPr sz="1400" b="1">
                <a:solidFill>
                  <a:schemeClr val="bg2"/>
                </a:solidFill>
              </a:defRPr>
            </a:lvl4pPr>
            <a:lvl5pPr>
              <a:lnSpc>
                <a:spcPct val="100000"/>
              </a:lnSpc>
              <a:spcBef>
                <a:spcPts val="200"/>
              </a:spcBef>
              <a:spcAft>
                <a:spcPts val="200"/>
              </a:spcAft>
              <a:defRPr sz="1100" b="0" i="0">
                <a:solidFill>
                  <a:schemeClr val="bg2"/>
                </a:solidFill>
              </a:defRPr>
            </a:lvl5pPr>
            <a:lvl6pPr>
              <a:spcBef>
                <a:spcPts val="200"/>
              </a:spcBef>
              <a:spcAft>
                <a:spcPts val="200"/>
              </a:spcAft>
              <a:defRPr b="1">
                <a:solidFill>
                  <a:schemeClr val="bg2"/>
                </a:solidFill>
              </a:defRPr>
            </a:lvl6pPr>
            <a:lvl7pPr marL="0" indent="0">
              <a:spcBef>
                <a:spcPts val="200"/>
              </a:spcBef>
              <a:spcAft>
                <a:spcPts val="200"/>
              </a:spcAft>
              <a:buNone/>
              <a:defRPr sz="1400">
                <a:solidFill>
                  <a:schemeClr val="bg2"/>
                </a:solidFill>
              </a:defRPr>
            </a:lvl7pPr>
            <a:lvl8pPr>
              <a:spcBef>
                <a:spcPts val="200"/>
              </a:spcBef>
              <a:spcAft>
                <a:spcPts val="200"/>
              </a:spcAft>
              <a:defRPr>
                <a:solidFill>
                  <a:schemeClr val="bg2"/>
                </a:solidFill>
              </a:defRPr>
            </a:lvl8pPr>
            <a:lvl9pPr>
              <a:spcBef>
                <a:spcPts val="200"/>
              </a:spcBef>
              <a:spcAft>
                <a:spcPts val="200"/>
              </a:spcAft>
              <a:defRPr sz="1100">
                <a:solidFill>
                  <a:schemeClr val="bg2"/>
                </a:solidFill>
              </a:defRPr>
            </a:lvl9pPr>
          </a:lstStyle>
          <a:p>
            <a:pPr lvl="0"/>
            <a:r>
              <a:rPr lang="en-GB" dirty="0"/>
              <a:t>Click to edit Master subheading text styles</a:t>
            </a:r>
          </a:p>
          <a:p>
            <a:pPr lvl="1"/>
            <a:r>
              <a:rPr lang="en-GB" dirty="0"/>
              <a:t>Second level</a:t>
            </a:r>
          </a:p>
        </p:txBody>
      </p:sp>
      <p:sp>
        <p:nvSpPr>
          <p:cNvPr id="11" name="Content Placeholder 4">
            <a:extLst>
              <a:ext uri="{FF2B5EF4-FFF2-40B4-BE49-F238E27FC236}">
                <a16:creationId xmlns:a16="http://schemas.microsoft.com/office/drawing/2014/main" id="{F3058F18-8E61-0A40-BBFB-020D988078C7}"/>
              </a:ext>
            </a:extLst>
          </p:cNvPr>
          <p:cNvSpPr>
            <a:spLocks noGrp="1"/>
          </p:cNvSpPr>
          <p:nvPr>
            <p:ph sz="quarter" idx="28"/>
          </p:nvPr>
        </p:nvSpPr>
        <p:spPr>
          <a:xfrm>
            <a:off x="809624" y="1553610"/>
            <a:ext cx="2048400" cy="3146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4">
            <a:extLst>
              <a:ext uri="{FF2B5EF4-FFF2-40B4-BE49-F238E27FC236}">
                <a16:creationId xmlns:a16="http://schemas.microsoft.com/office/drawing/2014/main" id="{B00BF0CF-E373-A341-AE8E-78B40A8CF663}"/>
              </a:ext>
            </a:extLst>
          </p:cNvPr>
          <p:cNvSpPr>
            <a:spLocks noGrp="1"/>
          </p:cNvSpPr>
          <p:nvPr>
            <p:ph sz="quarter" idx="29"/>
          </p:nvPr>
        </p:nvSpPr>
        <p:spPr>
          <a:xfrm>
            <a:off x="3002472" y="1553610"/>
            <a:ext cx="2048400" cy="3146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1D34B3FF-0B01-9F41-8138-9857CE64EF2D}"/>
              </a:ext>
            </a:extLst>
          </p:cNvPr>
          <p:cNvSpPr>
            <a:spLocks noGrp="1"/>
          </p:cNvSpPr>
          <p:nvPr>
            <p:ph sz="quarter" idx="30"/>
          </p:nvPr>
        </p:nvSpPr>
        <p:spPr>
          <a:xfrm>
            <a:off x="5189080" y="1553610"/>
            <a:ext cx="2048400" cy="3146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8580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 txt 1 img R">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E851F1-1295-574A-B2F8-C4F35EE1BA53}"/>
              </a:ext>
            </a:extLst>
          </p:cNvPr>
          <p:cNvSpPr>
            <a:spLocks noGrp="1"/>
          </p:cNvSpPr>
          <p:nvPr>
            <p:ph type="dt" sz="half" idx="16"/>
          </p:nvPr>
        </p:nvSpPr>
        <p:spPr/>
        <p:txBody>
          <a:bodyPr/>
          <a:lstStyle/>
          <a:p>
            <a:endParaRPr lang="en-US" dirty="0"/>
          </a:p>
        </p:txBody>
      </p:sp>
      <p:sp>
        <p:nvSpPr>
          <p:cNvPr id="3" name="Footer Placeholder 2">
            <a:extLst>
              <a:ext uri="{FF2B5EF4-FFF2-40B4-BE49-F238E27FC236}">
                <a16:creationId xmlns:a16="http://schemas.microsoft.com/office/drawing/2014/main" id="{634A7FAC-B894-234B-889A-C40F41335273}"/>
              </a:ext>
            </a:extLst>
          </p:cNvPr>
          <p:cNvSpPr>
            <a:spLocks noGrp="1"/>
          </p:cNvSpPr>
          <p:nvPr>
            <p:ph type="ftr" sz="quarter" idx="17"/>
          </p:nvPr>
        </p:nvSpPr>
        <p:spPr/>
        <p:txBody>
          <a:bodyPr/>
          <a:lstStyle/>
          <a:p>
            <a:r>
              <a:rPr lang="en-US"/>
              <a:t>SDCT</a:t>
            </a:r>
            <a:endParaRPr lang="en-US" dirty="0"/>
          </a:p>
        </p:txBody>
      </p:sp>
      <p:sp>
        <p:nvSpPr>
          <p:cNvPr id="7" name="Slide Number Placeholder 6">
            <a:extLst>
              <a:ext uri="{FF2B5EF4-FFF2-40B4-BE49-F238E27FC236}">
                <a16:creationId xmlns:a16="http://schemas.microsoft.com/office/drawing/2014/main" id="{73463EC7-3F3F-BE49-8CA3-F4FB30AE67D8}"/>
              </a:ext>
            </a:extLst>
          </p:cNvPr>
          <p:cNvSpPr>
            <a:spLocks noGrp="1"/>
          </p:cNvSpPr>
          <p:nvPr>
            <p:ph type="sldNum" sz="quarter" idx="18"/>
          </p:nvPr>
        </p:nvSpPr>
        <p:spPr/>
        <p:txBody>
          <a:bodyPr/>
          <a:lstStyle/>
          <a:p>
            <a:fld id="{A7C12C7C-6A3B-F84D-A357-F08536A96CB0}" type="slidenum">
              <a:rPr lang="en-US" smtClean="0"/>
              <a:pPr/>
              <a:t>‹#›</a:t>
            </a:fld>
            <a:endParaRPr lang="en-US" dirty="0"/>
          </a:p>
        </p:txBody>
      </p:sp>
      <p:sp>
        <p:nvSpPr>
          <p:cNvPr id="23" name="Picture Placeholder 2">
            <a:extLst>
              <a:ext uri="{FF2B5EF4-FFF2-40B4-BE49-F238E27FC236}">
                <a16:creationId xmlns:a16="http://schemas.microsoft.com/office/drawing/2014/main" id="{3A892128-4594-C74E-99AA-7A8052709E45}"/>
              </a:ext>
            </a:extLst>
          </p:cNvPr>
          <p:cNvSpPr>
            <a:spLocks noGrp="1"/>
          </p:cNvSpPr>
          <p:nvPr>
            <p:ph type="pic" idx="1" hasCustomPrompt="1"/>
          </p:nvPr>
        </p:nvSpPr>
        <p:spPr>
          <a:xfrm>
            <a:off x="5191125" y="1549400"/>
            <a:ext cx="4115964" cy="3136900"/>
          </a:xfrm>
        </p:spPr>
        <p:txBody>
          <a:bodyPr/>
          <a:lstStyle>
            <a:lvl1pPr marL="0" indent="0">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image or delete</a:t>
            </a:r>
            <a:br>
              <a:rPr lang="en-US" dirty="0"/>
            </a:br>
            <a:r>
              <a:rPr lang="en-US" dirty="0"/>
              <a:t>placeholder as required</a:t>
            </a:r>
          </a:p>
        </p:txBody>
      </p:sp>
      <p:sp>
        <p:nvSpPr>
          <p:cNvPr id="8" name="Title 7">
            <a:extLst>
              <a:ext uri="{FF2B5EF4-FFF2-40B4-BE49-F238E27FC236}">
                <a16:creationId xmlns:a16="http://schemas.microsoft.com/office/drawing/2014/main" id="{6226D366-27DE-5349-A64B-94E4E0C353CF}"/>
              </a:ext>
            </a:extLst>
          </p:cNvPr>
          <p:cNvSpPr>
            <a:spLocks noGrp="1"/>
          </p:cNvSpPr>
          <p:nvPr>
            <p:ph type="title"/>
          </p:nvPr>
        </p:nvSpPr>
        <p:spPr/>
        <p:txBody>
          <a:bodyPr/>
          <a:lstStyle/>
          <a:p>
            <a:r>
              <a:rPr lang="en-US"/>
              <a:t>Click to edit Master title style</a:t>
            </a:r>
          </a:p>
        </p:txBody>
      </p:sp>
      <p:sp>
        <p:nvSpPr>
          <p:cNvPr id="12" name="Content Placeholder 4">
            <a:extLst>
              <a:ext uri="{FF2B5EF4-FFF2-40B4-BE49-F238E27FC236}">
                <a16:creationId xmlns:a16="http://schemas.microsoft.com/office/drawing/2014/main" id="{20BD5763-50FA-2044-8B54-2423473694C5}"/>
              </a:ext>
            </a:extLst>
          </p:cNvPr>
          <p:cNvSpPr>
            <a:spLocks noGrp="1"/>
          </p:cNvSpPr>
          <p:nvPr>
            <p:ph sz="quarter" idx="28"/>
          </p:nvPr>
        </p:nvSpPr>
        <p:spPr>
          <a:xfrm>
            <a:off x="809624" y="1553610"/>
            <a:ext cx="2048400" cy="3146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ED54278F-2664-B54B-A981-09FAC8808D5C}"/>
              </a:ext>
            </a:extLst>
          </p:cNvPr>
          <p:cNvSpPr>
            <a:spLocks noGrp="1"/>
          </p:cNvSpPr>
          <p:nvPr>
            <p:ph sz="quarter" idx="29"/>
          </p:nvPr>
        </p:nvSpPr>
        <p:spPr>
          <a:xfrm>
            <a:off x="3002472" y="1553610"/>
            <a:ext cx="2048400" cy="3146400"/>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3">
            <a:extLst>
              <a:ext uri="{FF2B5EF4-FFF2-40B4-BE49-F238E27FC236}">
                <a16:creationId xmlns:a16="http://schemas.microsoft.com/office/drawing/2014/main" id="{EBDE8F6A-8DF1-364D-A2E6-6C41F06B9404}"/>
              </a:ext>
            </a:extLst>
          </p:cNvPr>
          <p:cNvSpPr>
            <a:spLocks noGrp="1"/>
          </p:cNvSpPr>
          <p:nvPr>
            <p:ph type="body" sz="quarter" idx="23" hasCustomPrompt="1"/>
          </p:nvPr>
        </p:nvSpPr>
        <p:spPr>
          <a:xfrm>
            <a:off x="809625" y="932175"/>
            <a:ext cx="7519988" cy="468000"/>
          </a:xfrm>
        </p:spPr>
        <p:txBody>
          <a:bodyPr anchor="b"/>
          <a:lstStyle>
            <a:lvl1pPr marL="0" indent="0">
              <a:lnSpc>
                <a:spcPct val="100000"/>
              </a:lnSpc>
              <a:spcBef>
                <a:spcPts val="200"/>
              </a:spcBef>
              <a:spcAft>
                <a:spcPts val="200"/>
              </a:spcAft>
              <a:buFont typeface="Arial" panose="020B0604020202020204" pitchFamily="34" charset="0"/>
              <a:buNone/>
              <a:defRPr sz="1100">
                <a:solidFill>
                  <a:schemeClr val="bg2"/>
                </a:solidFill>
              </a:defRPr>
            </a:lvl1pPr>
            <a:lvl2pPr marL="0" indent="0">
              <a:lnSpc>
                <a:spcPct val="100000"/>
              </a:lnSpc>
              <a:spcBef>
                <a:spcPts val="200"/>
              </a:spcBef>
              <a:spcAft>
                <a:spcPts val="200"/>
              </a:spcAft>
              <a:buNone/>
              <a:defRPr sz="1100">
                <a:solidFill>
                  <a:schemeClr val="bg2"/>
                </a:solidFill>
              </a:defRPr>
            </a:lvl2pPr>
            <a:lvl3pPr>
              <a:lnSpc>
                <a:spcPct val="100000"/>
              </a:lnSpc>
              <a:spcBef>
                <a:spcPts val="200"/>
              </a:spcBef>
              <a:spcAft>
                <a:spcPts val="200"/>
              </a:spcAft>
              <a:defRPr sz="1400" b="0">
                <a:solidFill>
                  <a:schemeClr val="bg2"/>
                </a:solidFill>
              </a:defRPr>
            </a:lvl3pPr>
            <a:lvl4pPr marL="0" indent="0">
              <a:lnSpc>
                <a:spcPct val="100000"/>
              </a:lnSpc>
              <a:spcBef>
                <a:spcPts val="200"/>
              </a:spcBef>
              <a:spcAft>
                <a:spcPts val="200"/>
              </a:spcAft>
              <a:buNone/>
              <a:defRPr sz="1400" b="1">
                <a:solidFill>
                  <a:schemeClr val="bg2"/>
                </a:solidFill>
              </a:defRPr>
            </a:lvl4pPr>
            <a:lvl5pPr>
              <a:lnSpc>
                <a:spcPct val="100000"/>
              </a:lnSpc>
              <a:spcBef>
                <a:spcPts val="200"/>
              </a:spcBef>
              <a:spcAft>
                <a:spcPts val="200"/>
              </a:spcAft>
              <a:defRPr sz="1100" b="0" i="0">
                <a:solidFill>
                  <a:schemeClr val="bg2"/>
                </a:solidFill>
              </a:defRPr>
            </a:lvl5pPr>
            <a:lvl6pPr>
              <a:spcBef>
                <a:spcPts val="200"/>
              </a:spcBef>
              <a:spcAft>
                <a:spcPts val="200"/>
              </a:spcAft>
              <a:defRPr b="1">
                <a:solidFill>
                  <a:schemeClr val="bg2"/>
                </a:solidFill>
              </a:defRPr>
            </a:lvl6pPr>
            <a:lvl7pPr marL="0" indent="0">
              <a:spcBef>
                <a:spcPts val="200"/>
              </a:spcBef>
              <a:spcAft>
                <a:spcPts val="200"/>
              </a:spcAft>
              <a:buNone/>
              <a:defRPr sz="1400">
                <a:solidFill>
                  <a:schemeClr val="bg2"/>
                </a:solidFill>
              </a:defRPr>
            </a:lvl7pPr>
            <a:lvl8pPr>
              <a:spcBef>
                <a:spcPts val="200"/>
              </a:spcBef>
              <a:spcAft>
                <a:spcPts val="200"/>
              </a:spcAft>
              <a:defRPr>
                <a:solidFill>
                  <a:schemeClr val="bg2"/>
                </a:solidFill>
              </a:defRPr>
            </a:lvl8pPr>
            <a:lvl9pPr>
              <a:spcBef>
                <a:spcPts val="200"/>
              </a:spcBef>
              <a:spcAft>
                <a:spcPts val="200"/>
              </a:spcAft>
              <a:defRPr sz="1100">
                <a:solidFill>
                  <a:schemeClr val="bg2"/>
                </a:solidFill>
              </a:defRPr>
            </a:lvl9pPr>
          </a:lstStyle>
          <a:p>
            <a:pPr lvl="0"/>
            <a:r>
              <a:rPr lang="en-GB" dirty="0"/>
              <a:t>Click to edit Master subheading text styles</a:t>
            </a:r>
          </a:p>
          <a:p>
            <a:pPr lvl="1"/>
            <a:r>
              <a:rPr lang="en-GB" dirty="0"/>
              <a:t>Second level</a:t>
            </a:r>
          </a:p>
        </p:txBody>
      </p:sp>
    </p:spTree>
    <p:extLst>
      <p:ext uri="{BB962C8B-B14F-4D97-AF65-F5344CB8AC3E}">
        <p14:creationId xmlns:p14="http://schemas.microsoft.com/office/powerpoint/2010/main" val="1171407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theme" Target="../theme/theme3.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626" y="447675"/>
            <a:ext cx="6426199" cy="468000"/>
          </a:xfrm>
          <a:prstGeom prst="rect">
            <a:avLst/>
          </a:prstGeom>
        </p:spPr>
        <p:txBody>
          <a:bodyPr vert="horz" wrap="none"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09626" y="1546226"/>
            <a:ext cx="7519988" cy="314007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094163" y="4864201"/>
            <a:ext cx="952500" cy="273844"/>
          </a:xfrm>
          <a:prstGeom prst="rect">
            <a:avLst/>
          </a:prstGeom>
        </p:spPr>
        <p:txBody>
          <a:bodyPr vert="horz" wrap="none" lIns="0" tIns="0" rIns="0" bIns="0" rtlCol="0" anchor="ctr"/>
          <a:lstStyle>
            <a:lvl1pPr algn="r">
              <a:defRPr sz="600">
                <a:solidFill>
                  <a:schemeClr val="bg1">
                    <a:lumMod val="65000"/>
                  </a:schemeClr>
                </a:solidFill>
              </a:defRPr>
            </a:lvl1pPr>
          </a:lstStyle>
          <a:p>
            <a:endParaRPr lang="en-US" dirty="0"/>
          </a:p>
        </p:txBody>
      </p:sp>
      <p:sp>
        <p:nvSpPr>
          <p:cNvPr id="5" name="Footer Placeholder 4"/>
          <p:cNvSpPr>
            <a:spLocks noGrp="1"/>
          </p:cNvSpPr>
          <p:nvPr>
            <p:ph type="ftr" sz="quarter" idx="3"/>
          </p:nvPr>
        </p:nvSpPr>
        <p:spPr>
          <a:xfrm>
            <a:off x="5191125" y="4869656"/>
            <a:ext cx="2044700" cy="273844"/>
          </a:xfrm>
          <a:prstGeom prst="rect">
            <a:avLst/>
          </a:prstGeom>
        </p:spPr>
        <p:txBody>
          <a:bodyPr vert="horz" wrap="none" lIns="0" tIns="0" rIns="0" bIns="0" rtlCol="0" anchor="ctr"/>
          <a:lstStyle>
            <a:lvl1pPr algn="r">
              <a:defRPr sz="600">
                <a:solidFill>
                  <a:schemeClr val="bg1">
                    <a:lumMod val="65000"/>
                  </a:schemeClr>
                </a:solidFill>
              </a:defRPr>
            </a:lvl1pPr>
          </a:lstStyle>
          <a:p>
            <a:r>
              <a:rPr lang="en-US"/>
              <a:t>SDCT</a:t>
            </a:r>
            <a:endParaRPr lang="en-US" dirty="0"/>
          </a:p>
        </p:txBody>
      </p:sp>
      <p:sp>
        <p:nvSpPr>
          <p:cNvPr id="6" name="Slide Number Placeholder 5"/>
          <p:cNvSpPr>
            <a:spLocks noGrp="1"/>
          </p:cNvSpPr>
          <p:nvPr>
            <p:ph type="sldNum" sz="quarter" idx="4"/>
          </p:nvPr>
        </p:nvSpPr>
        <p:spPr>
          <a:xfrm>
            <a:off x="7380288" y="4864201"/>
            <a:ext cx="949325" cy="273844"/>
          </a:xfrm>
          <a:prstGeom prst="rect">
            <a:avLst/>
          </a:prstGeom>
        </p:spPr>
        <p:txBody>
          <a:bodyPr vert="horz" wrap="none" lIns="0" tIns="0" rIns="0" bIns="0" rtlCol="0" anchor="ctr"/>
          <a:lstStyle>
            <a:lvl1pPr algn="r">
              <a:defRPr sz="600">
                <a:solidFill>
                  <a:schemeClr val="bg1">
                    <a:lumMod val="65000"/>
                  </a:schemeClr>
                </a:solidFill>
              </a:defRPr>
            </a:lvl1pPr>
          </a:lstStyle>
          <a:p>
            <a:fld id="{A7C12C7C-6A3B-F84D-A357-F08536A96CB0}" type="slidenum">
              <a:rPr lang="en-US" smtClean="0"/>
              <a:pPr/>
              <a:t>‹#›</a:t>
            </a:fld>
            <a:endParaRPr lang="en-US" dirty="0"/>
          </a:p>
        </p:txBody>
      </p:sp>
      <p:cxnSp>
        <p:nvCxnSpPr>
          <p:cNvPr id="102" name="Straight Connector 101">
            <a:extLst>
              <a:ext uri="{FF2B5EF4-FFF2-40B4-BE49-F238E27FC236}">
                <a16:creationId xmlns:a16="http://schemas.microsoft.com/office/drawing/2014/main" id="{AB0F0A67-AD40-4E4A-A5B2-3D2C9A038AB9}"/>
              </a:ext>
            </a:extLst>
          </p:cNvPr>
          <p:cNvCxnSpPr>
            <a:cxnSpLocks/>
          </p:cNvCxnSpPr>
          <p:nvPr userDrawn="1"/>
        </p:nvCxnSpPr>
        <p:spPr>
          <a:xfrm rot="5400000" flipV="1">
            <a:off x="9419417" y="4519824"/>
            <a:ext cx="0" cy="336644"/>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72A4E969-4B6D-8240-A426-1BC85376ED89}"/>
              </a:ext>
            </a:extLst>
          </p:cNvPr>
          <p:cNvCxnSpPr>
            <a:cxnSpLocks/>
          </p:cNvCxnSpPr>
          <p:nvPr userDrawn="1"/>
        </p:nvCxnSpPr>
        <p:spPr>
          <a:xfrm rot="5400000" flipV="1">
            <a:off x="9419417" y="280387"/>
            <a:ext cx="0" cy="336644"/>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20C506A-66E9-FE48-8E39-31267FDD6E39}"/>
              </a:ext>
            </a:extLst>
          </p:cNvPr>
          <p:cNvCxnSpPr>
            <a:cxnSpLocks/>
          </p:cNvCxnSpPr>
          <p:nvPr userDrawn="1"/>
        </p:nvCxnSpPr>
        <p:spPr>
          <a:xfrm flipV="1">
            <a:off x="8329613"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1DB6B51F-D2F7-D146-92DB-90A3A598115B}"/>
              </a:ext>
            </a:extLst>
          </p:cNvPr>
          <p:cNvGrpSpPr/>
          <p:nvPr userDrawn="1"/>
        </p:nvGrpSpPr>
        <p:grpSpPr>
          <a:xfrm>
            <a:off x="7234755" y="-599884"/>
            <a:ext cx="144000" cy="420158"/>
            <a:chOff x="7234755" y="-599884"/>
            <a:chExt cx="144000" cy="420158"/>
          </a:xfrm>
        </p:grpSpPr>
        <p:cxnSp>
          <p:nvCxnSpPr>
            <p:cNvPr id="52" name="Straight Connector 51">
              <a:extLst>
                <a:ext uri="{FF2B5EF4-FFF2-40B4-BE49-F238E27FC236}">
                  <a16:creationId xmlns:a16="http://schemas.microsoft.com/office/drawing/2014/main" id="{0C415F27-BF85-7E48-ABD9-BB9A9F934F88}"/>
                </a:ext>
              </a:extLst>
            </p:cNvPr>
            <p:cNvCxnSpPr>
              <a:cxnSpLocks/>
            </p:cNvCxnSpPr>
            <p:nvPr userDrawn="1"/>
          </p:nvCxnSpPr>
          <p:spPr>
            <a:xfrm flipV="1">
              <a:off x="737875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6064339-4F7C-1B47-B081-F9C0D66A9D70}"/>
                </a:ext>
              </a:extLst>
            </p:cNvPr>
            <p:cNvCxnSpPr>
              <a:cxnSpLocks/>
            </p:cNvCxnSpPr>
            <p:nvPr userDrawn="1"/>
          </p:nvCxnSpPr>
          <p:spPr>
            <a:xfrm flipV="1">
              <a:off x="723475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6BBCF3E9-AA31-3944-BD57-7C9FA5A67D2A}"/>
              </a:ext>
            </a:extLst>
          </p:cNvPr>
          <p:cNvGrpSpPr/>
          <p:nvPr userDrawn="1"/>
        </p:nvGrpSpPr>
        <p:grpSpPr>
          <a:xfrm>
            <a:off x="6139900" y="-599884"/>
            <a:ext cx="144000" cy="420158"/>
            <a:chOff x="7234755" y="-599884"/>
            <a:chExt cx="144000" cy="420158"/>
          </a:xfrm>
        </p:grpSpPr>
        <p:cxnSp>
          <p:nvCxnSpPr>
            <p:cNvPr id="56" name="Straight Connector 55">
              <a:extLst>
                <a:ext uri="{FF2B5EF4-FFF2-40B4-BE49-F238E27FC236}">
                  <a16:creationId xmlns:a16="http://schemas.microsoft.com/office/drawing/2014/main" id="{2997D09F-3D04-964A-BFBD-A2E53F3EDDDF}"/>
                </a:ext>
              </a:extLst>
            </p:cNvPr>
            <p:cNvCxnSpPr>
              <a:cxnSpLocks/>
            </p:cNvCxnSpPr>
            <p:nvPr userDrawn="1"/>
          </p:nvCxnSpPr>
          <p:spPr>
            <a:xfrm flipV="1">
              <a:off x="737875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15C2DD5-B4BE-D14D-8141-C699D2F19F9E}"/>
                </a:ext>
              </a:extLst>
            </p:cNvPr>
            <p:cNvCxnSpPr>
              <a:cxnSpLocks/>
            </p:cNvCxnSpPr>
            <p:nvPr userDrawn="1"/>
          </p:nvCxnSpPr>
          <p:spPr>
            <a:xfrm flipV="1">
              <a:off x="723475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C3ACCE9F-2CBF-B448-A27D-5262FB61EC92}"/>
              </a:ext>
            </a:extLst>
          </p:cNvPr>
          <p:cNvGrpSpPr/>
          <p:nvPr userDrawn="1"/>
        </p:nvGrpSpPr>
        <p:grpSpPr>
          <a:xfrm>
            <a:off x="5045045" y="-599884"/>
            <a:ext cx="144000" cy="420158"/>
            <a:chOff x="7234755" y="-599884"/>
            <a:chExt cx="144000" cy="420158"/>
          </a:xfrm>
        </p:grpSpPr>
        <p:cxnSp>
          <p:nvCxnSpPr>
            <p:cNvPr id="60" name="Straight Connector 59">
              <a:extLst>
                <a:ext uri="{FF2B5EF4-FFF2-40B4-BE49-F238E27FC236}">
                  <a16:creationId xmlns:a16="http://schemas.microsoft.com/office/drawing/2014/main" id="{CF4DB6B9-5934-6648-B9F3-21F493422F35}"/>
                </a:ext>
              </a:extLst>
            </p:cNvPr>
            <p:cNvCxnSpPr>
              <a:cxnSpLocks/>
            </p:cNvCxnSpPr>
            <p:nvPr userDrawn="1"/>
          </p:nvCxnSpPr>
          <p:spPr>
            <a:xfrm flipV="1">
              <a:off x="737875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271F0D3-B5D5-9C47-AE4E-D7564B09644C}"/>
                </a:ext>
              </a:extLst>
            </p:cNvPr>
            <p:cNvCxnSpPr>
              <a:cxnSpLocks/>
            </p:cNvCxnSpPr>
            <p:nvPr userDrawn="1"/>
          </p:nvCxnSpPr>
          <p:spPr>
            <a:xfrm flipV="1">
              <a:off x="723475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EB6B24A7-F3B3-8841-8548-E3E8DB7D6043}"/>
              </a:ext>
            </a:extLst>
          </p:cNvPr>
          <p:cNvGrpSpPr/>
          <p:nvPr userDrawn="1"/>
        </p:nvGrpSpPr>
        <p:grpSpPr>
          <a:xfrm>
            <a:off x="3950190" y="-599884"/>
            <a:ext cx="144000" cy="420158"/>
            <a:chOff x="7234755" y="-599884"/>
            <a:chExt cx="144000" cy="420158"/>
          </a:xfrm>
        </p:grpSpPr>
        <p:cxnSp>
          <p:nvCxnSpPr>
            <p:cNvPr id="63" name="Straight Connector 62">
              <a:extLst>
                <a:ext uri="{FF2B5EF4-FFF2-40B4-BE49-F238E27FC236}">
                  <a16:creationId xmlns:a16="http://schemas.microsoft.com/office/drawing/2014/main" id="{0CCAEE21-20DE-F440-BE23-46EC8AC9B488}"/>
                </a:ext>
              </a:extLst>
            </p:cNvPr>
            <p:cNvCxnSpPr>
              <a:cxnSpLocks/>
            </p:cNvCxnSpPr>
            <p:nvPr userDrawn="1"/>
          </p:nvCxnSpPr>
          <p:spPr>
            <a:xfrm flipV="1">
              <a:off x="737875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EE11F87-E6C4-D449-B22E-C75EB8462479}"/>
                </a:ext>
              </a:extLst>
            </p:cNvPr>
            <p:cNvCxnSpPr>
              <a:cxnSpLocks/>
            </p:cNvCxnSpPr>
            <p:nvPr userDrawn="1"/>
          </p:nvCxnSpPr>
          <p:spPr>
            <a:xfrm flipV="1">
              <a:off x="723475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A35ACF61-BF94-2749-895F-CF80521EC9FE}"/>
              </a:ext>
            </a:extLst>
          </p:cNvPr>
          <p:cNvGrpSpPr/>
          <p:nvPr userDrawn="1"/>
        </p:nvGrpSpPr>
        <p:grpSpPr>
          <a:xfrm>
            <a:off x="2855335" y="-599884"/>
            <a:ext cx="144000" cy="420158"/>
            <a:chOff x="7234755" y="-599884"/>
            <a:chExt cx="144000" cy="420158"/>
          </a:xfrm>
        </p:grpSpPr>
        <p:cxnSp>
          <p:nvCxnSpPr>
            <p:cNvPr id="66" name="Straight Connector 65">
              <a:extLst>
                <a:ext uri="{FF2B5EF4-FFF2-40B4-BE49-F238E27FC236}">
                  <a16:creationId xmlns:a16="http://schemas.microsoft.com/office/drawing/2014/main" id="{383073AE-3FD0-9443-A3AA-05DBD410A73A}"/>
                </a:ext>
              </a:extLst>
            </p:cNvPr>
            <p:cNvCxnSpPr>
              <a:cxnSpLocks/>
            </p:cNvCxnSpPr>
            <p:nvPr userDrawn="1"/>
          </p:nvCxnSpPr>
          <p:spPr>
            <a:xfrm flipV="1">
              <a:off x="737875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EEE5706-92A1-E249-BD34-109D9659C1DE}"/>
                </a:ext>
              </a:extLst>
            </p:cNvPr>
            <p:cNvCxnSpPr>
              <a:cxnSpLocks/>
            </p:cNvCxnSpPr>
            <p:nvPr userDrawn="1"/>
          </p:nvCxnSpPr>
          <p:spPr>
            <a:xfrm flipV="1">
              <a:off x="723475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94F722A-212A-1547-A527-A822F1546107}"/>
              </a:ext>
            </a:extLst>
          </p:cNvPr>
          <p:cNvGrpSpPr/>
          <p:nvPr userDrawn="1"/>
        </p:nvGrpSpPr>
        <p:grpSpPr>
          <a:xfrm>
            <a:off x="1760480" y="-599884"/>
            <a:ext cx="144000" cy="420158"/>
            <a:chOff x="7234755" y="-599884"/>
            <a:chExt cx="144000" cy="420158"/>
          </a:xfrm>
        </p:grpSpPr>
        <p:cxnSp>
          <p:nvCxnSpPr>
            <p:cNvPr id="73" name="Straight Connector 72">
              <a:extLst>
                <a:ext uri="{FF2B5EF4-FFF2-40B4-BE49-F238E27FC236}">
                  <a16:creationId xmlns:a16="http://schemas.microsoft.com/office/drawing/2014/main" id="{DF8F17AB-2524-8549-A1E5-AF1953E8D709}"/>
                </a:ext>
              </a:extLst>
            </p:cNvPr>
            <p:cNvCxnSpPr>
              <a:cxnSpLocks/>
            </p:cNvCxnSpPr>
            <p:nvPr userDrawn="1"/>
          </p:nvCxnSpPr>
          <p:spPr>
            <a:xfrm flipV="1">
              <a:off x="737875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0F19692-D989-E44E-84E4-1A9234185834}"/>
                </a:ext>
              </a:extLst>
            </p:cNvPr>
            <p:cNvCxnSpPr>
              <a:cxnSpLocks/>
            </p:cNvCxnSpPr>
            <p:nvPr userDrawn="1"/>
          </p:nvCxnSpPr>
          <p:spPr>
            <a:xfrm flipV="1">
              <a:off x="723475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grpSp>
      <p:cxnSp>
        <p:nvCxnSpPr>
          <p:cNvPr id="75" name="Straight Connector 74">
            <a:extLst>
              <a:ext uri="{FF2B5EF4-FFF2-40B4-BE49-F238E27FC236}">
                <a16:creationId xmlns:a16="http://schemas.microsoft.com/office/drawing/2014/main" id="{1E0A5178-932A-7E4F-B34E-738B6681593F}"/>
              </a:ext>
            </a:extLst>
          </p:cNvPr>
          <p:cNvCxnSpPr>
            <a:cxnSpLocks/>
          </p:cNvCxnSpPr>
          <p:nvPr userDrawn="1"/>
        </p:nvCxnSpPr>
        <p:spPr>
          <a:xfrm flipV="1">
            <a:off x="80962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9B9A9F70-5E5F-014D-B495-2109D346D63A}"/>
              </a:ext>
            </a:extLst>
          </p:cNvPr>
          <p:cNvGrpSpPr/>
          <p:nvPr userDrawn="1"/>
        </p:nvGrpSpPr>
        <p:grpSpPr>
          <a:xfrm rot="5400000">
            <a:off x="9347417" y="1262489"/>
            <a:ext cx="144000" cy="420158"/>
            <a:chOff x="7234755" y="-599884"/>
            <a:chExt cx="144000" cy="420158"/>
          </a:xfrm>
        </p:grpSpPr>
        <p:cxnSp>
          <p:nvCxnSpPr>
            <p:cNvPr id="99" name="Straight Connector 98">
              <a:extLst>
                <a:ext uri="{FF2B5EF4-FFF2-40B4-BE49-F238E27FC236}">
                  <a16:creationId xmlns:a16="http://schemas.microsoft.com/office/drawing/2014/main" id="{7076E027-FD7F-884F-B6BE-D783AAD1D3CB}"/>
                </a:ext>
              </a:extLst>
            </p:cNvPr>
            <p:cNvCxnSpPr>
              <a:cxnSpLocks/>
            </p:cNvCxnSpPr>
            <p:nvPr userDrawn="1"/>
          </p:nvCxnSpPr>
          <p:spPr>
            <a:xfrm flipV="1">
              <a:off x="737875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1DE3AA2C-EF58-F54F-A567-5114BD87086E}"/>
                </a:ext>
              </a:extLst>
            </p:cNvPr>
            <p:cNvCxnSpPr>
              <a:cxnSpLocks/>
            </p:cNvCxnSpPr>
            <p:nvPr userDrawn="1"/>
          </p:nvCxnSpPr>
          <p:spPr>
            <a:xfrm flipV="1">
              <a:off x="723475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id="{300CB165-0AA3-514D-813A-36C6835F0E03}"/>
              </a:ext>
            </a:extLst>
          </p:cNvPr>
          <p:cNvGrpSpPr/>
          <p:nvPr userDrawn="1"/>
        </p:nvGrpSpPr>
        <p:grpSpPr>
          <a:xfrm rot="5400000">
            <a:off x="9347417" y="2358348"/>
            <a:ext cx="144000" cy="420158"/>
            <a:chOff x="7234755" y="-599884"/>
            <a:chExt cx="144000" cy="420158"/>
          </a:xfrm>
        </p:grpSpPr>
        <p:cxnSp>
          <p:nvCxnSpPr>
            <p:cNvPr id="108" name="Straight Connector 107">
              <a:extLst>
                <a:ext uri="{FF2B5EF4-FFF2-40B4-BE49-F238E27FC236}">
                  <a16:creationId xmlns:a16="http://schemas.microsoft.com/office/drawing/2014/main" id="{B67282BE-470F-8A45-9AE1-FED905941E7F}"/>
                </a:ext>
              </a:extLst>
            </p:cNvPr>
            <p:cNvCxnSpPr>
              <a:cxnSpLocks/>
            </p:cNvCxnSpPr>
            <p:nvPr userDrawn="1"/>
          </p:nvCxnSpPr>
          <p:spPr>
            <a:xfrm flipV="1">
              <a:off x="737875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D8E20D01-8276-FA4D-869A-B81787187599}"/>
                </a:ext>
              </a:extLst>
            </p:cNvPr>
            <p:cNvCxnSpPr>
              <a:cxnSpLocks/>
            </p:cNvCxnSpPr>
            <p:nvPr userDrawn="1"/>
          </p:nvCxnSpPr>
          <p:spPr>
            <a:xfrm flipV="1">
              <a:off x="723475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47A81F81-E5B4-6144-85C3-849E2B0B1E8E}"/>
              </a:ext>
            </a:extLst>
          </p:cNvPr>
          <p:cNvGrpSpPr/>
          <p:nvPr userDrawn="1"/>
        </p:nvGrpSpPr>
        <p:grpSpPr>
          <a:xfrm rot="5400000">
            <a:off x="9347417" y="3454207"/>
            <a:ext cx="144000" cy="420158"/>
            <a:chOff x="7234755" y="-599884"/>
            <a:chExt cx="144000" cy="420158"/>
          </a:xfrm>
        </p:grpSpPr>
        <p:cxnSp>
          <p:nvCxnSpPr>
            <p:cNvPr id="46" name="Straight Connector 45">
              <a:extLst>
                <a:ext uri="{FF2B5EF4-FFF2-40B4-BE49-F238E27FC236}">
                  <a16:creationId xmlns:a16="http://schemas.microsoft.com/office/drawing/2014/main" id="{6E6A006C-35F2-B047-AE10-D6A1BC15CC14}"/>
                </a:ext>
              </a:extLst>
            </p:cNvPr>
            <p:cNvCxnSpPr>
              <a:cxnSpLocks/>
            </p:cNvCxnSpPr>
            <p:nvPr userDrawn="1"/>
          </p:nvCxnSpPr>
          <p:spPr>
            <a:xfrm flipV="1">
              <a:off x="737875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92032B7-941D-FC45-A00B-733185BE2517}"/>
                </a:ext>
              </a:extLst>
            </p:cNvPr>
            <p:cNvCxnSpPr>
              <a:cxnSpLocks/>
            </p:cNvCxnSpPr>
            <p:nvPr userDrawn="1"/>
          </p:nvCxnSpPr>
          <p:spPr>
            <a:xfrm flipV="1">
              <a:off x="723475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69598144"/>
      </p:ext>
    </p:extLst>
  </p:cSld>
  <p:clrMap bg1="lt1" tx1="dk1" bg2="lt2" tx2="dk2" accent1="accent1" accent2="accent2" accent3="accent3" accent4="accent4" accent5="accent5" accent6="accent6" hlink="hlink" folHlink="folHlink"/>
  <p:sldLayoutIdLst>
    <p:sldLayoutId id="2147486182" r:id="rId1"/>
    <p:sldLayoutId id="2147486183" r:id="rId2"/>
    <p:sldLayoutId id="2147486184" r:id="rId3"/>
    <p:sldLayoutId id="2147486185" r:id="rId4"/>
    <p:sldLayoutId id="2147486186" r:id="rId5"/>
    <p:sldLayoutId id="2147486187" r:id="rId6"/>
    <p:sldLayoutId id="2147486188" r:id="rId7"/>
    <p:sldLayoutId id="2147486189" r:id="rId8"/>
    <p:sldLayoutId id="2147486190" r:id="rId9"/>
    <p:sldLayoutId id="2147486191" r:id="rId10"/>
    <p:sldLayoutId id="2147486192" r:id="rId11"/>
    <p:sldLayoutId id="2147486193" r:id="rId12"/>
    <p:sldLayoutId id="2147486194" r:id="rId13"/>
    <p:sldLayoutId id="2147486195" r:id="rId14"/>
    <p:sldLayoutId id="2147486196" r:id="rId15"/>
    <p:sldLayoutId id="2147486197" r:id="rId16"/>
    <p:sldLayoutId id="2147486198" r:id="rId17"/>
    <p:sldLayoutId id="2147486199" r:id="rId18"/>
    <p:sldLayoutId id="2147486200" r:id="rId19"/>
    <p:sldLayoutId id="2147486204" r:id="rId20"/>
    <p:sldLayoutId id="2147486201" r:id="rId21"/>
    <p:sldLayoutId id="2147486203" r:id="rId22"/>
    <p:sldLayoutId id="2147486208" r:id="rId23"/>
    <p:sldLayoutId id="2147486209" r:id="rId24"/>
  </p:sldLayoutIdLst>
  <p:hf hdr="0" dt="0"/>
  <p:txStyles>
    <p:titleStyle>
      <a:lvl1pPr algn="l" defTabSz="685800" rtl="0" eaLnBrk="1" latinLnBrk="0" hangingPunct="1">
        <a:lnSpc>
          <a:spcPct val="90000"/>
        </a:lnSpc>
        <a:spcBef>
          <a:spcPct val="0"/>
        </a:spcBef>
        <a:buNone/>
        <a:defRPr sz="2000" b="0" kern="1200" cap="none" baseline="0">
          <a:solidFill>
            <a:schemeClr val="accent1"/>
          </a:solidFill>
          <a:latin typeface="+mj-lt"/>
          <a:ea typeface="+mj-ea"/>
          <a:cs typeface="+mj-cs"/>
        </a:defRPr>
      </a:lvl1pPr>
    </p:titleStyle>
    <p:bodyStyle>
      <a:lvl1pPr marL="108000" indent="-108000" algn="l" defTabSz="685800" rtl="0" eaLnBrk="1" latinLnBrk="0" hangingPunct="1">
        <a:lnSpc>
          <a:spcPct val="100000"/>
        </a:lnSpc>
        <a:spcBef>
          <a:spcPts val="200"/>
        </a:spcBef>
        <a:spcAft>
          <a:spcPts val="200"/>
        </a:spcAft>
        <a:buClr>
          <a:schemeClr val="bg2"/>
        </a:buClr>
        <a:buFont typeface="Arial" panose="020B0604020202020204" pitchFamily="34" charset="0"/>
        <a:buChar char="•"/>
        <a:defRPr sz="800" kern="1200">
          <a:solidFill>
            <a:schemeClr val="tx1"/>
          </a:solidFill>
          <a:latin typeface="+mn-lt"/>
          <a:ea typeface="+mn-ea"/>
          <a:cs typeface="+mn-cs"/>
        </a:defRPr>
      </a:lvl1pPr>
      <a:lvl2pPr marL="0" indent="0" algn="l" defTabSz="685800" rtl="0" eaLnBrk="1" latinLnBrk="0" hangingPunct="1">
        <a:lnSpc>
          <a:spcPct val="100000"/>
        </a:lnSpc>
        <a:spcBef>
          <a:spcPts val="200"/>
        </a:spcBef>
        <a:spcAft>
          <a:spcPts val="300"/>
        </a:spcAft>
        <a:buClr>
          <a:schemeClr val="bg2"/>
        </a:buClr>
        <a:buSzPct val="100000"/>
        <a:buFont typeface="System Font Regular"/>
        <a:buNone/>
        <a:defRPr sz="800" b="1" kern="1200">
          <a:solidFill>
            <a:schemeClr val="tx1"/>
          </a:solidFill>
          <a:latin typeface="+mn-lt"/>
          <a:ea typeface="+mn-ea"/>
          <a:cs typeface="+mn-cs"/>
        </a:defRPr>
      </a:lvl2pPr>
      <a:lvl3pPr marL="0" indent="0" algn="l" defTabSz="685800" rtl="0" eaLnBrk="1" latinLnBrk="0" hangingPunct="1">
        <a:lnSpc>
          <a:spcPct val="110000"/>
        </a:lnSpc>
        <a:spcBef>
          <a:spcPts val="0"/>
        </a:spcBef>
        <a:spcAft>
          <a:spcPts val="300"/>
        </a:spcAft>
        <a:buClr>
          <a:schemeClr val="bg2"/>
        </a:buClr>
        <a:buFont typeface="Arial Unicode MS" panose="020B0604020202020204" pitchFamily="34" charset="-128"/>
        <a:buNone/>
        <a:defRPr lang="en-GB" sz="800" b="0" kern="1200" dirty="0" smtClean="0">
          <a:solidFill>
            <a:schemeClr val="tx1"/>
          </a:solidFill>
          <a:latin typeface="+mn-lt"/>
          <a:ea typeface="+mn-ea"/>
          <a:cs typeface="+mn-cs"/>
        </a:defRPr>
      </a:lvl3pPr>
      <a:lvl4pPr marL="144000" indent="-144000" algn="l" defTabSz="685800" rtl="0" eaLnBrk="1" latinLnBrk="0" hangingPunct="1">
        <a:lnSpc>
          <a:spcPct val="100000"/>
        </a:lnSpc>
        <a:spcBef>
          <a:spcPts val="200"/>
        </a:spcBef>
        <a:spcAft>
          <a:spcPts val="200"/>
        </a:spcAft>
        <a:buClr>
          <a:schemeClr val="bg2"/>
        </a:buClr>
        <a:buFont typeface="Arial" panose="020B0604020202020204" pitchFamily="34" charset="0"/>
        <a:buChar char="•"/>
        <a:tabLst/>
        <a:defRPr lang="en-GB" sz="1100" b="0" kern="1200" dirty="0" smtClean="0">
          <a:solidFill>
            <a:schemeClr val="tx1"/>
          </a:solidFill>
          <a:latin typeface="+mn-lt"/>
          <a:ea typeface="+mn-ea"/>
          <a:cs typeface="+mn-cs"/>
        </a:defRPr>
      </a:lvl4pPr>
      <a:lvl5pPr marL="0" indent="0" algn="l" defTabSz="685800" rtl="0" eaLnBrk="1" latinLnBrk="0" hangingPunct="1">
        <a:lnSpc>
          <a:spcPct val="100000"/>
        </a:lnSpc>
        <a:spcBef>
          <a:spcPts val="300"/>
        </a:spcBef>
        <a:spcAft>
          <a:spcPts val="300"/>
        </a:spcAft>
        <a:buClr>
          <a:schemeClr val="bg2"/>
        </a:buClr>
        <a:buFont typeface="Arial" panose="020B0604020202020204" pitchFamily="34" charset="0"/>
        <a:buNone/>
        <a:tabLst/>
        <a:defRPr sz="1100" b="1" i="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300"/>
        </a:spcAft>
        <a:buClr>
          <a:schemeClr val="bg2"/>
        </a:buClr>
        <a:buFont typeface="Arial" panose="020B0604020202020204" pitchFamily="34" charset="0"/>
        <a:buNone/>
        <a:defRPr sz="1100" b="0" kern="1200">
          <a:solidFill>
            <a:schemeClr val="tx1"/>
          </a:solidFill>
          <a:latin typeface="+mn-lt"/>
          <a:ea typeface="+mn-ea"/>
          <a:cs typeface="+mn-cs"/>
        </a:defRPr>
      </a:lvl6pPr>
      <a:lvl7pPr marL="180000" indent="-180000" algn="l" defTabSz="685800" rtl="0" eaLnBrk="1" latinLnBrk="0" hangingPunct="1">
        <a:lnSpc>
          <a:spcPct val="100000"/>
        </a:lnSpc>
        <a:spcBef>
          <a:spcPts val="300"/>
        </a:spcBef>
        <a:spcAft>
          <a:spcPts val="200"/>
        </a:spcAft>
        <a:buClr>
          <a:schemeClr val="bg2"/>
        </a:buClr>
        <a:buFont typeface="Arial" panose="020B0604020202020204" pitchFamily="34" charset="0"/>
        <a:buChar char="•"/>
        <a:defRPr sz="1500" kern="1200">
          <a:solidFill>
            <a:schemeClr val="tx1"/>
          </a:solidFill>
          <a:latin typeface="+mn-lt"/>
          <a:ea typeface="+mn-ea"/>
          <a:cs typeface="+mn-cs"/>
        </a:defRPr>
      </a:lvl7pPr>
      <a:lvl8pPr marL="0" indent="0" algn="l" defTabSz="685800" rtl="0" eaLnBrk="1" latinLnBrk="0" hangingPunct="1">
        <a:lnSpc>
          <a:spcPct val="100000"/>
        </a:lnSpc>
        <a:spcBef>
          <a:spcPts val="400"/>
        </a:spcBef>
        <a:spcAft>
          <a:spcPts val="300"/>
        </a:spcAft>
        <a:buClr>
          <a:schemeClr val="bg2"/>
        </a:buClr>
        <a:buFont typeface="System Font Regular"/>
        <a:buNone/>
        <a:defRPr lang="en-GB" sz="1500" b="1" kern="1200" dirty="0" smtClean="0">
          <a:solidFill>
            <a:schemeClr val="tx1"/>
          </a:solidFill>
          <a:latin typeface="+mn-lt"/>
          <a:ea typeface="+mn-ea"/>
          <a:cs typeface="+mn-cs"/>
        </a:defRPr>
      </a:lvl8pPr>
      <a:lvl9pPr marL="0" indent="0" algn="l" defTabSz="685800" rtl="0" eaLnBrk="1" latinLnBrk="0" hangingPunct="1">
        <a:lnSpc>
          <a:spcPct val="110000"/>
        </a:lnSpc>
        <a:spcBef>
          <a:spcPts val="200"/>
        </a:spcBef>
        <a:spcAft>
          <a:spcPts val="400"/>
        </a:spcAft>
        <a:buClr>
          <a:schemeClr val="bg2"/>
        </a:buClr>
        <a:buFont typeface="Arial" panose="020B0604020202020204" pitchFamily="34" charset="0"/>
        <a:buNone/>
        <a:defRPr sz="1500" i="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2" orient="horz" pos="3240">
          <p15:clr>
            <a:srgbClr val="F26B43"/>
          </p15:clr>
        </p15:guide>
        <p15:guide id="13" pos="4646">
          <p15:clr>
            <a:srgbClr val="F26B43"/>
          </p15:clr>
        </p15:guide>
        <p15:guide id="14" orient="horz" pos="280">
          <p15:clr>
            <a:srgbClr val="F26B43"/>
          </p15:clr>
        </p15:guide>
        <p15:guide id="20" pos="4558">
          <p15:clr>
            <a:srgbClr val="F26B43"/>
          </p15:clr>
        </p15:guide>
        <p15:guide id="21" orient="horz" pos="882">
          <p15:clr>
            <a:srgbClr val="F26B43"/>
          </p15:clr>
        </p15:guide>
        <p15:guide id="22" orient="horz" pos="972">
          <p15:clr>
            <a:srgbClr val="F26B43"/>
          </p15:clr>
        </p15:guide>
        <p15:guide id="23" orient="horz" pos="1570">
          <p15:clr>
            <a:srgbClr val="F26B43"/>
          </p15:clr>
        </p15:guide>
        <p15:guide id="24" orient="horz" pos="1664">
          <p15:clr>
            <a:srgbClr val="F26B43"/>
          </p15:clr>
        </p15:guide>
        <p15:guide id="27" pos="1198">
          <p15:clr>
            <a:srgbClr val="F26B43"/>
          </p15:clr>
        </p15:guide>
        <p15:guide id="28" pos="1108">
          <p15:clr>
            <a:srgbClr val="F26B43"/>
          </p15:clr>
        </p15:guide>
        <p15:guide id="29" pos="1890">
          <p15:clr>
            <a:srgbClr val="F26B43"/>
          </p15:clr>
        </p15:guide>
        <p15:guide id="30" pos="1798">
          <p15:clr>
            <a:srgbClr val="F26B43"/>
          </p15:clr>
        </p15:guide>
        <p15:guide id="31" pos="2488">
          <p15:clr>
            <a:srgbClr val="F26B43"/>
          </p15:clr>
        </p15:guide>
        <p15:guide id="32" pos="2579">
          <p15:clr>
            <a:srgbClr val="F26B43"/>
          </p15:clr>
        </p15:guide>
        <p15:guide id="33" pos="3266">
          <p15:clr>
            <a:srgbClr val="F26B43"/>
          </p15:clr>
        </p15:guide>
        <p15:guide id="34" pos="3178">
          <p15:clr>
            <a:srgbClr val="F26B43"/>
          </p15:clr>
        </p15:guide>
        <p15:guide id="35" pos="3866">
          <p15:clr>
            <a:srgbClr val="F26B43"/>
          </p15:clr>
        </p15:guide>
        <p15:guide id="36" pos="3956">
          <p15:clr>
            <a:srgbClr val="F26B43"/>
          </p15:clr>
        </p15:guide>
        <p15:guide id="37" pos="510">
          <p15:clr>
            <a:srgbClr val="F26B43"/>
          </p15:clr>
        </p15:guide>
        <p15:guide id="38" orient="horz" pos="2260">
          <p15:clr>
            <a:srgbClr val="F26B43"/>
          </p15:clr>
        </p15:guide>
        <p15:guide id="39" orient="horz" pos="2352">
          <p15:clr>
            <a:srgbClr val="F26B43"/>
          </p15:clr>
        </p15:guide>
        <p15:guide id="40" pos="5248">
          <p15:clr>
            <a:srgbClr val="F26B43"/>
          </p15:clr>
        </p15:guide>
        <p15:guide id="41" orient="horz">
          <p15:clr>
            <a:srgbClr val="F26B43"/>
          </p15:clr>
        </p15:guide>
        <p15:guide id="42" orient="horz" pos="295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5EAA75-E678-4A78-900E-1DECB8FD6EB0}"/>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E039FA-6082-44D6-8BDB-A18D5E9B697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6A6747-A8DB-49ED-A24B-97AFB8F4378E}"/>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00644D7E-7086-4F31-B8EB-E52059362D4C}"/>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a:t>SDCT</a:t>
            </a:r>
          </a:p>
        </p:txBody>
      </p:sp>
      <p:sp>
        <p:nvSpPr>
          <p:cNvPr id="6" name="Slide Number Placeholder 5">
            <a:extLst>
              <a:ext uri="{FF2B5EF4-FFF2-40B4-BE49-F238E27FC236}">
                <a16:creationId xmlns:a16="http://schemas.microsoft.com/office/drawing/2014/main" id="{60315DEE-39A1-4BCA-BE42-7492069727F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F584CA5-BCE0-43B5-87D7-0479998E3151}" type="slidenum">
              <a:rPr lang="en-GB" smtClean="0"/>
              <a:t>‹#›</a:t>
            </a:fld>
            <a:endParaRPr lang="en-GB"/>
          </a:p>
        </p:txBody>
      </p:sp>
    </p:spTree>
    <p:extLst>
      <p:ext uri="{BB962C8B-B14F-4D97-AF65-F5344CB8AC3E}">
        <p14:creationId xmlns:p14="http://schemas.microsoft.com/office/powerpoint/2010/main" val="1660749625"/>
      </p:ext>
    </p:extLst>
  </p:cSld>
  <p:clrMap bg1="lt1" tx1="dk1" bg2="lt2" tx2="dk2" accent1="accent1" accent2="accent2" accent3="accent3" accent4="accent4" accent5="accent5" accent6="accent6" hlink="hlink" folHlink="folHlink"/>
  <p:sldLayoutIdLst>
    <p:sldLayoutId id="2147486215" r:id="rId1"/>
    <p:sldLayoutId id="2147486216" r:id="rId2"/>
    <p:sldLayoutId id="2147486217" r:id="rId3"/>
    <p:sldLayoutId id="2147486218" r:id="rId4"/>
    <p:sldLayoutId id="2147486219" r:id="rId5"/>
    <p:sldLayoutId id="2147486220" r:id="rId6"/>
    <p:sldLayoutId id="2147486221" r:id="rId7"/>
    <p:sldLayoutId id="2147486222" r:id="rId8"/>
    <p:sldLayoutId id="2147486223" r:id="rId9"/>
    <p:sldLayoutId id="2147486224" r:id="rId10"/>
    <p:sldLayoutId id="2147486225"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626" y="447675"/>
            <a:ext cx="6426199" cy="468000"/>
          </a:xfrm>
          <a:prstGeom prst="rect">
            <a:avLst/>
          </a:prstGeom>
        </p:spPr>
        <p:txBody>
          <a:bodyPr vert="horz" wrap="none"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09626" y="1546226"/>
            <a:ext cx="7519988" cy="314007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094163" y="4864201"/>
            <a:ext cx="952500" cy="273844"/>
          </a:xfrm>
          <a:prstGeom prst="rect">
            <a:avLst/>
          </a:prstGeom>
        </p:spPr>
        <p:txBody>
          <a:bodyPr vert="horz" wrap="none" lIns="0" tIns="0" rIns="0" bIns="0" rtlCol="0" anchor="ctr"/>
          <a:lstStyle>
            <a:lvl1pPr algn="r">
              <a:defRPr sz="600">
                <a:solidFill>
                  <a:schemeClr val="bg1">
                    <a:lumMod val="65000"/>
                  </a:schemeClr>
                </a:solidFill>
              </a:defRPr>
            </a:lvl1pPr>
          </a:lstStyle>
          <a:p>
            <a:endParaRPr lang="en-US" dirty="0"/>
          </a:p>
        </p:txBody>
      </p:sp>
      <p:sp>
        <p:nvSpPr>
          <p:cNvPr id="5" name="Footer Placeholder 4"/>
          <p:cNvSpPr>
            <a:spLocks noGrp="1"/>
          </p:cNvSpPr>
          <p:nvPr>
            <p:ph type="ftr" sz="quarter" idx="3"/>
          </p:nvPr>
        </p:nvSpPr>
        <p:spPr>
          <a:xfrm>
            <a:off x="5191125" y="4869656"/>
            <a:ext cx="2044700" cy="273844"/>
          </a:xfrm>
          <a:prstGeom prst="rect">
            <a:avLst/>
          </a:prstGeom>
        </p:spPr>
        <p:txBody>
          <a:bodyPr vert="horz" wrap="none" lIns="0" tIns="0" rIns="0" bIns="0" rtlCol="0" anchor="ctr"/>
          <a:lstStyle>
            <a:lvl1pPr algn="r">
              <a:defRPr sz="600">
                <a:solidFill>
                  <a:schemeClr val="bg1">
                    <a:lumMod val="65000"/>
                  </a:schemeClr>
                </a:solidFill>
              </a:defRPr>
            </a:lvl1pPr>
          </a:lstStyle>
          <a:p>
            <a:r>
              <a:rPr lang="en-US"/>
              <a:t>SDCT</a:t>
            </a:r>
            <a:endParaRPr lang="en-US" dirty="0"/>
          </a:p>
        </p:txBody>
      </p:sp>
      <p:sp>
        <p:nvSpPr>
          <p:cNvPr id="6" name="Slide Number Placeholder 5"/>
          <p:cNvSpPr>
            <a:spLocks noGrp="1"/>
          </p:cNvSpPr>
          <p:nvPr>
            <p:ph type="sldNum" sz="quarter" idx="4"/>
          </p:nvPr>
        </p:nvSpPr>
        <p:spPr>
          <a:xfrm>
            <a:off x="7380288" y="4864201"/>
            <a:ext cx="949325" cy="273844"/>
          </a:xfrm>
          <a:prstGeom prst="rect">
            <a:avLst/>
          </a:prstGeom>
        </p:spPr>
        <p:txBody>
          <a:bodyPr vert="horz" wrap="none" lIns="0" tIns="0" rIns="0" bIns="0" rtlCol="0" anchor="ctr"/>
          <a:lstStyle>
            <a:lvl1pPr algn="r">
              <a:defRPr sz="600">
                <a:solidFill>
                  <a:schemeClr val="bg1">
                    <a:lumMod val="65000"/>
                  </a:schemeClr>
                </a:solidFill>
              </a:defRPr>
            </a:lvl1pPr>
          </a:lstStyle>
          <a:p>
            <a:fld id="{A7C12C7C-6A3B-F84D-A357-F08536A96CB0}" type="slidenum">
              <a:rPr lang="en-US" smtClean="0"/>
              <a:pPr/>
              <a:t>‹#›</a:t>
            </a:fld>
            <a:endParaRPr lang="en-US" dirty="0"/>
          </a:p>
        </p:txBody>
      </p:sp>
      <p:cxnSp>
        <p:nvCxnSpPr>
          <p:cNvPr id="102" name="Straight Connector 101">
            <a:extLst>
              <a:ext uri="{FF2B5EF4-FFF2-40B4-BE49-F238E27FC236}">
                <a16:creationId xmlns:a16="http://schemas.microsoft.com/office/drawing/2014/main" id="{AB0F0A67-AD40-4E4A-A5B2-3D2C9A038AB9}"/>
              </a:ext>
            </a:extLst>
          </p:cNvPr>
          <p:cNvCxnSpPr>
            <a:cxnSpLocks/>
          </p:cNvCxnSpPr>
          <p:nvPr userDrawn="1"/>
        </p:nvCxnSpPr>
        <p:spPr>
          <a:xfrm rot="5400000" flipV="1">
            <a:off x="9419417" y="4519824"/>
            <a:ext cx="0" cy="336644"/>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72A4E969-4B6D-8240-A426-1BC85376ED89}"/>
              </a:ext>
            </a:extLst>
          </p:cNvPr>
          <p:cNvCxnSpPr>
            <a:cxnSpLocks/>
          </p:cNvCxnSpPr>
          <p:nvPr userDrawn="1"/>
        </p:nvCxnSpPr>
        <p:spPr>
          <a:xfrm rot="5400000" flipV="1">
            <a:off x="9419417" y="280387"/>
            <a:ext cx="0" cy="336644"/>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20C506A-66E9-FE48-8E39-31267FDD6E39}"/>
              </a:ext>
            </a:extLst>
          </p:cNvPr>
          <p:cNvCxnSpPr>
            <a:cxnSpLocks/>
          </p:cNvCxnSpPr>
          <p:nvPr userDrawn="1"/>
        </p:nvCxnSpPr>
        <p:spPr>
          <a:xfrm flipV="1">
            <a:off x="8329613"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1DB6B51F-D2F7-D146-92DB-90A3A598115B}"/>
              </a:ext>
            </a:extLst>
          </p:cNvPr>
          <p:cNvGrpSpPr/>
          <p:nvPr userDrawn="1"/>
        </p:nvGrpSpPr>
        <p:grpSpPr>
          <a:xfrm>
            <a:off x="7234755" y="-599884"/>
            <a:ext cx="144000" cy="420158"/>
            <a:chOff x="7234755" y="-599884"/>
            <a:chExt cx="144000" cy="420158"/>
          </a:xfrm>
        </p:grpSpPr>
        <p:cxnSp>
          <p:nvCxnSpPr>
            <p:cNvPr id="52" name="Straight Connector 51">
              <a:extLst>
                <a:ext uri="{FF2B5EF4-FFF2-40B4-BE49-F238E27FC236}">
                  <a16:creationId xmlns:a16="http://schemas.microsoft.com/office/drawing/2014/main" id="{0C415F27-BF85-7E48-ABD9-BB9A9F934F88}"/>
                </a:ext>
              </a:extLst>
            </p:cNvPr>
            <p:cNvCxnSpPr>
              <a:cxnSpLocks/>
            </p:cNvCxnSpPr>
            <p:nvPr userDrawn="1"/>
          </p:nvCxnSpPr>
          <p:spPr>
            <a:xfrm flipV="1">
              <a:off x="737875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6064339-4F7C-1B47-B081-F9C0D66A9D70}"/>
                </a:ext>
              </a:extLst>
            </p:cNvPr>
            <p:cNvCxnSpPr>
              <a:cxnSpLocks/>
            </p:cNvCxnSpPr>
            <p:nvPr userDrawn="1"/>
          </p:nvCxnSpPr>
          <p:spPr>
            <a:xfrm flipV="1">
              <a:off x="723475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6BBCF3E9-AA31-3944-BD57-7C9FA5A67D2A}"/>
              </a:ext>
            </a:extLst>
          </p:cNvPr>
          <p:cNvGrpSpPr/>
          <p:nvPr userDrawn="1"/>
        </p:nvGrpSpPr>
        <p:grpSpPr>
          <a:xfrm>
            <a:off x="6139900" y="-599884"/>
            <a:ext cx="144000" cy="420158"/>
            <a:chOff x="7234755" y="-599884"/>
            <a:chExt cx="144000" cy="420158"/>
          </a:xfrm>
        </p:grpSpPr>
        <p:cxnSp>
          <p:nvCxnSpPr>
            <p:cNvPr id="56" name="Straight Connector 55">
              <a:extLst>
                <a:ext uri="{FF2B5EF4-FFF2-40B4-BE49-F238E27FC236}">
                  <a16:creationId xmlns:a16="http://schemas.microsoft.com/office/drawing/2014/main" id="{2997D09F-3D04-964A-BFBD-A2E53F3EDDDF}"/>
                </a:ext>
              </a:extLst>
            </p:cNvPr>
            <p:cNvCxnSpPr>
              <a:cxnSpLocks/>
            </p:cNvCxnSpPr>
            <p:nvPr userDrawn="1"/>
          </p:nvCxnSpPr>
          <p:spPr>
            <a:xfrm flipV="1">
              <a:off x="737875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15C2DD5-B4BE-D14D-8141-C699D2F19F9E}"/>
                </a:ext>
              </a:extLst>
            </p:cNvPr>
            <p:cNvCxnSpPr>
              <a:cxnSpLocks/>
            </p:cNvCxnSpPr>
            <p:nvPr userDrawn="1"/>
          </p:nvCxnSpPr>
          <p:spPr>
            <a:xfrm flipV="1">
              <a:off x="723475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C3ACCE9F-2CBF-B448-A27D-5262FB61EC92}"/>
              </a:ext>
            </a:extLst>
          </p:cNvPr>
          <p:cNvGrpSpPr/>
          <p:nvPr userDrawn="1"/>
        </p:nvGrpSpPr>
        <p:grpSpPr>
          <a:xfrm>
            <a:off x="5045045" y="-599884"/>
            <a:ext cx="144000" cy="420158"/>
            <a:chOff x="7234755" y="-599884"/>
            <a:chExt cx="144000" cy="420158"/>
          </a:xfrm>
        </p:grpSpPr>
        <p:cxnSp>
          <p:nvCxnSpPr>
            <p:cNvPr id="60" name="Straight Connector 59">
              <a:extLst>
                <a:ext uri="{FF2B5EF4-FFF2-40B4-BE49-F238E27FC236}">
                  <a16:creationId xmlns:a16="http://schemas.microsoft.com/office/drawing/2014/main" id="{CF4DB6B9-5934-6648-B9F3-21F493422F35}"/>
                </a:ext>
              </a:extLst>
            </p:cNvPr>
            <p:cNvCxnSpPr>
              <a:cxnSpLocks/>
            </p:cNvCxnSpPr>
            <p:nvPr userDrawn="1"/>
          </p:nvCxnSpPr>
          <p:spPr>
            <a:xfrm flipV="1">
              <a:off x="737875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271F0D3-B5D5-9C47-AE4E-D7564B09644C}"/>
                </a:ext>
              </a:extLst>
            </p:cNvPr>
            <p:cNvCxnSpPr>
              <a:cxnSpLocks/>
            </p:cNvCxnSpPr>
            <p:nvPr userDrawn="1"/>
          </p:nvCxnSpPr>
          <p:spPr>
            <a:xfrm flipV="1">
              <a:off x="723475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EB6B24A7-F3B3-8841-8548-E3E8DB7D6043}"/>
              </a:ext>
            </a:extLst>
          </p:cNvPr>
          <p:cNvGrpSpPr/>
          <p:nvPr userDrawn="1"/>
        </p:nvGrpSpPr>
        <p:grpSpPr>
          <a:xfrm>
            <a:off x="3950190" y="-599884"/>
            <a:ext cx="144000" cy="420158"/>
            <a:chOff x="7234755" y="-599884"/>
            <a:chExt cx="144000" cy="420158"/>
          </a:xfrm>
        </p:grpSpPr>
        <p:cxnSp>
          <p:nvCxnSpPr>
            <p:cNvPr id="63" name="Straight Connector 62">
              <a:extLst>
                <a:ext uri="{FF2B5EF4-FFF2-40B4-BE49-F238E27FC236}">
                  <a16:creationId xmlns:a16="http://schemas.microsoft.com/office/drawing/2014/main" id="{0CCAEE21-20DE-F440-BE23-46EC8AC9B488}"/>
                </a:ext>
              </a:extLst>
            </p:cNvPr>
            <p:cNvCxnSpPr>
              <a:cxnSpLocks/>
            </p:cNvCxnSpPr>
            <p:nvPr userDrawn="1"/>
          </p:nvCxnSpPr>
          <p:spPr>
            <a:xfrm flipV="1">
              <a:off x="737875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EE11F87-E6C4-D449-B22E-C75EB8462479}"/>
                </a:ext>
              </a:extLst>
            </p:cNvPr>
            <p:cNvCxnSpPr>
              <a:cxnSpLocks/>
            </p:cNvCxnSpPr>
            <p:nvPr userDrawn="1"/>
          </p:nvCxnSpPr>
          <p:spPr>
            <a:xfrm flipV="1">
              <a:off x="723475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A35ACF61-BF94-2749-895F-CF80521EC9FE}"/>
              </a:ext>
            </a:extLst>
          </p:cNvPr>
          <p:cNvGrpSpPr/>
          <p:nvPr userDrawn="1"/>
        </p:nvGrpSpPr>
        <p:grpSpPr>
          <a:xfrm>
            <a:off x="2855335" y="-599884"/>
            <a:ext cx="144000" cy="420158"/>
            <a:chOff x="7234755" y="-599884"/>
            <a:chExt cx="144000" cy="420158"/>
          </a:xfrm>
        </p:grpSpPr>
        <p:cxnSp>
          <p:nvCxnSpPr>
            <p:cNvPr id="66" name="Straight Connector 65">
              <a:extLst>
                <a:ext uri="{FF2B5EF4-FFF2-40B4-BE49-F238E27FC236}">
                  <a16:creationId xmlns:a16="http://schemas.microsoft.com/office/drawing/2014/main" id="{383073AE-3FD0-9443-A3AA-05DBD410A73A}"/>
                </a:ext>
              </a:extLst>
            </p:cNvPr>
            <p:cNvCxnSpPr>
              <a:cxnSpLocks/>
            </p:cNvCxnSpPr>
            <p:nvPr userDrawn="1"/>
          </p:nvCxnSpPr>
          <p:spPr>
            <a:xfrm flipV="1">
              <a:off x="737875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EEE5706-92A1-E249-BD34-109D9659C1DE}"/>
                </a:ext>
              </a:extLst>
            </p:cNvPr>
            <p:cNvCxnSpPr>
              <a:cxnSpLocks/>
            </p:cNvCxnSpPr>
            <p:nvPr userDrawn="1"/>
          </p:nvCxnSpPr>
          <p:spPr>
            <a:xfrm flipV="1">
              <a:off x="723475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94F722A-212A-1547-A527-A822F1546107}"/>
              </a:ext>
            </a:extLst>
          </p:cNvPr>
          <p:cNvGrpSpPr/>
          <p:nvPr userDrawn="1"/>
        </p:nvGrpSpPr>
        <p:grpSpPr>
          <a:xfrm>
            <a:off x="1760480" y="-599884"/>
            <a:ext cx="144000" cy="420158"/>
            <a:chOff x="7234755" y="-599884"/>
            <a:chExt cx="144000" cy="420158"/>
          </a:xfrm>
        </p:grpSpPr>
        <p:cxnSp>
          <p:nvCxnSpPr>
            <p:cNvPr id="73" name="Straight Connector 72">
              <a:extLst>
                <a:ext uri="{FF2B5EF4-FFF2-40B4-BE49-F238E27FC236}">
                  <a16:creationId xmlns:a16="http://schemas.microsoft.com/office/drawing/2014/main" id="{DF8F17AB-2524-8549-A1E5-AF1953E8D709}"/>
                </a:ext>
              </a:extLst>
            </p:cNvPr>
            <p:cNvCxnSpPr>
              <a:cxnSpLocks/>
            </p:cNvCxnSpPr>
            <p:nvPr userDrawn="1"/>
          </p:nvCxnSpPr>
          <p:spPr>
            <a:xfrm flipV="1">
              <a:off x="737875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0F19692-D989-E44E-84E4-1A9234185834}"/>
                </a:ext>
              </a:extLst>
            </p:cNvPr>
            <p:cNvCxnSpPr>
              <a:cxnSpLocks/>
            </p:cNvCxnSpPr>
            <p:nvPr userDrawn="1"/>
          </p:nvCxnSpPr>
          <p:spPr>
            <a:xfrm flipV="1">
              <a:off x="723475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grpSp>
      <p:cxnSp>
        <p:nvCxnSpPr>
          <p:cNvPr id="75" name="Straight Connector 74">
            <a:extLst>
              <a:ext uri="{FF2B5EF4-FFF2-40B4-BE49-F238E27FC236}">
                <a16:creationId xmlns:a16="http://schemas.microsoft.com/office/drawing/2014/main" id="{1E0A5178-932A-7E4F-B34E-738B6681593F}"/>
              </a:ext>
            </a:extLst>
          </p:cNvPr>
          <p:cNvCxnSpPr>
            <a:cxnSpLocks/>
          </p:cNvCxnSpPr>
          <p:nvPr userDrawn="1"/>
        </p:nvCxnSpPr>
        <p:spPr>
          <a:xfrm flipV="1">
            <a:off x="80962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9B9A9F70-5E5F-014D-B495-2109D346D63A}"/>
              </a:ext>
            </a:extLst>
          </p:cNvPr>
          <p:cNvGrpSpPr/>
          <p:nvPr userDrawn="1"/>
        </p:nvGrpSpPr>
        <p:grpSpPr>
          <a:xfrm rot="5400000">
            <a:off x="9347417" y="1262489"/>
            <a:ext cx="144000" cy="420158"/>
            <a:chOff x="7234755" y="-599884"/>
            <a:chExt cx="144000" cy="420158"/>
          </a:xfrm>
        </p:grpSpPr>
        <p:cxnSp>
          <p:nvCxnSpPr>
            <p:cNvPr id="99" name="Straight Connector 98">
              <a:extLst>
                <a:ext uri="{FF2B5EF4-FFF2-40B4-BE49-F238E27FC236}">
                  <a16:creationId xmlns:a16="http://schemas.microsoft.com/office/drawing/2014/main" id="{7076E027-FD7F-884F-B6BE-D783AAD1D3CB}"/>
                </a:ext>
              </a:extLst>
            </p:cNvPr>
            <p:cNvCxnSpPr>
              <a:cxnSpLocks/>
            </p:cNvCxnSpPr>
            <p:nvPr userDrawn="1"/>
          </p:nvCxnSpPr>
          <p:spPr>
            <a:xfrm flipV="1">
              <a:off x="737875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1DE3AA2C-EF58-F54F-A567-5114BD87086E}"/>
                </a:ext>
              </a:extLst>
            </p:cNvPr>
            <p:cNvCxnSpPr>
              <a:cxnSpLocks/>
            </p:cNvCxnSpPr>
            <p:nvPr userDrawn="1"/>
          </p:nvCxnSpPr>
          <p:spPr>
            <a:xfrm flipV="1">
              <a:off x="723475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grpSp>
      <p:grpSp>
        <p:nvGrpSpPr>
          <p:cNvPr id="107" name="Group 106">
            <a:extLst>
              <a:ext uri="{FF2B5EF4-FFF2-40B4-BE49-F238E27FC236}">
                <a16:creationId xmlns:a16="http://schemas.microsoft.com/office/drawing/2014/main" id="{300CB165-0AA3-514D-813A-36C6835F0E03}"/>
              </a:ext>
            </a:extLst>
          </p:cNvPr>
          <p:cNvGrpSpPr/>
          <p:nvPr userDrawn="1"/>
        </p:nvGrpSpPr>
        <p:grpSpPr>
          <a:xfrm rot="5400000">
            <a:off x="9347417" y="2358348"/>
            <a:ext cx="144000" cy="420158"/>
            <a:chOff x="7234755" y="-599884"/>
            <a:chExt cx="144000" cy="420158"/>
          </a:xfrm>
        </p:grpSpPr>
        <p:cxnSp>
          <p:nvCxnSpPr>
            <p:cNvPr id="108" name="Straight Connector 107">
              <a:extLst>
                <a:ext uri="{FF2B5EF4-FFF2-40B4-BE49-F238E27FC236}">
                  <a16:creationId xmlns:a16="http://schemas.microsoft.com/office/drawing/2014/main" id="{B67282BE-470F-8A45-9AE1-FED905941E7F}"/>
                </a:ext>
              </a:extLst>
            </p:cNvPr>
            <p:cNvCxnSpPr>
              <a:cxnSpLocks/>
            </p:cNvCxnSpPr>
            <p:nvPr userDrawn="1"/>
          </p:nvCxnSpPr>
          <p:spPr>
            <a:xfrm flipV="1">
              <a:off x="737875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D8E20D01-8276-FA4D-869A-B81787187599}"/>
                </a:ext>
              </a:extLst>
            </p:cNvPr>
            <p:cNvCxnSpPr>
              <a:cxnSpLocks/>
            </p:cNvCxnSpPr>
            <p:nvPr userDrawn="1"/>
          </p:nvCxnSpPr>
          <p:spPr>
            <a:xfrm flipV="1">
              <a:off x="723475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47A81F81-E5B4-6144-85C3-849E2B0B1E8E}"/>
              </a:ext>
            </a:extLst>
          </p:cNvPr>
          <p:cNvGrpSpPr/>
          <p:nvPr userDrawn="1"/>
        </p:nvGrpSpPr>
        <p:grpSpPr>
          <a:xfrm rot="5400000">
            <a:off x="9347417" y="3454207"/>
            <a:ext cx="144000" cy="420158"/>
            <a:chOff x="7234755" y="-599884"/>
            <a:chExt cx="144000" cy="420158"/>
          </a:xfrm>
        </p:grpSpPr>
        <p:cxnSp>
          <p:nvCxnSpPr>
            <p:cNvPr id="46" name="Straight Connector 45">
              <a:extLst>
                <a:ext uri="{FF2B5EF4-FFF2-40B4-BE49-F238E27FC236}">
                  <a16:creationId xmlns:a16="http://schemas.microsoft.com/office/drawing/2014/main" id="{6E6A006C-35F2-B047-AE10-D6A1BC15CC14}"/>
                </a:ext>
              </a:extLst>
            </p:cNvPr>
            <p:cNvCxnSpPr>
              <a:cxnSpLocks/>
            </p:cNvCxnSpPr>
            <p:nvPr userDrawn="1"/>
          </p:nvCxnSpPr>
          <p:spPr>
            <a:xfrm flipV="1">
              <a:off x="737875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92032B7-941D-FC45-A00B-733185BE2517}"/>
                </a:ext>
              </a:extLst>
            </p:cNvPr>
            <p:cNvCxnSpPr>
              <a:cxnSpLocks/>
            </p:cNvCxnSpPr>
            <p:nvPr userDrawn="1"/>
          </p:nvCxnSpPr>
          <p:spPr>
            <a:xfrm flipV="1">
              <a:off x="7234755" y="-599884"/>
              <a:ext cx="0" cy="420158"/>
            </a:xfrm>
            <a:prstGeom prst="line">
              <a:avLst/>
            </a:prstGeom>
            <a:ln>
              <a:solidFill>
                <a:srgbClr val="FF40F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85553002"/>
      </p:ext>
    </p:extLst>
  </p:cSld>
  <p:clrMap bg1="lt1" tx1="dk1" bg2="lt2" tx2="dk2" accent1="accent1" accent2="accent2" accent3="accent3" accent4="accent4" accent5="accent5" accent6="accent6" hlink="hlink" folHlink="folHlink"/>
  <p:sldLayoutIdLst>
    <p:sldLayoutId id="2147486244" r:id="rId1"/>
    <p:sldLayoutId id="2147486245" r:id="rId2"/>
    <p:sldLayoutId id="2147486246" r:id="rId3"/>
    <p:sldLayoutId id="2147486247" r:id="rId4"/>
    <p:sldLayoutId id="2147486248" r:id="rId5"/>
    <p:sldLayoutId id="2147486249" r:id="rId6"/>
    <p:sldLayoutId id="2147486250" r:id="rId7"/>
    <p:sldLayoutId id="2147486251" r:id="rId8"/>
    <p:sldLayoutId id="2147486252" r:id="rId9"/>
    <p:sldLayoutId id="2147486253" r:id="rId10"/>
    <p:sldLayoutId id="2147486254" r:id="rId11"/>
    <p:sldLayoutId id="2147486255" r:id="rId12"/>
    <p:sldLayoutId id="2147486256" r:id="rId13"/>
    <p:sldLayoutId id="2147486257" r:id="rId14"/>
    <p:sldLayoutId id="2147486258" r:id="rId15"/>
    <p:sldLayoutId id="2147486259" r:id="rId16"/>
    <p:sldLayoutId id="2147486260" r:id="rId17"/>
    <p:sldLayoutId id="2147486261" r:id="rId18"/>
    <p:sldLayoutId id="2147486262" r:id="rId19"/>
    <p:sldLayoutId id="2147486263" r:id="rId20"/>
    <p:sldLayoutId id="2147486264" r:id="rId21"/>
    <p:sldLayoutId id="2147486265" r:id="rId22"/>
    <p:sldLayoutId id="2147486266" r:id="rId23"/>
    <p:sldLayoutId id="2147486267" r:id="rId24"/>
  </p:sldLayoutIdLst>
  <p:hf hdr="0" dt="0"/>
  <p:txStyles>
    <p:titleStyle>
      <a:lvl1pPr algn="l" defTabSz="685800" rtl="0" eaLnBrk="1" latinLnBrk="0" hangingPunct="1">
        <a:lnSpc>
          <a:spcPct val="90000"/>
        </a:lnSpc>
        <a:spcBef>
          <a:spcPct val="0"/>
        </a:spcBef>
        <a:buNone/>
        <a:defRPr sz="2000" b="0" kern="1200" cap="none" baseline="0">
          <a:solidFill>
            <a:schemeClr val="accent1"/>
          </a:solidFill>
          <a:latin typeface="+mj-lt"/>
          <a:ea typeface="+mj-ea"/>
          <a:cs typeface="+mj-cs"/>
        </a:defRPr>
      </a:lvl1pPr>
    </p:titleStyle>
    <p:bodyStyle>
      <a:lvl1pPr marL="108000" indent="-108000" algn="l" defTabSz="685800" rtl="0" eaLnBrk="1" latinLnBrk="0" hangingPunct="1">
        <a:lnSpc>
          <a:spcPct val="100000"/>
        </a:lnSpc>
        <a:spcBef>
          <a:spcPts val="200"/>
        </a:spcBef>
        <a:spcAft>
          <a:spcPts val="200"/>
        </a:spcAft>
        <a:buClr>
          <a:schemeClr val="bg2"/>
        </a:buClr>
        <a:buFont typeface="Arial" panose="020B0604020202020204" pitchFamily="34" charset="0"/>
        <a:buChar char="•"/>
        <a:defRPr sz="800" kern="1200">
          <a:solidFill>
            <a:schemeClr val="tx1"/>
          </a:solidFill>
          <a:latin typeface="+mn-lt"/>
          <a:ea typeface="+mn-ea"/>
          <a:cs typeface="+mn-cs"/>
        </a:defRPr>
      </a:lvl1pPr>
      <a:lvl2pPr marL="0" indent="0" algn="l" defTabSz="685800" rtl="0" eaLnBrk="1" latinLnBrk="0" hangingPunct="1">
        <a:lnSpc>
          <a:spcPct val="100000"/>
        </a:lnSpc>
        <a:spcBef>
          <a:spcPts val="200"/>
        </a:spcBef>
        <a:spcAft>
          <a:spcPts val="300"/>
        </a:spcAft>
        <a:buClr>
          <a:schemeClr val="bg2"/>
        </a:buClr>
        <a:buSzPct val="100000"/>
        <a:buFont typeface="System Font Regular"/>
        <a:buNone/>
        <a:defRPr sz="800" b="1" kern="1200">
          <a:solidFill>
            <a:schemeClr val="tx1"/>
          </a:solidFill>
          <a:latin typeface="+mn-lt"/>
          <a:ea typeface="+mn-ea"/>
          <a:cs typeface="+mn-cs"/>
        </a:defRPr>
      </a:lvl2pPr>
      <a:lvl3pPr marL="0" indent="0" algn="l" defTabSz="685800" rtl="0" eaLnBrk="1" latinLnBrk="0" hangingPunct="1">
        <a:lnSpc>
          <a:spcPct val="110000"/>
        </a:lnSpc>
        <a:spcBef>
          <a:spcPts val="0"/>
        </a:spcBef>
        <a:spcAft>
          <a:spcPts val="300"/>
        </a:spcAft>
        <a:buClr>
          <a:schemeClr val="bg2"/>
        </a:buClr>
        <a:buFont typeface="Arial Unicode MS" panose="020B0604020202020204" pitchFamily="34" charset="-128"/>
        <a:buNone/>
        <a:defRPr lang="en-GB" sz="800" b="0" kern="1200" dirty="0" smtClean="0">
          <a:solidFill>
            <a:schemeClr val="tx1"/>
          </a:solidFill>
          <a:latin typeface="+mn-lt"/>
          <a:ea typeface="+mn-ea"/>
          <a:cs typeface="+mn-cs"/>
        </a:defRPr>
      </a:lvl3pPr>
      <a:lvl4pPr marL="144000" indent="-144000" algn="l" defTabSz="685800" rtl="0" eaLnBrk="1" latinLnBrk="0" hangingPunct="1">
        <a:lnSpc>
          <a:spcPct val="100000"/>
        </a:lnSpc>
        <a:spcBef>
          <a:spcPts val="200"/>
        </a:spcBef>
        <a:spcAft>
          <a:spcPts val="200"/>
        </a:spcAft>
        <a:buClr>
          <a:schemeClr val="bg2"/>
        </a:buClr>
        <a:buFont typeface="Arial" panose="020B0604020202020204" pitchFamily="34" charset="0"/>
        <a:buChar char="•"/>
        <a:tabLst/>
        <a:defRPr lang="en-GB" sz="1100" b="0" kern="1200" dirty="0" smtClean="0">
          <a:solidFill>
            <a:schemeClr val="tx1"/>
          </a:solidFill>
          <a:latin typeface="+mn-lt"/>
          <a:ea typeface="+mn-ea"/>
          <a:cs typeface="+mn-cs"/>
        </a:defRPr>
      </a:lvl4pPr>
      <a:lvl5pPr marL="0" indent="0" algn="l" defTabSz="685800" rtl="0" eaLnBrk="1" latinLnBrk="0" hangingPunct="1">
        <a:lnSpc>
          <a:spcPct val="100000"/>
        </a:lnSpc>
        <a:spcBef>
          <a:spcPts val="300"/>
        </a:spcBef>
        <a:spcAft>
          <a:spcPts val="300"/>
        </a:spcAft>
        <a:buClr>
          <a:schemeClr val="bg2"/>
        </a:buClr>
        <a:buFont typeface="Arial" panose="020B0604020202020204" pitchFamily="34" charset="0"/>
        <a:buNone/>
        <a:tabLst/>
        <a:defRPr sz="1100" b="1" i="0" kern="1200">
          <a:solidFill>
            <a:schemeClr val="tx1"/>
          </a:solidFill>
          <a:latin typeface="+mn-lt"/>
          <a:ea typeface="+mn-ea"/>
          <a:cs typeface="+mn-cs"/>
        </a:defRPr>
      </a:lvl5pPr>
      <a:lvl6pPr marL="0" indent="0" algn="l" defTabSz="685800" rtl="0" eaLnBrk="1" latinLnBrk="0" hangingPunct="1">
        <a:lnSpc>
          <a:spcPct val="110000"/>
        </a:lnSpc>
        <a:spcBef>
          <a:spcPts val="0"/>
        </a:spcBef>
        <a:spcAft>
          <a:spcPts val="300"/>
        </a:spcAft>
        <a:buClr>
          <a:schemeClr val="bg2"/>
        </a:buClr>
        <a:buFont typeface="Arial" panose="020B0604020202020204" pitchFamily="34" charset="0"/>
        <a:buNone/>
        <a:defRPr sz="1100" b="0" kern="1200">
          <a:solidFill>
            <a:schemeClr val="tx1"/>
          </a:solidFill>
          <a:latin typeface="+mn-lt"/>
          <a:ea typeface="+mn-ea"/>
          <a:cs typeface="+mn-cs"/>
        </a:defRPr>
      </a:lvl6pPr>
      <a:lvl7pPr marL="180000" indent="-180000" algn="l" defTabSz="685800" rtl="0" eaLnBrk="1" latinLnBrk="0" hangingPunct="1">
        <a:lnSpc>
          <a:spcPct val="100000"/>
        </a:lnSpc>
        <a:spcBef>
          <a:spcPts val="300"/>
        </a:spcBef>
        <a:spcAft>
          <a:spcPts val="200"/>
        </a:spcAft>
        <a:buClr>
          <a:schemeClr val="bg2"/>
        </a:buClr>
        <a:buFont typeface="Arial" panose="020B0604020202020204" pitchFamily="34" charset="0"/>
        <a:buChar char="•"/>
        <a:defRPr sz="1500" kern="1200">
          <a:solidFill>
            <a:schemeClr val="tx1"/>
          </a:solidFill>
          <a:latin typeface="+mn-lt"/>
          <a:ea typeface="+mn-ea"/>
          <a:cs typeface="+mn-cs"/>
        </a:defRPr>
      </a:lvl7pPr>
      <a:lvl8pPr marL="0" indent="0" algn="l" defTabSz="685800" rtl="0" eaLnBrk="1" latinLnBrk="0" hangingPunct="1">
        <a:lnSpc>
          <a:spcPct val="100000"/>
        </a:lnSpc>
        <a:spcBef>
          <a:spcPts val="400"/>
        </a:spcBef>
        <a:spcAft>
          <a:spcPts val="300"/>
        </a:spcAft>
        <a:buClr>
          <a:schemeClr val="bg2"/>
        </a:buClr>
        <a:buFont typeface="System Font Regular"/>
        <a:buNone/>
        <a:defRPr lang="en-GB" sz="1500" b="1" kern="1200" dirty="0" smtClean="0">
          <a:solidFill>
            <a:schemeClr val="tx1"/>
          </a:solidFill>
          <a:latin typeface="+mn-lt"/>
          <a:ea typeface="+mn-ea"/>
          <a:cs typeface="+mn-cs"/>
        </a:defRPr>
      </a:lvl8pPr>
      <a:lvl9pPr marL="0" indent="0" algn="l" defTabSz="685800" rtl="0" eaLnBrk="1" latinLnBrk="0" hangingPunct="1">
        <a:lnSpc>
          <a:spcPct val="110000"/>
        </a:lnSpc>
        <a:spcBef>
          <a:spcPts val="200"/>
        </a:spcBef>
        <a:spcAft>
          <a:spcPts val="400"/>
        </a:spcAft>
        <a:buClr>
          <a:schemeClr val="bg2"/>
        </a:buClr>
        <a:buFont typeface="Arial" panose="020B0604020202020204" pitchFamily="34" charset="0"/>
        <a:buNone/>
        <a:defRPr sz="1500" i="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2" orient="horz" pos="3240">
          <p15:clr>
            <a:srgbClr val="F26B43"/>
          </p15:clr>
        </p15:guide>
        <p15:guide id="13" pos="4646">
          <p15:clr>
            <a:srgbClr val="F26B43"/>
          </p15:clr>
        </p15:guide>
        <p15:guide id="14" orient="horz" pos="280">
          <p15:clr>
            <a:srgbClr val="F26B43"/>
          </p15:clr>
        </p15:guide>
        <p15:guide id="20" pos="4558">
          <p15:clr>
            <a:srgbClr val="F26B43"/>
          </p15:clr>
        </p15:guide>
        <p15:guide id="21" orient="horz" pos="882">
          <p15:clr>
            <a:srgbClr val="F26B43"/>
          </p15:clr>
        </p15:guide>
        <p15:guide id="22" orient="horz" pos="972">
          <p15:clr>
            <a:srgbClr val="F26B43"/>
          </p15:clr>
        </p15:guide>
        <p15:guide id="23" orient="horz" pos="1570">
          <p15:clr>
            <a:srgbClr val="F26B43"/>
          </p15:clr>
        </p15:guide>
        <p15:guide id="24" orient="horz" pos="1664">
          <p15:clr>
            <a:srgbClr val="F26B43"/>
          </p15:clr>
        </p15:guide>
        <p15:guide id="27" pos="1198">
          <p15:clr>
            <a:srgbClr val="F26B43"/>
          </p15:clr>
        </p15:guide>
        <p15:guide id="28" pos="1108">
          <p15:clr>
            <a:srgbClr val="F26B43"/>
          </p15:clr>
        </p15:guide>
        <p15:guide id="29" pos="1890">
          <p15:clr>
            <a:srgbClr val="F26B43"/>
          </p15:clr>
        </p15:guide>
        <p15:guide id="30" pos="1798">
          <p15:clr>
            <a:srgbClr val="F26B43"/>
          </p15:clr>
        </p15:guide>
        <p15:guide id="31" pos="2488">
          <p15:clr>
            <a:srgbClr val="F26B43"/>
          </p15:clr>
        </p15:guide>
        <p15:guide id="32" pos="2579">
          <p15:clr>
            <a:srgbClr val="F26B43"/>
          </p15:clr>
        </p15:guide>
        <p15:guide id="33" pos="3266">
          <p15:clr>
            <a:srgbClr val="F26B43"/>
          </p15:clr>
        </p15:guide>
        <p15:guide id="34" pos="3178">
          <p15:clr>
            <a:srgbClr val="F26B43"/>
          </p15:clr>
        </p15:guide>
        <p15:guide id="35" pos="3866">
          <p15:clr>
            <a:srgbClr val="F26B43"/>
          </p15:clr>
        </p15:guide>
        <p15:guide id="36" pos="3956">
          <p15:clr>
            <a:srgbClr val="F26B43"/>
          </p15:clr>
        </p15:guide>
        <p15:guide id="37" pos="510">
          <p15:clr>
            <a:srgbClr val="F26B43"/>
          </p15:clr>
        </p15:guide>
        <p15:guide id="38" orient="horz" pos="2260">
          <p15:clr>
            <a:srgbClr val="F26B43"/>
          </p15:clr>
        </p15:guide>
        <p15:guide id="39" orient="horz" pos="2352">
          <p15:clr>
            <a:srgbClr val="F26B43"/>
          </p15:clr>
        </p15:guide>
        <p15:guide id="40" pos="5248">
          <p15:clr>
            <a:srgbClr val="F26B43"/>
          </p15:clr>
        </p15:guide>
        <p15:guide id="41" orient="horz">
          <p15:clr>
            <a:srgbClr val="F26B43"/>
          </p15:clr>
        </p15:guide>
        <p15:guide id="42" orient="horz" pos="295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xml"/><Relationship Id="rId5" Type="http://schemas.openxmlformats.org/officeDocument/2006/relationships/image" Target="../media/image2.sv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19.png"/><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hyperlink" Target="http://www.linkassetservices.com/legal-regulatory-status" TargetMode="Externa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58.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58.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58.xml"/><Relationship Id="rId5" Type="http://schemas.openxmlformats.org/officeDocument/2006/relationships/image" Target="../media/image15.png"/><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58.xml"/><Relationship Id="rId4" Type="http://schemas.openxmlformats.org/officeDocument/2006/relationships/image" Target="../media/image16.emf"/></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30.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4.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8E0AEE32-13DD-4E2B-B9DC-5C5AB44E37B0}"/>
              </a:ext>
            </a:extLst>
          </p:cNvPr>
          <p:cNvPicPr>
            <a:picLocks noGrp="1" noChangeAspect="1"/>
          </p:cNvPicPr>
          <p:nvPr>
            <p:ph type="pic" sz="quarter" idx="24"/>
          </p:nvPr>
        </p:nvPicPr>
        <p:blipFill>
          <a:blip r:embed="rId2"/>
          <a:srcRect/>
          <a:stretch/>
        </p:blipFill>
        <p:spPr>
          <a:xfrm>
            <a:off x="0" y="0"/>
            <a:ext cx="5201373" cy="5188362"/>
          </a:xfrm>
        </p:spPr>
      </p:pic>
      <p:pic>
        <p:nvPicPr>
          <p:cNvPr id="15" name="Picture 14" descr="A picture containing indoor, close, empty&#10;&#10;Description automatically generated">
            <a:extLst>
              <a:ext uri="{FF2B5EF4-FFF2-40B4-BE49-F238E27FC236}">
                <a16:creationId xmlns:a16="http://schemas.microsoft.com/office/drawing/2014/main" id="{8AA94571-422A-4E6D-8592-B7E2CB714236}"/>
              </a:ext>
            </a:extLst>
          </p:cNvPr>
          <p:cNvPicPr>
            <a:picLocks noChangeAspect="1"/>
          </p:cNvPicPr>
          <p:nvPr/>
        </p:nvPicPr>
        <p:blipFill>
          <a:blip r:embed="rId3" cstate="screen">
            <a:alphaModFix amt="60000"/>
            <a:extLst>
              <a:ext uri="{28A0092B-C50C-407E-A947-70E740481C1C}">
                <a14:useLocalDpi xmlns:a14="http://schemas.microsoft.com/office/drawing/2010/main"/>
              </a:ext>
            </a:extLst>
          </a:blip>
          <a:stretch>
            <a:fillRect/>
          </a:stretch>
        </p:blipFill>
        <p:spPr>
          <a:xfrm>
            <a:off x="0" y="1530762"/>
            <a:ext cx="9144000" cy="3657600"/>
          </a:xfrm>
          <a:prstGeom prst="rect">
            <a:avLst/>
          </a:prstGeom>
        </p:spPr>
      </p:pic>
      <p:pic>
        <p:nvPicPr>
          <p:cNvPr id="38" name="Graphic 37">
            <a:extLst>
              <a:ext uri="{FF2B5EF4-FFF2-40B4-BE49-F238E27FC236}">
                <a16:creationId xmlns:a16="http://schemas.microsoft.com/office/drawing/2014/main" id="{C9A7E1E7-A523-2A4C-868D-7FA6CC16BC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83043" y="457200"/>
            <a:ext cx="972000" cy="240729"/>
          </a:xfrm>
          <a:prstGeom prst="rect">
            <a:avLst/>
          </a:prstGeom>
        </p:spPr>
      </p:pic>
      <p:sp>
        <p:nvSpPr>
          <p:cNvPr id="8" name="Text Placeholder 7">
            <a:extLst>
              <a:ext uri="{FF2B5EF4-FFF2-40B4-BE49-F238E27FC236}">
                <a16:creationId xmlns:a16="http://schemas.microsoft.com/office/drawing/2014/main" id="{B506CD39-E452-4A28-B041-8EFCBC5632D2}"/>
              </a:ext>
            </a:extLst>
          </p:cNvPr>
          <p:cNvSpPr>
            <a:spLocks noGrp="1"/>
          </p:cNvSpPr>
          <p:nvPr>
            <p:ph type="body" sz="quarter" idx="21"/>
          </p:nvPr>
        </p:nvSpPr>
        <p:spPr>
          <a:xfrm>
            <a:off x="5091599" y="2645508"/>
            <a:ext cx="4060800" cy="2044700"/>
          </a:xfrm>
          <a:gradFill>
            <a:gsLst>
              <a:gs pos="88000">
                <a:schemeClr val="bg2"/>
              </a:gs>
              <a:gs pos="0">
                <a:schemeClr val="tx2"/>
              </a:gs>
            </a:gsLst>
          </a:gradFill>
        </p:spPr>
        <p:txBody>
          <a:bodyPr/>
          <a:lstStyle/>
          <a:p>
            <a:endParaRPr lang="en-GB" dirty="0"/>
          </a:p>
        </p:txBody>
      </p:sp>
      <p:sp>
        <p:nvSpPr>
          <p:cNvPr id="2" name="Title 1">
            <a:extLst>
              <a:ext uri="{FF2B5EF4-FFF2-40B4-BE49-F238E27FC236}">
                <a16:creationId xmlns:a16="http://schemas.microsoft.com/office/drawing/2014/main" id="{30C50AE1-03C4-43E6-9517-396021949653}"/>
              </a:ext>
            </a:extLst>
          </p:cNvPr>
          <p:cNvSpPr>
            <a:spLocks noGrp="1"/>
          </p:cNvSpPr>
          <p:nvPr>
            <p:ph type="ctrTitle"/>
          </p:nvPr>
        </p:nvSpPr>
        <p:spPr>
          <a:xfrm>
            <a:off x="5201373" y="2658860"/>
            <a:ext cx="3733911" cy="2044700"/>
          </a:xfrm>
        </p:spPr>
        <p:txBody>
          <a:bodyPr>
            <a:normAutofit/>
          </a:bodyPr>
          <a:lstStyle/>
          <a:p>
            <a:r>
              <a:rPr lang="en-US" dirty="0"/>
              <a:t>Economic Presentation:</a:t>
            </a:r>
            <a:br>
              <a:rPr lang="en-US" dirty="0"/>
            </a:br>
            <a:br>
              <a:rPr lang="en-US" dirty="0"/>
            </a:br>
            <a:r>
              <a:rPr lang="en-GB" dirty="0"/>
              <a:t>Society of District Council Treasurers</a:t>
            </a:r>
            <a:br>
              <a:rPr lang="en-US" dirty="0"/>
            </a:br>
            <a:br>
              <a:rPr lang="en-US" sz="1800" dirty="0"/>
            </a:br>
            <a:r>
              <a:rPr lang="en-US" sz="1600" dirty="0"/>
              <a:t>Presented By</a:t>
            </a:r>
            <a:br>
              <a:rPr lang="en-US" sz="1600" dirty="0"/>
            </a:br>
            <a:r>
              <a:rPr lang="en-US" sz="1600" dirty="0"/>
              <a:t>Alan George | Director</a:t>
            </a:r>
            <a:br>
              <a:rPr lang="en-US" sz="1600" dirty="0"/>
            </a:br>
            <a:r>
              <a:rPr lang="en-US" sz="1600" dirty="0"/>
              <a:t>Thursday 16</a:t>
            </a:r>
            <a:r>
              <a:rPr lang="en-US" sz="1600" baseline="30000" dirty="0"/>
              <a:t>th</a:t>
            </a:r>
            <a:r>
              <a:rPr lang="en-US" sz="1600" dirty="0"/>
              <a:t> March 2023 </a:t>
            </a:r>
            <a:endParaRPr lang="en-GB" sz="1600" dirty="0"/>
          </a:p>
        </p:txBody>
      </p:sp>
      <p:sp>
        <p:nvSpPr>
          <p:cNvPr id="3" name="Footer Placeholder 2">
            <a:extLst>
              <a:ext uri="{FF2B5EF4-FFF2-40B4-BE49-F238E27FC236}">
                <a16:creationId xmlns:a16="http://schemas.microsoft.com/office/drawing/2014/main" id="{780B8D51-5BDC-4CEC-83EE-D3C91924893A}"/>
              </a:ext>
            </a:extLst>
          </p:cNvPr>
          <p:cNvSpPr>
            <a:spLocks noGrp="1"/>
          </p:cNvSpPr>
          <p:nvPr>
            <p:ph type="ftr" sz="quarter" idx="11"/>
          </p:nvPr>
        </p:nvSpPr>
        <p:spPr/>
        <p:txBody>
          <a:bodyPr/>
          <a:lstStyle/>
          <a:p>
            <a:r>
              <a:rPr lang="en-US"/>
              <a:t>SDCT</a:t>
            </a:r>
            <a:endParaRPr lang="en-US" dirty="0"/>
          </a:p>
        </p:txBody>
      </p:sp>
      <p:sp>
        <p:nvSpPr>
          <p:cNvPr id="4" name="Slide Number Placeholder 3">
            <a:extLst>
              <a:ext uri="{FF2B5EF4-FFF2-40B4-BE49-F238E27FC236}">
                <a16:creationId xmlns:a16="http://schemas.microsoft.com/office/drawing/2014/main" id="{2B0FA94C-C83C-4B5C-A306-91D3E64F17FA}"/>
              </a:ext>
            </a:extLst>
          </p:cNvPr>
          <p:cNvSpPr>
            <a:spLocks noGrp="1"/>
          </p:cNvSpPr>
          <p:nvPr>
            <p:ph type="sldNum" sz="quarter" idx="12"/>
          </p:nvPr>
        </p:nvSpPr>
        <p:spPr/>
        <p:txBody>
          <a:bodyPr/>
          <a:lstStyle/>
          <a:p>
            <a:fld id="{A7C12C7C-6A3B-F84D-A357-F08536A96CB0}" type="slidenum">
              <a:rPr lang="en-US" smtClean="0"/>
              <a:pPr/>
              <a:t>1</a:t>
            </a:fld>
            <a:endParaRPr lang="en-US" dirty="0"/>
          </a:p>
        </p:txBody>
      </p:sp>
    </p:spTree>
    <p:extLst>
      <p:ext uri="{BB962C8B-B14F-4D97-AF65-F5344CB8AC3E}">
        <p14:creationId xmlns:p14="http://schemas.microsoft.com/office/powerpoint/2010/main" val="2285816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5675" y="195486"/>
            <a:ext cx="6680843" cy="216024"/>
          </a:xfrm>
        </p:spPr>
        <p:txBody>
          <a:bodyPr/>
          <a:lstStyle/>
          <a:p>
            <a:r>
              <a:rPr lang="en-GB" sz="1575" dirty="0">
                <a:solidFill>
                  <a:srgbClr val="F26729"/>
                </a:solidFill>
                <a:latin typeface="Arial" panose="020B0604020202020204"/>
              </a:rPr>
              <a:t>SONIA Rates 31/03/2022 – 13/03/2023</a:t>
            </a:r>
          </a:p>
        </p:txBody>
      </p:sp>
      <p:pic>
        <p:nvPicPr>
          <p:cNvPr id="4" name="Graphic 3">
            <a:extLst>
              <a:ext uri="{FF2B5EF4-FFF2-40B4-BE49-F238E27FC236}">
                <a16:creationId xmlns:a16="http://schemas.microsoft.com/office/drawing/2014/main" id="{29AE101E-BDE6-4060-98AD-BCA2A043CF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83043" y="311500"/>
            <a:ext cx="972000" cy="240729"/>
          </a:xfrm>
          <a:prstGeom prst="rect">
            <a:avLst/>
          </a:prstGeom>
        </p:spPr>
      </p:pic>
      <p:sp>
        <p:nvSpPr>
          <p:cNvPr id="2" name="Footer Placeholder 1">
            <a:extLst>
              <a:ext uri="{FF2B5EF4-FFF2-40B4-BE49-F238E27FC236}">
                <a16:creationId xmlns:a16="http://schemas.microsoft.com/office/drawing/2014/main" id="{EC7E43C5-C0C2-4701-9538-4D060B09D277}"/>
              </a:ext>
            </a:extLst>
          </p:cNvPr>
          <p:cNvSpPr>
            <a:spLocks noGrp="1"/>
          </p:cNvSpPr>
          <p:nvPr>
            <p:ph type="ftr" sz="quarter" idx="11"/>
          </p:nvPr>
        </p:nvSpPr>
        <p:spPr>
          <a:xfrm>
            <a:off x="4288024" y="4813368"/>
            <a:ext cx="2121615" cy="243320"/>
          </a:xfrm>
        </p:spPr>
        <p:txBody>
          <a:bodyPr/>
          <a:lstStyle/>
          <a:p>
            <a:r>
              <a:rPr lang="en-GB"/>
              <a:t>SDCT</a:t>
            </a:r>
            <a:endParaRPr lang="en-AU" dirty="0"/>
          </a:p>
        </p:txBody>
      </p:sp>
      <p:sp>
        <p:nvSpPr>
          <p:cNvPr id="5" name="Slide Number Placeholder 4">
            <a:extLst>
              <a:ext uri="{FF2B5EF4-FFF2-40B4-BE49-F238E27FC236}">
                <a16:creationId xmlns:a16="http://schemas.microsoft.com/office/drawing/2014/main" id="{BD85256F-3448-4DFD-9A8D-5977A55FFA19}"/>
              </a:ext>
            </a:extLst>
          </p:cNvPr>
          <p:cNvSpPr>
            <a:spLocks noGrp="1"/>
          </p:cNvSpPr>
          <p:nvPr>
            <p:ph type="sldNum" sz="quarter" idx="12"/>
          </p:nvPr>
        </p:nvSpPr>
        <p:spPr>
          <a:xfrm>
            <a:off x="6409639" y="4813368"/>
            <a:ext cx="1115703" cy="243320"/>
          </a:xfrm>
        </p:spPr>
        <p:txBody>
          <a:bodyPr/>
          <a:lstStyle/>
          <a:p>
            <a:fld id="{AD606251-D307-4491-9E5E-7D88612B5E59}" type="slidenum">
              <a:rPr lang="en-AU" smtClean="0"/>
              <a:t>10</a:t>
            </a:fld>
            <a:endParaRPr lang="en-AU"/>
          </a:p>
        </p:txBody>
      </p:sp>
      <p:pic>
        <p:nvPicPr>
          <p:cNvPr id="7" name="Picture 6">
            <a:extLst>
              <a:ext uri="{FF2B5EF4-FFF2-40B4-BE49-F238E27FC236}">
                <a16:creationId xmlns:a16="http://schemas.microsoft.com/office/drawing/2014/main" id="{B7DF4077-F38E-E8A7-653A-6664356E810A}"/>
              </a:ext>
            </a:extLst>
          </p:cNvPr>
          <p:cNvPicPr>
            <a:picLocks noChangeAspect="1"/>
          </p:cNvPicPr>
          <p:nvPr/>
        </p:nvPicPr>
        <p:blipFill>
          <a:blip r:embed="rId5"/>
          <a:stretch>
            <a:fillRect/>
          </a:stretch>
        </p:blipFill>
        <p:spPr>
          <a:xfrm>
            <a:off x="885675" y="573644"/>
            <a:ext cx="7372650" cy="4320000"/>
          </a:xfrm>
          <a:prstGeom prst="rect">
            <a:avLst/>
          </a:prstGeom>
        </p:spPr>
      </p:pic>
    </p:spTree>
    <p:extLst>
      <p:ext uri="{BB962C8B-B14F-4D97-AF65-F5344CB8AC3E}">
        <p14:creationId xmlns:p14="http://schemas.microsoft.com/office/powerpoint/2010/main" val="3061144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Graphic 126">
            <a:extLst>
              <a:ext uri="{FF2B5EF4-FFF2-40B4-BE49-F238E27FC236}">
                <a16:creationId xmlns:a16="http://schemas.microsoft.com/office/drawing/2014/main" id="{70B35CF4-D103-4231-82CC-2B393704F2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83043" y="457201"/>
            <a:ext cx="972000" cy="240729"/>
          </a:xfrm>
          <a:prstGeom prst="rect">
            <a:avLst/>
          </a:prstGeom>
        </p:spPr>
      </p:pic>
      <p:sp>
        <p:nvSpPr>
          <p:cNvPr id="4" name="Title 3"/>
          <p:cNvSpPr>
            <a:spLocks noGrp="1"/>
          </p:cNvSpPr>
          <p:nvPr>
            <p:ph type="title"/>
          </p:nvPr>
        </p:nvSpPr>
        <p:spPr>
          <a:xfrm>
            <a:off x="283981" y="165808"/>
            <a:ext cx="6426199" cy="468000"/>
          </a:xfrm>
        </p:spPr>
        <p:txBody>
          <a:bodyPr anchor="t">
            <a:normAutofit/>
          </a:bodyPr>
          <a:lstStyle/>
          <a:p>
            <a:r>
              <a:rPr lang="en-US" dirty="0">
                <a:solidFill>
                  <a:srgbClr val="FF5B00"/>
                </a:solidFill>
              </a:rPr>
              <a:t>Few Budget Headlines</a:t>
            </a:r>
          </a:p>
        </p:txBody>
      </p:sp>
      <p:sp>
        <p:nvSpPr>
          <p:cNvPr id="46" name="Slide Number Placeholder 2">
            <a:extLst>
              <a:ext uri="{FF2B5EF4-FFF2-40B4-BE49-F238E27FC236}">
                <a16:creationId xmlns:a16="http://schemas.microsoft.com/office/drawing/2014/main" id="{85082A95-56E3-40D7-889A-8B8BB383D05A}"/>
              </a:ext>
            </a:extLst>
          </p:cNvPr>
          <p:cNvSpPr txBox="1">
            <a:spLocks/>
          </p:cNvSpPr>
          <p:nvPr/>
        </p:nvSpPr>
        <p:spPr>
          <a:xfrm>
            <a:off x="8663109" y="4865610"/>
            <a:ext cx="375047" cy="205978"/>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5">
              <a:defRPr/>
            </a:pPr>
            <a:fld id="{0405F289-2624-4112-AAB8-47E7C9346F26}" type="slidenum">
              <a:rPr lang="en-GB" sz="600">
                <a:solidFill>
                  <a:srgbClr val="000000">
                    <a:tint val="75000"/>
                  </a:srgbClr>
                </a:solidFill>
                <a:latin typeface="Arial" panose="020B0604020202020204"/>
                <a:cs typeface="Arial" panose="020B0604020202020204" pitchFamily="34" charset="0"/>
              </a:rPr>
              <a:pPr defTabSz="914355">
                <a:defRPr/>
              </a:pPr>
              <a:t>11</a:t>
            </a:fld>
            <a:endParaRPr lang="en-GB" sz="600" dirty="0">
              <a:solidFill>
                <a:srgbClr val="000000">
                  <a:tint val="75000"/>
                </a:srgbClr>
              </a:solidFill>
              <a:latin typeface="Arial" panose="020B0604020202020204"/>
              <a:cs typeface="Arial" panose="020B0604020202020204" pitchFamily="34" charset="0"/>
            </a:endParaRPr>
          </a:p>
        </p:txBody>
      </p:sp>
      <p:sp>
        <p:nvSpPr>
          <p:cNvPr id="68" name="Rectangle 67">
            <a:extLst>
              <a:ext uri="{FF2B5EF4-FFF2-40B4-BE49-F238E27FC236}">
                <a16:creationId xmlns:a16="http://schemas.microsoft.com/office/drawing/2014/main" id="{2CA6F41B-DD41-40AB-811F-67EC1A566B8B}"/>
              </a:ext>
            </a:extLst>
          </p:cNvPr>
          <p:cNvSpPr/>
          <p:nvPr/>
        </p:nvSpPr>
        <p:spPr>
          <a:xfrm>
            <a:off x="965877" y="4410291"/>
            <a:ext cx="7113050" cy="307777"/>
          </a:xfrm>
          <a:prstGeom prst="rect">
            <a:avLst/>
          </a:prstGeom>
        </p:spPr>
        <p:txBody>
          <a:bodyPr wrap="square">
            <a:spAutoFit/>
          </a:bodyPr>
          <a:lstStyle/>
          <a:p>
            <a:pPr algn="ctr" defTabSz="914378">
              <a:defRPr/>
            </a:pPr>
            <a:r>
              <a:rPr lang="en-GB" sz="1400" kern="0" dirty="0">
                <a:solidFill>
                  <a:srgbClr val="FFFFFF"/>
                </a:solidFill>
                <a:latin typeface="Arial" panose="020B0604020202020204"/>
              </a:rPr>
              <a:t>TREASURY MANAGEMENT ORGANISES </a:t>
            </a:r>
            <a:r>
              <a:rPr lang="en-GB" sz="1400" b="1" kern="0" dirty="0">
                <a:solidFill>
                  <a:srgbClr val="FFFFFF"/>
                </a:solidFill>
                <a:latin typeface="Arial" panose="020B0604020202020204"/>
              </a:rPr>
              <a:t>CASH</a:t>
            </a:r>
            <a:r>
              <a:rPr lang="en-GB" sz="1400" kern="0" dirty="0">
                <a:solidFill>
                  <a:srgbClr val="FFFFFF"/>
                </a:solidFill>
                <a:latin typeface="Arial" panose="020B0604020202020204"/>
              </a:rPr>
              <a:t> IN RELATION TO POLICY</a:t>
            </a:r>
          </a:p>
        </p:txBody>
      </p:sp>
      <p:grpSp>
        <p:nvGrpSpPr>
          <p:cNvPr id="72" name="Group 71">
            <a:extLst>
              <a:ext uri="{FF2B5EF4-FFF2-40B4-BE49-F238E27FC236}">
                <a16:creationId xmlns:a16="http://schemas.microsoft.com/office/drawing/2014/main" id="{343FC8EC-292D-418A-9521-F8019A5883EB}"/>
              </a:ext>
            </a:extLst>
          </p:cNvPr>
          <p:cNvGrpSpPr/>
          <p:nvPr/>
        </p:nvGrpSpPr>
        <p:grpSpPr>
          <a:xfrm>
            <a:off x="937035" y="1599192"/>
            <a:ext cx="249238" cy="298450"/>
            <a:chOff x="1400967" y="924630"/>
            <a:chExt cx="249238" cy="298450"/>
          </a:xfrm>
        </p:grpSpPr>
        <p:grpSp>
          <p:nvGrpSpPr>
            <p:cNvPr id="73" name="Group 72">
              <a:extLst>
                <a:ext uri="{FF2B5EF4-FFF2-40B4-BE49-F238E27FC236}">
                  <a16:creationId xmlns:a16="http://schemas.microsoft.com/office/drawing/2014/main" id="{2859B4DA-93B6-4651-8AC4-B8CD9A5AE8B5}"/>
                </a:ext>
              </a:extLst>
            </p:cNvPr>
            <p:cNvGrpSpPr>
              <a:grpSpLocks noChangeAspect="1"/>
            </p:cNvGrpSpPr>
            <p:nvPr/>
          </p:nvGrpSpPr>
          <p:grpSpPr>
            <a:xfrm>
              <a:off x="1441785" y="970323"/>
              <a:ext cx="61715" cy="108000"/>
              <a:chOff x="4220377" y="4182228"/>
              <a:chExt cx="76200" cy="133350"/>
            </a:xfrm>
          </p:grpSpPr>
          <p:sp>
            <p:nvSpPr>
              <p:cNvPr id="79" name="Freeform 530">
                <a:extLst>
                  <a:ext uri="{FF2B5EF4-FFF2-40B4-BE49-F238E27FC236}">
                    <a16:creationId xmlns:a16="http://schemas.microsoft.com/office/drawing/2014/main" id="{D8971E6F-E45B-436D-82F7-F1CB2821C06A}"/>
                  </a:ext>
                </a:extLst>
              </p:cNvPr>
              <p:cNvSpPr>
                <a:spLocks/>
              </p:cNvSpPr>
              <p:nvPr/>
            </p:nvSpPr>
            <p:spPr bwMode="auto">
              <a:xfrm>
                <a:off x="4220377" y="4182228"/>
                <a:ext cx="76200" cy="133350"/>
              </a:xfrm>
              <a:custGeom>
                <a:avLst/>
                <a:gdLst>
                  <a:gd name="T0" fmla="*/ 80 w 80"/>
                  <a:gd name="T1" fmla="*/ 30 h 140"/>
                  <a:gd name="T2" fmla="*/ 80 w 80"/>
                  <a:gd name="T3" fmla="*/ 30 h 140"/>
                  <a:gd name="T4" fmla="*/ 50 w 80"/>
                  <a:gd name="T5" fmla="*/ 0 h 140"/>
                  <a:gd name="T6" fmla="*/ 20 w 80"/>
                  <a:gd name="T7" fmla="*/ 30 h 140"/>
                  <a:gd name="T8" fmla="*/ 20 w 80"/>
                  <a:gd name="T9" fmla="*/ 120 h 140"/>
                  <a:gd name="T10" fmla="*/ 0 w 80"/>
                  <a:gd name="T11" fmla="*/ 140 h 140"/>
                  <a:gd name="T12" fmla="*/ 80 w 80"/>
                  <a:gd name="T13" fmla="*/ 140 h 140"/>
                </a:gdLst>
                <a:ahLst/>
                <a:cxnLst>
                  <a:cxn ang="0">
                    <a:pos x="T0" y="T1"/>
                  </a:cxn>
                  <a:cxn ang="0">
                    <a:pos x="T2" y="T3"/>
                  </a:cxn>
                  <a:cxn ang="0">
                    <a:pos x="T4" y="T5"/>
                  </a:cxn>
                  <a:cxn ang="0">
                    <a:pos x="T6" y="T7"/>
                  </a:cxn>
                  <a:cxn ang="0">
                    <a:pos x="T8" y="T9"/>
                  </a:cxn>
                  <a:cxn ang="0">
                    <a:pos x="T10" y="T11"/>
                  </a:cxn>
                  <a:cxn ang="0">
                    <a:pos x="T12" y="T13"/>
                  </a:cxn>
                </a:cxnLst>
                <a:rect l="0" t="0" r="r" b="b"/>
                <a:pathLst>
                  <a:path w="80" h="140">
                    <a:moveTo>
                      <a:pt x="80" y="30"/>
                    </a:moveTo>
                    <a:lnTo>
                      <a:pt x="80" y="30"/>
                    </a:lnTo>
                    <a:cubicBezTo>
                      <a:pt x="80" y="14"/>
                      <a:pt x="66" y="0"/>
                      <a:pt x="50" y="0"/>
                    </a:cubicBezTo>
                    <a:cubicBezTo>
                      <a:pt x="33" y="0"/>
                      <a:pt x="20" y="14"/>
                      <a:pt x="20" y="30"/>
                    </a:cubicBezTo>
                    <a:lnTo>
                      <a:pt x="20" y="120"/>
                    </a:lnTo>
                    <a:cubicBezTo>
                      <a:pt x="20" y="132"/>
                      <a:pt x="11" y="140"/>
                      <a:pt x="0" y="140"/>
                    </a:cubicBezTo>
                    <a:lnTo>
                      <a:pt x="80" y="14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80" name="Freeform 531">
                <a:extLst>
                  <a:ext uri="{FF2B5EF4-FFF2-40B4-BE49-F238E27FC236}">
                    <a16:creationId xmlns:a16="http://schemas.microsoft.com/office/drawing/2014/main" id="{D3B0BB67-9232-4FF0-B3D8-750D46E301EC}"/>
                  </a:ext>
                </a:extLst>
              </p:cNvPr>
              <p:cNvSpPr>
                <a:spLocks/>
              </p:cNvSpPr>
              <p:nvPr/>
            </p:nvSpPr>
            <p:spPr bwMode="auto">
              <a:xfrm>
                <a:off x="4220377" y="4258428"/>
                <a:ext cx="57150" cy="0"/>
              </a:xfrm>
              <a:custGeom>
                <a:avLst/>
                <a:gdLst>
                  <a:gd name="T0" fmla="*/ 0 w 60"/>
                  <a:gd name="T1" fmla="*/ 0 w 60"/>
                  <a:gd name="T2" fmla="*/ 60 w 60"/>
                </a:gdLst>
                <a:ahLst/>
                <a:cxnLst>
                  <a:cxn ang="0">
                    <a:pos x="T0" y="0"/>
                  </a:cxn>
                  <a:cxn ang="0">
                    <a:pos x="T1" y="0"/>
                  </a:cxn>
                  <a:cxn ang="0">
                    <a:pos x="T2" y="0"/>
                  </a:cxn>
                </a:cxnLst>
                <a:rect l="0" t="0" r="r" b="b"/>
                <a:pathLst>
                  <a:path w="60">
                    <a:moveTo>
                      <a:pt x="0" y="0"/>
                    </a:moveTo>
                    <a:lnTo>
                      <a:pt x="0" y="0"/>
                    </a:lnTo>
                    <a:lnTo>
                      <a:pt x="60"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grpSp>
        <p:grpSp>
          <p:nvGrpSpPr>
            <p:cNvPr id="74" name="Group 73">
              <a:extLst>
                <a:ext uri="{FF2B5EF4-FFF2-40B4-BE49-F238E27FC236}">
                  <a16:creationId xmlns:a16="http://schemas.microsoft.com/office/drawing/2014/main" id="{288E27AF-FE8F-46E9-A7EF-4FB0574ED503}"/>
                </a:ext>
              </a:extLst>
            </p:cNvPr>
            <p:cNvGrpSpPr/>
            <p:nvPr/>
          </p:nvGrpSpPr>
          <p:grpSpPr>
            <a:xfrm>
              <a:off x="1400967" y="924630"/>
              <a:ext cx="249238" cy="298450"/>
              <a:chOff x="1400967" y="3484824"/>
              <a:chExt cx="249238" cy="298450"/>
            </a:xfrm>
          </p:grpSpPr>
          <p:sp>
            <p:nvSpPr>
              <p:cNvPr id="75" name="Freeform 58">
                <a:extLst>
                  <a:ext uri="{FF2B5EF4-FFF2-40B4-BE49-F238E27FC236}">
                    <a16:creationId xmlns:a16="http://schemas.microsoft.com/office/drawing/2014/main" id="{1DDFBD1A-045D-48EA-A354-260556E6BB8E}"/>
                  </a:ext>
                </a:extLst>
              </p:cNvPr>
              <p:cNvSpPr>
                <a:spLocks/>
              </p:cNvSpPr>
              <p:nvPr/>
            </p:nvSpPr>
            <p:spPr bwMode="auto">
              <a:xfrm>
                <a:off x="1400967" y="3484824"/>
                <a:ext cx="249238" cy="298450"/>
              </a:xfrm>
              <a:custGeom>
                <a:avLst/>
                <a:gdLst>
                  <a:gd name="T0" fmla="*/ 260 w 260"/>
                  <a:gd name="T1" fmla="*/ 280 h 300"/>
                  <a:gd name="T2" fmla="*/ 260 w 260"/>
                  <a:gd name="T3" fmla="*/ 280 h 300"/>
                  <a:gd name="T4" fmla="*/ 240 w 260"/>
                  <a:gd name="T5" fmla="*/ 300 h 300"/>
                  <a:gd name="T6" fmla="*/ 20 w 260"/>
                  <a:gd name="T7" fmla="*/ 300 h 300"/>
                  <a:gd name="T8" fmla="*/ 0 w 260"/>
                  <a:gd name="T9" fmla="*/ 280 h 300"/>
                  <a:gd name="T10" fmla="*/ 0 w 260"/>
                  <a:gd name="T11" fmla="*/ 20 h 300"/>
                  <a:gd name="T12" fmla="*/ 20 w 260"/>
                  <a:gd name="T13" fmla="*/ 0 h 300"/>
                  <a:gd name="T14" fmla="*/ 162 w 260"/>
                  <a:gd name="T15" fmla="*/ 0 h 300"/>
                  <a:gd name="T16" fmla="*/ 176 w 260"/>
                  <a:gd name="T17" fmla="*/ 6 h 300"/>
                  <a:gd name="T18" fmla="*/ 255 w 260"/>
                  <a:gd name="T19" fmla="*/ 85 h 300"/>
                  <a:gd name="T20" fmla="*/ 260 w 260"/>
                  <a:gd name="T21" fmla="*/ 99 h 300"/>
                  <a:gd name="T22" fmla="*/ 260 w 260"/>
                  <a:gd name="T23" fmla="*/ 280 h 300"/>
                  <a:gd name="T24" fmla="*/ 260 w 260"/>
                  <a:gd name="T25" fmla="*/ 28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0" h="300">
                    <a:moveTo>
                      <a:pt x="260" y="280"/>
                    </a:moveTo>
                    <a:lnTo>
                      <a:pt x="260" y="280"/>
                    </a:lnTo>
                    <a:cubicBezTo>
                      <a:pt x="260" y="291"/>
                      <a:pt x="252" y="300"/>
                      <a:pt x="240" y="300"/>
                    </a:cubicBezTo>
                    <a:lnTo>
                      <a:pt x="20" y="300"/>
                    </a:lnTo>
                    <a:cubicBezTo>
                      <a:pt x="9" y="300"/>
                      <a:pt x="0" y="291"/>
                      <a:pt x="0" y="280"/>
                    </a:cubicBezTo>
                    <a:lnTo>
                      <a:pt x="0" y="20"/>
                    </a:lnTo>
                    <a:cubicBezTo>
                      <a:pt x="0" y="9"/>
                      <a:pt x="9" y="0"/>
                      <a:pt x="20" y="0"/>
                    </a:cubicBezTo>
                    <a:lnTo>
                      <a:pt x="162" y="0"/>
                    </a:lnTo>
                    <a:cubicBezTo>
                      <a:pt x="168" y="0"/>
                      <a:pt x="173" y="3"/>
                      <a:pt x="176" y="6"/>
                    </a:cubicBezTo>
                    <a:lnTo>
                      <a:pt x="255" y="85"/>
                    </a:lnTo>
                    <a:cubicBezTo>
                      <a:pt x="258" y="88"/>
                      <a:pt x="260" y="93"/>
                      <a:pt x="260" y="99"/>
                    </a:cubicBezTo>
                    <a:lnTo>
                      <a:pt x="260" y="280"/>
                    </a:lnTo>
                    <a:lnTo>
                      <a:pt x="260" y="28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76" name="Freeform 59">
                <a:extLst>
                  <a:ext uri="{FF2B5EF4-FFF2-40B4-BE49-F238E27FC236}">
                    <a16:creationId xmlns:a16="http://schemas.microsoft.com/office/drawing/2014/main" id="{8CBB19A5-3B71-41ED-9C48-9D859B810984}"/>
                  </a:ext>
                </a:extLst>
              </p:cNvPr>
              <p:cNvSpPr>
                <a:spLocks/>
              </p:cNvSpPr>
              <p:nvPr/>
            </p:nvSpPr>
            <p:spPr bwMode="auto">
              <a:xfrm>
                <a:off x="1554954" y="3484824"/>
                <a:ext cx="95250" cy="100013"/>
              </a:xfrm>
              <a:custGeom>
                <a:avLst/>
                <a:gdLst>
                  <a:gd name="T0" fmla="*/ 100 w 100"/>
                  <a:gd name="T1" fmla="*/ 100 h 100"/>
                  <a:gd name="T2" fmla="*/ 100 w 100"/>
                  <a:gd name="T3" fmla="*/ 100 h 100"/>
                  <a:gd name="T4" fmla="*/ 20 w 100"/>
                  <a:gd name="T5" fmla="*/ 100 h 100"/>
                  <a:gd name="T6" fmla="*/ 0 w 100"/>
                  <a:gd name="T7" fmla="*/ 80 h 100"/>
                  <a:gd name="T8" fmla="*/ 0 w 100"/>
                  <a:gd name="T9" fmla="*/ 0 h 100"/>
                </a:gdLst>
                <a:ahLst/>
                <a:cxnLst>
                  <a:cxn ang="0">
                    <a:pos x="T0" y="T1"/>
                  </a:cxn>
                  <a:cxn ang="0">
                    <a:pos x="T2" y="T3"/>
                  </a:cxn>
                  <a:cxn ang="0">
                    <a:pos x="T4" y="T5"/>
                  </a:cxn>
                  <a:cxn ang="0">
                    <a:pos x="T6" y="T7"/>
                  </a:cxn>
                  <a:cxn ang="0">
                    <a:pos x="T8" y="T9"/>
                  </a:cxn>
                </a:cxnLst>
                <a:rect l="0" t="0" r="r" b="b"/>
                <a:pathLst>
                  <a:path w="100" h="100">
                    <a:moveTo>
                      <a:pt x="100" y="100"/>
                    </a:moveTo>
                    <a:lnTo>
                      <a:pt x="100" y="100"/>
                    </a:lnTo>
                    <a:lnTo>
                      <a:pt x="20" y="100"/>
                    </a:lnTo>
                    <a:cubicBezTo>
                      <a:pt x="9" y="100"/>
                      <a:pt x="0" y="91"/>
                      <a:pt x="0" y="80"/>
                    </a:cubicBezTo>
                    <a:lnTo>
                      <a:pt x="0"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77" name="Freeform 63">
                <a:extLst>
                  <a:ext uri="{FF2B5EF4-FFF2-40B4-BE49-F238E27FC236}">
                    <a16:creationId xmlns:a16="http://schemas.microsoft.com/office/drawing/2014/main" id="{980B4AA6-C153-4E9D-86CA-64067A7E4C0A}"/>
                  </a:ext>
                </a:extLst>
              </p:cNvPr>
              <p:cNvSpPr>
                <a:spLocks/>
              </p:cNvSpPr>
              <p:nvPr/>
            </p:nvSpPr>
            <p:spPr bwMode="auto">
              <a:xfrm>
                <a:off x="1526379" y="3673736"/>
                <a:ext cx="76200" cy="0"/>
              </a:xfrm>
              <a:custGeom>
                <a:avLst/>
                <a:gdLst>
                  <a:gd name="T0" fmla="*/ 0 w 80"/>
                  <a:gd name="T1" fmla="*/ 0 w 80"/>
                  <a:gd name="T2" fmla="*/ 80 w 80"/>
                </a:gdLst>
                <a:ahLst/>
                <a:cxnLst>
                  <a:cxn ang="0">
                    <a:pos x="T0" y="0"/>
                  </a:cxn>
                  <a:cxn ang="0">
                    <a:pos x="T1" y="0"/>
                  </a:cxn>
                  <a:cxn ang="0">
                    <a:pos x="T2" y="0"/>
                  </a:cxn>
                </a:cxnLst>
                <a:rect l="0" t="0" r="r" b="b"/>
                <a:pathLst>
                  <a:path w="80">
                    <a:moveTo>
                      <a:pt x="0" y="0"/>
                    </a:moveTo>
                    <a:lnTo>
                      <a:pt x="0" y="0"/>
                    </a:lnTo>
                    <a:lnTo>
                      <a:pt x="80"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78" name="Freeform 64">
                <a:extLst>
                  <a:ext uri="{FF2B5EF4-FFF2-40B4-BE49-F238E27FC236}">
                    <a16:creationId xmlns:a16="http://schemas.microsoft.com/office/drawing/2014/main" id="{0D525246-B81A-49EE-A909-9B1792952C8D}"/>
                  </a:ext>
                </a:extLst>
              </p:cNvPr>
              <p:cNvSpPr>
                <a:spLocks/>
              </p:cNvSpPr>
              <p:nvPr/>
            </p:nvSpPr>
            <p:spPr bwMode="auto">
              <a:xfrm>
                <a:off x="1459704" y="3734061"/>
                <a:ext cx="142875" cy="0"/>
              </a:xfrm>
              <a:custGeom>
                <a:avLst/>
                <a:gdLst>
                  <a:gd name="T0" fmla="*/ 0 w 150"/>
                  <a:gd name="T1" fmla="*/ 0 w 150"/>
                  <a:gd name="T2" fmla="*/ 150 w 150"/>
                </a:gdLst>
                <a:ahLst/>
                <a:cxnLst>
                  <a:cxn ang="0">
                    <a:pos x="T0" y="0"/>
                  </a:cxn>
                  <a:cxn ang="0">
                    <a:pos x="T1" y="0"/>
                  </a:cxn>
                  <a:cxn ang="0">
                    <a:pos x="T2" y="0"/>
                  </a:cxn>
                </a:cxnLst>
                <a:rect l="0" t="0" r="r" b="b"/>
                <a:pathLst>
                  <a:path w="150">
                    <a:moveTo>
                      <a:pt x="0" y="0"/>
                    </a:moveTo>
                    <a:lnTo>
                      <a:pt x="0" y="0"/>
                    </a:lnTo>
                    <a:lnTo>
                      <a:pt x="150"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grpSp>
      </p:grpSp>
      <p:grpSp>
        <p:nvGrpSpPr>
          <p:cNvPr id="81" name="Group 80">
            <a:extLst>
              <a:ext uri="{FF2B5EF4-FFF2-40B4-BE49-F238E27FC236}">
                <a16:creationId xmlns:a16="http://schemas.microsoft.com/office/drawing/2014/main" id="{2EF0E59C-DB29-49AE-84A7-F3F4CD7AC935}"/>
              </a:ext>
            </a:extLst>
          </p:cNvPr>
          <p:cNvGrpSpPr/>
          <p:nvPr/>
        </p:nvGrpSpPr>
        <p:grpSpPr>
          <a:xfrm>
            <a:off x="2218056" y="1605493"/>
            <a:ext cx="340038" cy="294950"/>
            <a:chOff x="4114246" y="950864"/>
            <a:chExt cx="287338" cy="249238"/>
          </a:xfrm>
        </p:grpSpPr>
        <p:grpSp>
          <p:nvGrpSpPr>
            <p:cNvPr id="82" name="Group 81">
              <a:extLst>
                <a:ext uri="{FF2B5EF4-FFF2-40B4-BE49-F238E27FC236}">
                  <a16:creationId xmlns:a16="http://schemas.microsoft.com/office/drawing/2014/main" id="{6157CFB5-9757-4691-A427-5EA8639712D7}"/>
                </a:ext>
              </a:extLst>
            </p:cNvPr>
            <p:cNvGrpSpPr/>
            <p:nvPr/>
          </p:nvGrpSpPr>
          <p:grpSpPr>
            <a:xfrm>
              <a:off x="4114246" y="950864"/>
              <a:ext cx="287338" cy="249238"/>
              <a:chOff x="4114246" y="950864"/>
              <a:chExt cx="287338" cy="249238"/>
            </a:xfrm>
          </p:grpSpPr>
          <p:sp>
            <p:nvSpPr>
              <p:cNvPr id="86" name="Freeform 19">
                <a:extLst>
                  <a:ext uri="{FF2B5EF4-FFF2-40B4-BE49-F238E27FC236}">
                    <a16:creationId xmlns:a16="http://schemas.microsoft.com/office/drawing/2014/main" id="{4FEE5BC8-8A10-4671-BAB6-2C3FA72CB70D}"/>
                  </a:ext>
                </a:extLst>
              </p:cNvPr>
              <p:cNvSpPr>
                <a:spLocks/>
              </p:cNvSpPr>
              <p:nvPr/>
            </p:nvSpPr>
            <p:spPr bwMode="auto">
              <a:xfrm>
                <a:off x="4114246" y="1008014"/>
                <a:ext cx="131763" cy="120650"/>
              </a:xfrm>
              <a:custGeom>
                <a:avLst/>
                <a:gdLst>
                  <a:gd name="T0" fmla="*/ 41 w 137"/>
                  <a:gd name="T1" fmla="*/ 125 h 125"/>
                  <a:gd name="T2" fmla="*/ 41 w 137"/>
                  <a:gd name="T3" fmla="*/ 125 h 125"/>
                  <a:gd name="T4" fmla="*/ 72 w 137"/>
                  <a:gd name="T5" fmla="*/ 111 h 125"/>
                  <a:gd name="T6" fmla="*/ 84 w 137"/>
                  <a:gd name="T7" fmla="*/ 92 h 125"/>
                  <a:gd name="T8" fmla="*/ 89 w 137"/>
                  <a:gd name="T9" fmla="*/ 63 h 125"/>
                  <a:gd name="T10" fmla="*/ 131 w 137"/>
                  <a:gd name="T11" fmla="*/ 33 h 125"/>
                  <a:gd name="T12" fmla="*/ 137 w 137"/>
                  <a:gd name="T13" fmla="*/ 22 h 125"/>
                  <a:gd name="T14" fmla="*/ 137 w 137"/>
                  <a:gd name="T15" fmla="*/ 14 h 125"/>
                  <a:gd name="T16" fmla="*/ 131 w 137"/>
                  <a:gd name="T17" fmla="*/ 3 h 125"/>
                  <a:gd name="T18" fmla="*/ 119 w 137"/>
                  <a:gd name="T19" fmla="*/ 2 h 125"/>
                  <a:gd name="T20" fmla="*/ 63 w 137"/>
                  <a:gd name="T21" fmla="*/ 22 h 125"/>
                  <a:gd name="T22" fmla="*/ 24 w 137"/>
                  <a:gd name="T23" fmla="*/ 44 h 125"/>
                  <a:gd name="T24" fmla="*/ 0 w 137"/>
                  <a:gd name="T25"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25">
                    <a:moveTo>
                      <a:pt x="41" y="125"/>
                    </a:moveTo>
                    <a:lnTo>
                      <a:pt x="41" y="125"/>
                    </a:lnTo>
                    <a:lnTo>
                      <a:pt x="72" y="111"/>
                    </a:lnTo>
                    <a:cubicBezTo>
                      <a:pt x="79" y="106"/>
                      <a:pt x="83" y="100"/>
                      <a:pt x="84" y="92"/>
                    </a:cubicBezTo>
                    <a:lnTo>
                      <a:pt x="89" y="63"/>
                    </a:lnTo>
                    <a:lnTo>
                      <a:pt x="131" y="33"/>
                    </a:lnTo>
                    <a:cubicBezTo>
                      <a:pt x="135" y="31"/>
                      <a:pt x="137" y="26"/>
                      <a:pt x="137" y="22"/>
                    </a:cubicBezTo>
                    <a:lnTo>
                      <a:pt x="137" y="14"/>
                    </a:lnTo>
                    <a:cubicBezTo>
                      <a:pt x="137" y="10"/>
                      <a:pt x="135" y="6"/>
                      <a:pt x="131" y="3"/>
                    </a:cubicBezTo>
                    <a:cubicBezTo>
                      <a:pt x="127" y="1"/>
                      <a:pt x="123" y="0"/>
                      <a:pt x="119" y="2"/>
                    </a:cubicBezTo>
                    <a:lnTo>
                      <a:pt x="63" y="22"/>
                    </a:lnTo>
                    <a:cubicBezTo>
                      <a:pt x="49" y="27"/>
                      <a:pt x="36" y="34"/>
                      <a:pt x="24" y="44"/>
                    </a:cubicBezTo>
                    <a:lnTo>
                      <a:pt x="0" y="63"/>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87" name="Freeform 20">
                <a:extLst>
                  <a:ext uri="{FF2B5EF4-FFF2-40B4-BE49-F238E27FC236}">
                    <a16:creationId xmlns:a16="http://schemas.microsoft.com/office/drawing/2014/main" id="{0992F967-617C-4F71-B363-0F88A1971A19}"/>
                  </a:ext>
                </a:extLst>
              </p:cNvPr>
              <p:cNvSpPr>
                <a:spLocks/>
              </p:cNvSpPr>
              <p:nvPr/>
            </p:nvSpPr>
            <p:spPr bwMode="auto">
              <a:xfrm>
                <a:off x="4114246" y="1171527"/>
                <a:ext cx="133350" cy="28575"/>
              </a:xfrm>
              <a:custGeom>
                <a:avLst/>
                <a:gdLst>
                  <a:gd name="T0" fmla="*/ 0 w 140"/>
                  <a:gd name="T1" fmla="*/ 30 h 30"/>
                  <a:gd name="T2" fmla="*/ 0 w 140"/>
                  <a:gd name="T3" fmla="*/ 30 h 30"/>
                  <a:gd name="T4" fmla="*/ 31 w 140"/>
                  <a:gd name="T5" fmla="*/ 7 h 30"/>
                  <a:gd name="T6" fmla="*/ 54 w 140"/>
                  <a:gd name="T7" fmla="*/ 0 h 30"/>
                  <a:gd name="T8" fmla="*/ 140 w 140"/>
                  <a:gd name="T9" fmla="*/ 0 h 30"/>
                </a:gdLst>
                <a:ahLst/>
                <a:cxnLst>
                  <a:cxn ang="0">
                    <a:pos x="T0" y="T1"/>
                  </a:cxn>
                  <a:cxn ang="0">
                    <a:pos x="T2" y="T3"/>
                  </a:cxn>
                  <a:cxn ang="0">
                    <a:pos x="T4" y="T5"/>
                  </a:cxn>
                  <a:cxn ang="0">
                    <a:pos x="T6" y="T7"/>
                  </a:cxn>
                  <a:cxn ang="0">
                    <a:pos x="T8" y="T9"/>
                  </a:cxn>
                </a:cxnLst>
                <a:rect l="0" t="0" r="r" b="b"/>
                <a:pathLst>
                  <a:path w="140" h="30">
                    <a:moveTo>
                      <a:pt x="0" y="30"/>
                    </a:moveTo>
                    <a:lnTo>
                      <a:pt x="0" y="30"/>
                    </a:lnTo>
                    <a:lnTo>
                      <a:pt x="31" y="7"/>
                    </a:lnTo>
                    <a:cubicBezTo>
                      <a:pt x="38" y="2"/>
                      <a:pt x="46" y="0"/>
                      <a:pt x="54" y="0"/>
                    </a:cubicBezTo>
                    <a:lnTo>
                      <a:pt x="140"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88" name="Freeform 21">
                <a:extLst>
                  <a:ext uri="{FF2B5EF4-FFF2-40B4-BE49-F238E27FC236}">
                    <a16:creationId xmlns:a16="http://schemas.microsoft.com/office/drawing/2014/main" id="{089864EA-2B85-4052-BEA6-8484B2F39754}"/>
                  </a:ext>
                </a:extLst>
              </p:cNvPr>
              <p:cNvSpPr>
                <a:spLocks/>
              </p:cNvSpPr>
              <p:nvPr/>
            </p:nvSpPr>
            <p:spPr bwMode="auto">
              <a:xfrm>
                <a:off x="4247596" y="1095327"/>
                <a:ext cx="82550" cy="76200"/>
              </a:xfrm>
              <a:custGeom>
                <a:avLst/>
                <a:gdLst>
                  <a:gd name="T0" fmla="*/ 0 w 86"/>
                  <a:gd name="T1" fmla="*/ 80 h 80"/>
                  <a:gd name="T2" fmla="*/ 0 w 86"/>
                  <a:gd name="T3" fmla="*/ 80 h 80"/>
                  <a:gd name="T4" fmla="*/ 48 w 86"/>
                  <a:gd name="T5" fmla="*/ 80 h 80"/>
                  <a:gd name="T6" fmla="*/ 61 w 86"/>
                  <a:gd name="T7" fmla="*/ 70 h 80"/>
                  <a:gd name="T8" fmla="*/ 86 w 86"/>
                  <a:gd name="T9" fmla="*/ 0 h 80"/>
                </a:gdLst>
                <a:ahLst/>
                <a:cxnLst>
                  <a:cxn ang="0">
                    <a:pos x="T0" y="T1"/>
                  </a:cxn>
                  <a:cxn ang="0">
                    <a:pos x="T2" y="T3"/>
                  </a:cxn>
                  <a:cxn ang="0">
                    <a:pos x="T4" y="T5"/>
                  </a:cxn>
                  <a:cxn ang="0">
                    <a:pos x="T6" y="T7"/>
                  </a:cxn>
                  <a:cxn ang="0">
                    <a:pos x="T8" y="T9"/>
                  </a:cxn>
                </a:cxnLst>
                <a:rect l="0" t="0" r="r" b="b"/>
                <a:pathLst>
                  <a:path w="86" h="80">
                    <a:moveTo>
                      <a:pt x="0" y="80"/>
                    </a:moveTo>
                    <a:lnTo>
                      <a:pt x="0" y="80"/>
                    </a:lnTo>
                    <a:lnTo>
                      <a:pt x="48" y="80"/>
                    </a:lnTo>
                    <a:cubicBezTo>
                      <a:pt x="54" y="80"/>
                      <a:pt x="59" y="76"/>
                      <a:pt x="61" y="70"/>
                    </a:cubicBezTo>
                    <a:lnTo>
                      <a:pt x="86"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89" name="Freeform 25">
                <a:extLst>
                  <a:ext uri="{FF2B5EF4-FFF2-40B4-BE49-F238E27FC236}">
                    <a16:creationId xmlns:a16="http://schemas.microsoft.com/office/drawing/2014/main" id="{2ED5D4BD-8304-4D6B-91CA-08794C84BCAD}"/>
                  </a:ext>
                </a:extLst>
              </p:cNvPr>
              <p:cNvSpPr>
                <a:spLocks/>
              </p:cNvSpPr>
              <p:nvPr/>
            </p:nvSpPr>
            <p:spPr bwMode="auto">
              <a:xfrm>
                <a:off x="4228546" y="1133427"/>
                <a:ext cx="47625" cy="38100"/>
              </a:xfrm>
              <a:custGeom>
                <a:avLst/>
                <a:gdLst>
                  <a:gd name="T0" fmla="*/ 50 w 50"/>
                  <a:gd name="T1" fmla="*/ 0 h 40"/>
                  <a:gd name="T2" fmla="*/ 50 w 50"/>
                  <a:gd name="T3" fmla="*/ 0 h 40"/>
                  <a:gd name="T4" fmla="*/ 20 w 50"/>
                  <a:gd name="T5" fmla="*/ 0 h 40"/>
                  <a:gd name="T6" fmla="*/ 0 w 50"/>
                  <a:gd name="T7" fmla="*/ 20 h 40"/>
                  <a:gd name="T8" fmla="*/ 20 w 50"/>
                  <a:gd name="T9" fmla="*/ 40 h 40"/>
                </a:gdLst>
                <a:ahLst/>
                <a:cxnLst>
                  <a:cxn ang="0">
                    <a:pos x="T0" y="T1"/>
                  </a:cxn>
                  <a:cxn ang="0">
                    <a:pos x="T2" y="T3"/>
                  </a:cxn>
                  <a:cxn ang="0">
                    <a:pos x="T4" y="T5"/>
                  </a:cxn>
                  <a:cxn ang="0">
                    <a:pos x="T6" y="T7"/>
                  </a:cxn>
                  <a:cxn ang="0">
                    <a:pos x="T8" y="T9"/>
                  </a:cxn>
                </a:cxnLst>
                <a:rect l="0" t="0" r="r" b="b"/>
                <a:pathLst>
                  <a:path w="50" h="40">
                    <a:moveTo>
                      <a:pt x="50" y="0"/>
                    </a:moveTo>
                    <a:lnTo>
                      <a:pt x="50" y="0"/>
                    </a:lnTo>
                    <a:lnTo>
                      <a:pt x="20" y="0"/>
                    </a:lnTo>
                    <a:cubicBezTo>
                      <a:pt x="9" y="0"/>
                      <a:pt x="0" y="8"/>
                      <a:pt x="0" y="20"/>
                    </a:cubicBezTo>
                    <a:cubicBezTo>
                      <a:pt x="0" y="31"/>
                      <a:pt x="9" y="40"/>
                      <a:pt x="20" y="40"/>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90" name="Freeform 26">
                <a:extLst>
                  <a:ext uri="{FF2B5EF4-FFF2-40B4-BE49-F238E27FC236}">
                    <a16:creationId xmlns:a16="http://schemas.microsoft.com/office/drawing/2014/main" id="{D262A350-D6DF-42F3-8331-B562D1EC1883}"/>
                  </a:ext>
                </a:extLst>
              </p:cNvPr>
              <p:cNvSpPr>
                <a:spLocks/>
              </p:cNvSpPr>
              <p:nvPr/>
            </p:nvSpPr>
            <p:spPr bwMode="auto">
              <a:xfrm>
                <a:off x="4257121" y="1095327"/>
                <a:ext cx="76200" cy="38100"/>
              </a:xfrm>
              <a:custGeom>
                <a:avLst/>
                <a:gdLst>
                  <a:gd name="T0" fmla="*/ 80 w 80"/>
                  <a:gd name="T1" fmla="*/ 0 h 40"/>
                  <a:gd name="T2" fmla="*/ 80 w 80"/>
                  <a:gd name="T3" fmla="*/ 0 h 40"/>
                  <a:gd name="T4" fmla="*/ 20 w 80"/>
                  <a:gd name="T5" fmla="*/ 0 h 40"/>
                  <a:gd name="T6" fmla="*/ 0 w 80"/>
                  <a:gd name="T7" fmla="*/ 20 h 40"/>
                  <a:gd name="T8" fmla="*/ 20 w 80"/>
                  <a:gd name="T9" fmla="*/ 40 h 40"/>
                  <a:gd name="T10" fmla="*/ 62 w 80"/>
                  <a:gd name="T11" fmla="*/ 40 h 40"/>
                </a:gdLst>
                <a:ahLst/>
                <a:cxnLst>
                  <a:cxn ang="0">
                    <a:pos x="T0" y="T1"/>
                  </a:cxn>
                  <a:cxn ang="0">
                    <a:pos x="T2" y="T3"/>
                  </a:cxn>
                  <a:cxn ang="0">
                    <a:pos x="T4" y="T5"/>
                  </a:cxn>
                  <a:cxn ang="0">
                    <a:pos x="T6" y="T7"/>
                  </a:cxn>
                  <a:cxn ang="0">
                    <a:pos x="T8" y="T9"/>
                  </a:cxn>
                  <a:cxn ang="0">
                    <a:pos x="T10" y="T11"/>
                  </a:cxn>
                </a:cxnLst>
                <a:rect l="0" t="0" r="r" b="b"/>
                <a:pathLst>
                  <a:path w="80" h="40">
                    <a:moveTo>
                      <a:pt x="80" y="0"/>
                    </a:moveTo>
                    <a:lnTo>
                      <a:pt x="80" y="0"/>
                    </a:lnTo>
                    <a:lnTo>
                      <a:pt x="20" y="0"/>
                    </a:lnTo>
                    <a:cubicBezTo>
                      <a:pt x="9" y="0"/>
                      <a:pt x="0" y="8"/>
                      <a:pt x="0" y="20"/>
                    </a:cubicBezTo>
                    <a:cubicBezTo>
                      <a:pt x="0" y="31"/>
                      <a:pt x="9" y="40"/>
                      <a:pt x="20" y="40"/>
                    </a:cubicBezTo>
                    <a:lnTo>
                      <a:pt x="62" y="4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91" name="Freeform 27">
                <a:extLst>
                  <a:ext uri="{FF2B5EF4-FFF2-40B4-BE49-F238E27FC236}">
                    <a16:creationId xmlns:a16="http://schemas.microsoft.com/office/drawing/2014/main" id="{2BF0AC93-0E44-4641-B79B-B9C633832891}"/>
                  </a:ext>
                </a:extLst>
              </p:cNvPr>
              <p:cNvSpPr>
                <a:spLocks/>
              </p:cNvSpPr>
              <p:nvPr/>
            </p:nvSpPr>
            <p:spPr bwMode="auto">
              <a:xfrm>
                <a:off x="4238071" y="950864"/>
                <a:ext cx="163513" cy="144463"/>
              </a:xfrm>
              <a:custGeom>
                <a:avLst/>
                <a:gdLst>
                  <a:gd name="T0" fmla="*/ 110 w 170"/>
                  <a:gd name="T1" fmla="*/ 0 h 150"/>
                  <a:gd name="T2" fmla="*/ 110 w 170"/>
                  <a:gd name="T3" fmla="*/ 0 h 150"/>
                  <a:gd name="T4" fmla="*/ 150 w 170"/>
                  <a:gd name="T5" fmla="*/ 0 h 150"/>
                  <a:gd name="T6" fmla="*/ 170 w 170"/>
                  <a:gd name="T7" fmla="*/ 20 h 150"/>
                  <a:gd name="T8" fmla="*/ 170 w 170"/>
                  <a:gd name="T9" fmla="*/ 130 h 150"/>
                  <a:gd name="T10" fmla="*/ 150 w 170"/>
                  <a:gd name="T11" fmla="*/ 150 h 150"/>
                  <a:gd name="T12" fmla="*/ 0 w 170"/>
                  <a:gd name="T13" fmla="*/ 150 h 150"/>
                </a:gdLst>
                <a:ahLst/>
                <a:cxnLst>
                  <a:cxn ang="0">
                    <a:pos x="T0" y="T1"/>
                  </a:cxn>
                  <a:cxn ang="0">
                    <a:pos x="T2" y="T3"/>
                  </a:cxn>
                  <a:cxn ang="0">
                    <a:pos x="T4" y="T5"/>
                  </a:cxn>
                  <a:cxn ang="0">
                    <a:pos x="T6" y="T7"/>
                  </a:cxn>
                  <a:cxn ang="0">
                    <a:pos x="T8" y="T9"/>
                  </a:cxn>
                  <a:cxn ang="0">
                    <a:pos x="T10" y="T11"/>
                  </a:cxn>
                  <a:cxn ang="0">
                    <a:pos x="T12" y="T13"/>
                  </a:cxn>
                </a:cxnLst>
                <a:rect l="0" t="0" r="r" b="b"/>
                <a:pathLst>
                  <a:path w="170" h="150">
                    <a:moveTo>
                      <a:pt x="110" y="0"/>
                    </a:moveTo>
                    <a:lnTo>
                      <a:pt x="110" y="0"/>
                    </a:lnTo>
                    <a:lnTo>
                      <a:pt x="150" y="0"/>
                    </a:lnTo>
                    <a:cubicBezTo>
                      <a:pt x="162" y="0"/>
                      <a:pt x="170" y="8"/>
                      <a:pt x="170" y="20"/>
                    </a:cubicBezTo>
                    <a:lnTo>
                      <a:pt x="170" y="130"/>
                    </a:lnTo>
                    <a:cubicBezTo>
                      <a:pt x="170" y="141"/>
                      <a:pt x="162" y="150"/>
                      <a:pt x="150" y="150"/>
                    </a:cubicBezTo>
                    <a:lnTo>
                      <a:pt x="0" y="15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92" name="Freeform 28">
                <a:extLst>
                  <a:ext uri="{FF2B5EF4-FFF2-40B4-BE49-F238E27FC236}">
                    <a16:creationId xmlns:a16="http://schemas.microsoft.com/office/drawing/2014/main" id="{9DEBF0EC-3FBD-4332-BA24-3504A579517D}"/>
                  </a:ext>
                </a:extLst>
              </p:cNvPr>
              <p:cNvSpPr>
                <a:spLocks/>
              </p:cNvSpPr>
              <p:nvPr/>
            </p:nvSpPr>
            <p:spPr bwMode="auto">
              <a:xfrm>
                <a:off x="4171396" y="950864"/>
                <a:ext cx="85725" cy="38100"/>
              </a:xfrm>
              <a:custGeom>
                <a:avLst/>
                <a:gdLst>
                  <a:gd name="T0" fmla="*/ 0 w 90"/>
                  <a:gd name="T1" fmla="*/ 40 h 40"/>
                  <a:gd name="T2" fmla="*/ 0 w 90"/>
                  <a:gd name="T3" fmla="*/ 40 h 40"/>
                  <a:gd name="T4" fmla="*/ 0 w 90"/>
                  <a:gd name="T5" fmla="*/ 20 h 40"/>
                  <a:gd name="T6" fmla="*/ 20 w 90"/>
                  <a:gd name="T7" fmla="*/ 0 h 40"/>
                  <a:gd name="T8" fmla="*/ 90 w 90"/>
                  <a:gd name="T9" fmla="*/ 0 h 40"/>
                </a:gdLst>
                <a:ahLst/>
                <a:cxnLst>
                  <a:cxn ang="0">
                    <a:pos x="T0" y="T1"/>
                  </a:cxn>
                  <a:cxn ang="0">
                    <a:pos x="T2" y="T3"/>
                  </a:cxn>
                  <a:cxn ang="0">
                    <a:pos x="T4" y="T5"/>
                  </a:cxn>
                  <a:cxn ang="0">
                    <a:pos x="T6" y="T7"/>
                  </a:cxn>
                  <a:cxn ang="0">
                    <a:pos x="T8" y="T9"/>
                  </a:cxn>
                </a:cxnLst>
                <a:rect l="0" t="0" r="r" b="b"/>
                <a:pathLst>
                  <a:path w="90" h="40">
                    <a:moveTo>
                      <a:pt x="0" y="40"/>
                    </a:moveTo>
                    <a:lnTo>
                      <a:pt x="0" y="40"/>
                    </a:lnTo>
                    <a:lnTo>
                      <a:pt x="0" y="20"/>
                    </a:lnTo>
                    <a:cubicBezTo>
                      <a:pt x="0" y="8"/>
                      <a:pt x="9" y="0"/>
                      <a:pt x="20" y="0"/>
                    </a:cubicBezTo>
                    <a:lnTo>
                      <a:pt x="90"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grpSp>
        <p:grpSp>
          <p:nvGrpSpPr>
            <p:cNvPr id="83" name="Group 82">
              <a:extLst>
                <a:ext uri="{FF2B5EF4-FFF2-40B4-BE49-F238E27FC236}">
                  <a16:creationId xmlns:a16="http://schemas.microsoft.com/office/drawing/2014/main" id="{5F8CE52C-20C9-4C4D-969A-FB014357BD8F}"/>
                </a:ext>
              </a:extLst>
            </p:cNvPr>
            <p:cNvGrpSpPr>
              <a:grpSpLocks noChangeAspect="1"/>
            </p:cNvGrpSpPr>
            <p:nvPr/>
          </p:nvGrpSpPr>
          <p:grpSpPr>
            <a:xfrm>
              <a:off x="4276914" y="968890"/>
              <a:ext cx="41143" cy="72000"/>
              <a:chOff x="4220377" y="4182228"/>
              <a:chExt cx="76200" cy="133350"/>
            </a:xfrm>
          </p:grpSpPr>
          <p:sp>
            <p:nvSpPr>
              <p:cNvPr id="84" name="Freeform 1173">
                <a:extLst>
                  <a:ext uri="{FF2B5EF4-FFF2-40B4-BE49-F238E27FC236}">
                    <a16:creationId xmlns:a16="http://schemas.microsoft.com/office/drawing/2014/main" id="{397BB731-71E7-412A-AE34-AF430716E90A}"/>
                  </a:ext>
                </a:extLst>
              </p:cNvPr>
              <p:cNvSpPr>
                <a:spLocks/>
              </p:cNvSpPr>
              <p:nvPr/>
            </p:nvSpPr>
            <p:spPr bwMode="auto">
              <a:xfrm>
                <a:off x="4220377" y="4182228"/>
                <a:ext cx="76200" cy="133350"/>
              </a:xfrm>
              <a:custGeom>
                <a:avLst/>
                <a:gdLst>
                  <a:gd name="T0" fmla="*/ 80 w 80"/>
                  <a:gd name="T1" fmla="*/ 30 h 140"/>
                  <a:gd name="T2" fmla="*/ 80 w 80"/>
                  <a:gd name="T3" fmla="*/ 30 h 140"/>
                  <a:gd name="T4" fmla="*/ 50 w 80"/>
                  <a:gd name="T5" fmla="*/ 0 h 140"/>
                  <a:gd name="T6" fmla="*/ 20 w 80"/>
                  <a:gd name="T7" fmla="*/ 30 h 140"/>
                  <a:gd name="T8" fmla="*/ 20 w 80"/>
                  <a:gd name="T9" fmla="*/ 120 h 140"/>
                  <a:gd name="T10" fmla="*/ 0 w 80"/>
                  <a:gd name="T11" fmla="*/ 140 h 140"/>
                  <a:gd name="T12" fmla="*/ 80 w 80"/>
                  <a:gd name="T13" fmla="*/ 140 h 140"/>
                </a:gdLst>
                <a:ahLst/>
                <a:cxnLst>
                  <a:cxn ang="0">
                    <a:pos x="T0" y="T1"/>
                  </a:cxn>
                  <a:cxn ang="0">
                    <a:pos x="T2" y="T3"/>
                  </a:cxn>
                  <a:cxn ang="0">
                    <a:pos x="T4" y="T5"/>
                  </a:cxn>
                  <a:cxn ang="0">
                    <a:pos x="T6" y="T7"/>
                  </a:cxn>
                  <a:cxn ang="0">
                    <a:pos x="T8" y="T9"/>
                  </a:cxn>
                  <a:cxn ang="0">
                    <a:pos x="T10" y="T11"/>
                  </a:cxn>
                  <a:cxn ang="0">
                    <a:pos x="T12" y="T13"/>
                  </a:cxn>
                </a:cxnLst>
                <a:rect l="0" t="0" r="r" b="b"/>
                <a:pathLst>
                  <a:path w="80" h="140">
                    <a:moveTo>
                      <a:pt x="80" y="30"/>
                    </a:moveTo>
                    <a:lnTo>
                      <a:pt x="80" y="30"/>
                    </a:lnTo>
                    <a:cubicBezTo>
                      <a:pt x="80" y="14"/>
                      <a:pt x="66" y="0"/>
                      <a:pt x="50" y="0"/>
                    </a:cubicBezTo>
                    <a:cubicBezTo>
                      <a:pt x="33" y="0"/>
                      <a:pt x="20" y="14"/>
                      <a:pt x="20" y="30"/>
                    </a:cubicBezTo>
                    <a:lnTo>
                      <a:pt x="20" y="120"/>
                    </a:lnTo>
                    <a:cubicBezTo>
                      <a:pt x="20" y="132"/>
                      <a:pt x="11" y="140"/>
                      <a:pt x="0" y="140"/>
                    </a:cubicBezTo>
                    <a:lnTo>
                      <a:pt x="80" y="14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85" name="Freeform 1174">
                <a:extLst>
                  <a:ext uri="{FF2B5EF4-FFF2-40B4-BE49-F238E27FC236}">
                    <a16:creationId xmlns:a16="http://schemas.microsoft.com/office/drawing/2014/main" id="{AE5EC0F4-F32D-4A8C-ABD3-36CDD1F8B0F3}"/>
                  </a:ext>
                </a:extLst>
              </p:cNvPr>
              <p:cNvSpPr>
                <a:spLocks/>
              </p:cNvSpPr>
              <p:nvPr/>
            </p:nvSpPr>
            <p:spPr bwMode="auto">
              <a:xfrm>
                <a:off x="4220377" y="4258428"/>
                <a:ext cx="57150" cy="0"/>
              </a:xfrm>
              <a:custGeom>
                <a:avLst/>
                <a:gdLst>
                  <a:gd name="T0" fmla="*/ 0 w 60"/>
                  <a:gd name="T1" fmla="*/ 0 w 60"/>
                  <a:gd name="T2" fmla="*/ 60 w 60"/>
                </a:gdLst>
                <a:ahLst/>
                <a:cxnLst>
                  <a:cxn ang="0">
                    <a:pos x="T0" y="0"/>
                  </a:cxn>
                  <a:cxn ang="0">
                    <a:pos x="T1" y="0"/>
                  </a:cxn>
                  <a:cxn ang="0">
                    <a:pos x="T2" y="0"/>
                  </a:cxn>
                </a:cxnLst>
                <a:rect l="0" t="0" r="r" b="b"/>
                <a:pathLst>
                  <a:path w="60">
                    <a:moveTo>
                      <a:pt x="0" y="0"/>
                    </a:moveTo>
                    <a:lnTo>
                      <a:pt x="0" y="0"/>
                    </a:lnTo>
                    <a:lnTo>
                      <a:pt x="60"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grpSp>
      </p:grpSp>
      <p:grpSp>
        <p:nvGrpSpPr>
          <p:cNvPr id="93" name="Group 92">
            <a:extLst>
              <a:ext uri="{FF2B5EF4-FFF2-40B4-BE49-F238E27FC236}">
                <a16:creationId xmlns:a16="http://schemas.microsoft.com/office/drawing/2014/main" id="{18A42D85-B481-46C9-9F56-ACB71CA2022C}"/>
              </a:ext>
            </a:extLst>
          </p:cNvPr>
          <p:cNvGrpSpPr>
            <a:grpSpLocks noChangeAspect="1"/>
          </p:cNvGrpSpPr>
          <p:nvPr/>
        </p:nvGrpSpPr>
        <p:grpSpPr>
          <a:xfrm>
            <a:off x="3473268" y="1609840"/>
            <a:ext cx="287338" cy="288925"/>
            <a:chOff x="5705475" y="2835276"/>
            <a:chExt cx="287338" cy="288925"/>
          </a:xfrm>
        </p:grpSpPr>
        <p:sp>
          <p:nvSpPr>
            <p:cNvPr id="94" name="Freeform 1063">
              <a:extLst>
                <a:ext uri="{FF2B5EF4-FFF2-40B4-BE49-F238E27FC236}">
                  <a16:creationId xmlns:a16="http://schemas.microsoft.com/office/drawing/2014/main" id="{FC5CCB23-2B97-46EF-87B7-C3FAFAC74F1D}"/>
                </a:ext>
              </a:extLst>
            </p:cNvPr>
            <p:cNvSpPr>
              <a:spLocks/>
            </p:cNvSpPr>
            <p:nvPr/>
          </p:nvSpPr>
          <p:spPr bwMode="auto">
            <a:xfrm>
              <a:off x="5729288" y="2835276"/>
              <a:ext cx="66675" cy="68263"/>
            </a:xfrm>
            <a:custGeom>
              <a:avLst/>
              <a:gdLst>
                <a:gd name="T0" fmla="*/ 35 w 70"/>
                <a:gd name="T1" fmla="*/ 70 h 70"/>
                <a:gd name="T2" fmla="*/ 35 w 70"/>
                <a:gd name="T3" fmla="*/ 70 h 70"/>
                <a:gd name="T4" fmla="*/ 70 w 70"/>
                <a:gd name="T5" fmla="*/ 35 h 70"/>
                <a:gd name="T6" fmla="*/ 35 w 70"/>
                <a:gd name="T7" fmla="*/ 0 h 70"/>
                <a:gd name="T8" fmla="*/ 0 w 70"/>
                <a:gd name="T9" fmla="*/ 35 h 70"/>
                <a:gd name="T10" fmla="*/ 35 w 70"/>
                <a:gd name="T11" fmla="*/ 70 h 70"/>
                <a:gd name="T12" fmla="*/ 35 w 70"/>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70" h="70">
                  <a:moveTo>
                    <a:pt x="35" y="70"/>
                  </a:moveTo>
                  <a:lnTo>
                    <a:pt x="35" y="70"/>
                  </a:lnTo>
                  <a:cubicBezTo>
                    <a:pt x="54" y="70"/>
                    <a:pt x="70" y="54"/>
                    <a:pt x="70" y="35"/>
                  </a:cubicBezTo>
                  <a:cubicBezTo>
                    <a:pt x="70" y="15"/>
                    <a:pt x="54" y="0"/>
                    <a:pt x="35" y="0"/>
                  </a:cubicBezTo>
                  <a:cubicBezTo>
                    <a:pt x="15" y="0"/>
                    <a:pt x="0" y="15"/>
                    <a:pt x="0" y="35"/>
                  </a:cubicBezTo>
                  <a:cubicBezTo>
                    <a:pt x="0" y="54"/>
                    <a:pt x="15" y="70"/>
                    <a:pt x="35" y="70"/>
                  </a:cubicBezTo>
                  <a:lnTo>
                    <a:pt x="35" y="7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95" name="Freeform 1064">
              <a:extLst>
                <a:ext uri="{FF2B5EF4-FFF2-40B4-BE49-F238E27FC236}">
                  <a16:creationId xmlns:a16="http://schemas.microsoft.com/office/drawing/2014/main" id="{D124F669-E5A5-4219-A548-02F950676CC4}"/>
                </a:ext>
              </a:extLst>
            </p:cNvPr>
            <p:cNvSpPr>
              <a:spLocks/>
            </p:cNvSpPr>
            <p:nvPr/>
          </p:nvSpPr>
          <p:spPr bwMode="auto">
            <a:xfrm>
              <a:off x="5705475" y="2908301"/>
              <a:ext cx="100013" cy="61913"/>
            </a:xfrm>
            <a:custGeom>
              <a:avLst/>
              <a:gdLst>
                <a:gd name="T0" fmla="*/ 87 w 104"/>
                <a:gd name="T1" fmla="*/ 64 h 64"/>
                <a:gd name="T2" fmla="*/ 87 w 104"/>
                <a:gd name="T3" fmla="*/ 64 h 64"/>
                <a:gd name="T4" fmla="*/ 0 w 104"/>
                <a:gd name="T5" fmla="*/ 64 h 64"/>
                <a:gd name="T6" fmla="*/ 38 w 104"/>
                <a:gd name="T7" fmla="*/ 9 h 64"/>
                <a:gd name="T8" fmla="*/ 104 w 104"/>
                <a:gd name="T9" fmla="*/ 24 h 64"/>
              </a:gdLst>
              <a:ahLst/>
              <a:cxnLst>
                <a:cxn ang="0">
                  <a:pos x="T0" y="T1"/>
                </a:cxn>
                <a:cxn ang="0">
                  <a:pos x="T2" y="T3"/>
                </a:cxn>
                <a:cxn ang="0">
                  <a:pos x="T4" y="T5"/>
                </a:cxn>
                <a:cxn ang="0">
                  <a:pos x="T6" y="T7"/>
                </a:cxn>
                <a:cxn ang="0">
                  <a:pos x="T8" y="T9"/>
                </a:cxn>
              </a:cxnLst>
              <a:rect l="0" t="0" r="r" b="b"/>
              <a:pathLst>
                <a:path w="104" h="64">
                  <a:moveTo>
                    <a:pt x="87" y="64"/>
                  </a:moveTo>
                  <a:lnTo>
                    <a:pt x="87" y="64"/>
                  </a:lnTo>
                  <a:lnTo>
                    <a:pt x="0" y="64"/>
                  </a:lnTo>
                  <a:cubicBezTo>
                    <a:pt x="0" y="40"/>
                    <a:pt x="15" y="17"/>
                    <a:pt x="38" y="9"/>
                  </a:cubicBezTo>
                  <a:cubicBezTo>
                    <a:pt x="61" y="0"/>
                    <a:pt x="87" y="6"/>
                    <a:pt x="104" y="24"/>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96" name="Freeform 1065">
              <a:extLst>
                <a:ext uri="{FF2B5EF4-FFF2-40B4-BE49-F238E27FC236}">
                  <a16:creationId xmlns:a16="http://schemas.microsoft.com/office/drawing/2014/main" id="{DE3EFE05-496A-45F4-8745-A8FCCBAE82B1}"/>
                </a:ext>
              </a:extLst>
            </p:cNvPr>
            <p:cNvSpPr>
              <a:spLocks/>
            </p:cNvSpPr>
            <p:nvPr/>
          </p:nvSpPr>
          <p:spPr bwMode="auto">
            <a:xfrm>
              <a:off x="5908675" y="2987676"/>
              <a:ext cx="61913" cy="73025"/>
            </a:xfrm>
            <a:custGeom>
              <a:avLst/>
              <a:gdLst>
                <a:gd name="T0" fmla="*/ 21 w 66"/>
                <a:gd name="T1" fmla="*/ 3 h 77"/>
                <a:gd name="T2" fmla="*/ 21 w 66"/>
                <a:gd name="T3" fmla="*/ 3 h 77"/>
                <a:gd name="T4" fmla="*/ 60 w 66"/>
                <a:gd name="T5" fmla="*/ 26 h 77"/>
                <a:gd name="T6" fmla="*/ 44 w 66"/>
                <a:gd name="T7" fmla="*/ 68 h 77"/>
                <a:gd name="T8" fmla="*/ 0 w 66"/>
                <a:gd name="T9" fmla="*/ 59 h 77"/>
              </a:gdLst>
              <a:ahLst/>
              <a:cxnLst>
                <a:cxn ang="0">
                  <a:pos x="T0" y="T1"/>
                </a:cxn>
                <a:cxn ang="0">
                  <a:pos x="T2" y="T3"/>
                </a:cxn>
                <a:cxn ang="0">
                  <a:pos x="T4" y="T5"/>
                </a:cxn>
                <a:cxn ang="0">
                  <a:pos x="T6" y="T7"/>
                </a:cxn>
                <a:cxn ang="0">
                  <a:pos x="T8" y="T9"/>
                </a:cxn>
              </a:cxnLst>
              <a:rect l="0" t="0" r="r" b="b"/>
              <a:pathLst>
                <a:path w="66" h="77">
                  <a:moveTo>
                    <a:pt x="21" y="3"/>
                  </a:moveTo>
                  <a:lnTo>
                    <a:pt x="21" y="3"/>
                  </a:lnTo>
                  <a:cubicBezTo>
                    <a:pt x="38" y="0"/>
                    <a:pt x="55" y="9"/>
                    <a:pt x="60" y="26"/>
                  </a:cubicBezTo>
                  <a:cubicBezTo>
                    <a:pt x="66" y="42"/>
                    <a:pt x="59" y="60"/>
                    <a:pt x="44" y="68"/>
                  </a:cubicBezTo>
                  <a:cubicBezTo>
                    <a:pt x="29" y="77"/>
                    <a:pt x="10" y="72"/>
                    <a:pt x="0" y="59"/>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97" name="Freeform 1066">
              <a:extLst>
                <a:ext uri="{FF2B5EF4-FFF2-40B4-BE49-F238E27FC236}">
                  <a16:creationId xmlns:a16="http://schemas.microsoft.com/office/drawing/2014/main" id="{6F5E1CB0-E9BC-41B0-8046-D7C95D4127E7}"/>
                </a:ext>
              </a:extLst>
            </p:cNvPr>
            <p:cNvSpPr>
              <a:spLocks/>
            </p:cNvSpPr>
            <p:nvPr/>
          </p:nvSpPr>
          <p:spPr bwMode="auto">
            <a:xfrm>
              <a:off x="5876925" y="3067051"/>
              <a:ext cx="115888" cy="57150"/>
            </a:xfrm>
            <a:custGeom>
              <a:avLst/>
              <a:gdLst>
                <a:gd name="T0" fmla="*/ 0 w 120"/>
                <a:gd name="T1" fmla="*/ 60 h 60"/>
                <a:gd name="T2" fmla="*/ 0 w 120"/>
                <a:gd name="T3" fmla="*/ 60 h 60"/>
                <a:gd name="T4" fmla="*/ 60 w 120"/>
                <a:gd name="T5" fmla="*/ 0 h 60"/>
                <a:gd name="T6" fmla="*/ 120 w 120"/>
                <a:gd name="T7" fmla="*/ 60 h 60"/>
                <a:gd name="T8" fmla="*/ 0 w 120"/>
                <a:gd name="T9" fmla="*/ 60 h 60"/>
                <a:gd name="T10" fmla="*/ 0 w 120"/>
                <a:gd name="T11" fmla="*/ 60 h 60"/>
              </a:gdLst>
              <a:ahLst/>
              <a:cxnLst>
                <a:cxn ang="0">
                  <a:pos x="T0" y="T1"/>
                </a:cxn>
                <a:cxn ang="0">
                  <a:pos x="T2" y="T3"/>
                </a:cxn>
                <a:cxn ang="0">
                  <a:pos x="T4" y="T5"/>
                </a:cxn>
                <a:cxn ang="0">
                  <a:pos x="T6" y="T7"/>
                </a:cxn>
                <a:cxn ang="0">
                  <a:pos x="T8" y="T9"/>
                </a:cxn>
                <a:cxn ang="0">
                  <a:pos x="T10" y="T11"/>
                </a:cxn>
              </a:cxnLst>
              <a:rect l="0" t="0" r="r" b="b"/>
              <a:pathLst>
                <a:path w="120" h="60">
                  <a:moveTo>
                    <a:pt x="0" y="60"/>
                  </a:moveTo>
                  <a:lnTo>
                    <a:pt x="0" y="60"/>
                  </a:lnTo>
                  <a:cubicBezTo>
                    <a:pt x="0" y="26"/>
                    <a:pt x="26" y="0"/>
                    <a:pt x="60" y="0"/>
                  </a:cubicBezTo>
                  <a:cubicBezTo>
                    <a:pt x="93" y="0"/>
                    <a:pt x="120" y="26"/>
                    <a:pt x="120" y="60"/>
                  </a:cubicBezTo>
                  <a:lnTo>
                    <a:pt x="0" y="60"/>
                  </a:lnTo>
                  <a:lnTo>
                    <a:pt x="0" y="6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dirty="0">
                <a:solidFill>
                  <a:srgbClr val="000000"/>
                </a:solidFill>
                <a:latin typeface="Arial" panose="020B0604020202020204"/>
              </a:endParaRPr>
            </a:p>
          </p:txBody>
        </p:sp>
        <p:sp>
          <p:nvSpPr>
            <p:cNvPr id="98" name="Freeform 1067">
              <a:extLst>
                <a:ext uri="{FF2B5EF4-FFF2-40B4-BE49-F238E27FC236}">
                  <a16:creationId xmlns:a16="http://schemas.microsoft.com/office/drawing/2014/main" id="{13AE7F9E-FA59-4ED2-91B0-8384734A9327}"/>
                </a:ext>
              </a:extLst>
            </p:cNvPr>
            <p:cNvSpPr>
              <a:spLocks/>
            </p:cNvSpPr>
            <p:nvPr/>
          </p:nvSpPr>
          <p:spPr bwMode="auto">
            <a:xfrm>
              <a:off x="5832475" y="2944813"/>
              <a:ext cx="52388" cy="79375"/>
            </a:xfrm>
            <a:custGeom>
              <a:avLst/>
              <a:gdLst>
                <a:gd name="T0" fmla="*/ 3 w 55"/>
                <a:gd name="T1" fmla="*/ 71 h 83"/>
                <a:gd name="T2" fmla="*/ 3 w 55"/>
                <a:gd name="T3" fmla="*/ 71 h 83"/>
                <a:gd name="T4" fmla="*/ 28 w 55"/>
                <a:gd name="T5" fmla="*/ 83 h 83"/>
                <a:gd name="T6" fmla="*/ 55 w 55"/>
                <a:gd name="T7" fmla="*/ 62 h 83"/>
                <a:gd name="T8" fmla="*/ 28 w 55"/>
                <a:gd name="T9" fmla="*/ 42 h 83"/>
                <a:gd name="T10" fmla="*/ 0 w 55"/>
                <a:gd name="T11" fmla="*/ 21 h 83"/>
                <a:gd name="T12" fmla="*/ 28 w 55"/>
                <a:gd name="T13" fmla="*/ 0 h 83"/>
                <a:gd name="T14" fmla="*/ 52 w 55"/>
                <a:gd name="T15" fmla="*/ 12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83">
                  <a:moveTo>
                    <a:pt x="3" y="71"/>
                  </a:moveTo>
                  <a:lnTo>
                    <a:pt x="3" y="71"/>
                  </a:lnTo>
                  <a:cubicBezTo>
                    <a:pt x="9" y="79"/>
                    <a:pt x="18" y="83"/>
                    <a:pt x="28" y="83"/>
                  </a:cubicBezTo>
                  <a:cubicBezTo>
                    <a:pt x="43" y="83"/>
                    <a:pt x="55" y="74"/>
                    <a:pt x="55" y="62"/>
                  </a:cubicBezTo>
                  <a:cubicBezTo>
                    <a:pt x="55" y="51"/>
                    <a:pt x="43" y="42"/>
                    <a:pt x="28" y="42"/>
                  </a:cubicBezTo>
                  <a:cubicBezTo>
                    <a:pt x="12" y="42"/>
                    <a:pt x="0" y="32"/>
                    <a:pt x="0" y="21"/>
                  </a:cubicBezTo>
                  <a:cubicBezTo>
                    <a:pt x="0" y="9"/>
                    <a:pt x="12" y="0"/>
                    <a:pt x="28" y="0"/>
                  </a:cubicBezTo>
                  <a:cubicBezTo>
                    <a:pt x="37" y="0"/>
                    <a:pt x="46" y="4"/>
                    <a:pt x="52" y="12"/>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99" name="Freeform 1068">
              <a:extLst>
                <a:ext uri="{FF2B5EF4-FFF2-40B4-BE49-F238E27FC236}">
                  <a16:creationId xmlns:a16="http://schemas.microsoft.com/office/drawing/2014/main" id="{F0B55AFB-A84C-41F5-BD3E-AC42814082FC}"/>
                </a:ext>
              </a:extLst>
            </p:cNvPr>
            <p:cNvSpPr>
              <a:spLocks/>
            </p:cNvSpPr>
            <p:nvPr/>
          </p:nvSpPr>
          <p:spPr bwMode="auto">
            <a:xfrm>
              <a:off x="5857875" y="3024188"/>
              <a:ext cx="0" cy="12700"/>
            </a:xfrm>
            <a:custGeom>
              <a:avLst/>
              <a:gdLst>
                <a:gd name="T0" fmla="*/ 0 h 13"/>
                <a:gd name="T1" fmla="*/ 0 h 13"/>
                <a:gd name="T2" fmla="*/ 13 h 13"/>
              </a:gdLst>
              <a:ahLst/>
              <a:cxnLst>
                <a:cxn ang="0">
                  <a:pos x="0" y="T0"/>
                </a:cxn>
                <a:cxn ang="0">
                  <a:pos x="0" y="T1"/>
                </a:cxn>
                <a:cxn ang="0">
                  <a:pos x="0" y="T2"/>
                </a:cxn>
              </a:cxnLst>
              <a:rect l="0" t="0" r="r" b="b"/>
              <a:pathLst>
                <a:path h="13">
                  <a:moveTo>
                    <a:pt x="0" y="0"/>
                  </a:moveTo>
                  <a:lnTo>
                    <a:pt x="0" y="0"/>
                  </a:lnTo>
                  <a:lnTo>
                    <a:pt x="0" y="13"/>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100" name="Freeform 1069">
              <a:extLst>
                <a:ext uri="{FF2B5EF4-FFF2-40B4-BE49-F238E27FC236}">
                  <a16:creationId xmlns:a16="http://schemas.microsoft.com/office/drawing/2014/main" id="{E8E9B43D-F5C7-4E4C-AF0B-92F7C2FD9FE3}"/>
                </a:ext>
              </a:extLst>
            </p:cNvPr>
            <p:cNvSpPr>
              <a:spLocks/>
            </p:cNvSpPr>
            <p:nvPr/>
          </p:nvSpPr>
          <p:spPr bwMode="auto">
            <a:xfrm>
              <a:off x="5857875" y="2932113"/>
              <a:ext cx="0" cy="12700"/>
            </a:xfrm>
            <a:custGeom>
              <a:avLst/>
              <a:gdLst>
                <a:gd name="T0" fmla="*/ 0 h 13"/>
                <a:gd name="T1" fmla="*/ 0 h 13"/>
                <a:gd name="T2" fmla="*/ 13 h 13"/>
              </a:gdLst>
              <a:ahLst/>
              <a:cxnLst>
                <a:cxn ang="0">
                  <a:pos x="0" y="T0"/>
                </a:cxn>
                <a:cxn ang="0">
                  <a:pos x="0" y="T1"/>
                </a:cxn>
                <a:cxn ang="0">
                  <a:pos x="0" y="T2"/>
                </a:cxn>
              </a:cxnLst>
              <a:rect l="0" t="0" r="r" b="b"/>
              <a:pathLst>
                <a:path h="13">
                  <a:moveTo>
                    <a:pt x="0" y="0"/>
                  </a:moveTo>
                  <a:lnTo>
                    <a:pt x="0" y="0"/>
                  </a:lnTo>
                  <a:lnTo>
                    <a:pt x="0" y="13"/>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101" name="Freeform 1070">
              <a:extLst>
                <a:ext uri="{FF2B5EF4-FFF2-40B4-BE49-F238E27FC236}">
                  <a16:creationId xmlns:a16="http://schemas.microsoft.com/office/drawing/2014/main" id="{82D1C1A3-D624-4D8A-B7F5-DD3759302AA7}"/>
                </a:ext>
              </a:extLst>
            </p:cNvPr>
            <p:cNvSpPr>
              <a:spLocks/>
            </p:cNvSpPr>
            <p:nvPr/>
          </p:nvSpPr>
          <p:spPr bwMode="auto">
            <a:xfrm>
              <a:off x="5762625" y="3057526"/>
              <a:ext cx="28575" cy="57150"/>
            </a:xfrm>
            <a:custGeom>
              <a:avLst/>
              <a:gdLst>
                <a:gd name="T0" fmla="*/ 30 w 30"/>
                <a:gd name="T1" fmla="*/ 0 h 60"/>
                <a:gd name="T2" fmla="*/ 30 w 30"/>
                <a:gd name="T3" fmla="*/ 0 h 60"/>
                <a:gd name="T4" fmla="*/ 0 w 30"/>
                <a:gd name="T5" fmla="*/ 30 h 60"/>
                <a:gd name="T6" fmla="*/ 30 w 30"/>
                <a:gd name="T7" fmla="*/ 60 h 60"/>
              </a:gdLst>
              <a:ahLst/>
              <a:cxnLst>
                <a:cxn ang="0">
                  <a:pos x="T0" y="T1"/>
                </a:cxn>
                <a:cxn ang="0">
                  <a:pos x="T2" y="T3"/>
                </a:cxn>
                <a:cxn ang="0">
                  <a:pos x="T4" y="T5"/>
                </a:cxn>
                <a:cxn ang="0">
                  <a:pos x="T6" y="T7"/>
                </a:cxn>
              </a:cxnLst>
              <a:rect l="0" t="0" r="r" b="b"/>
              <a:pathLst>
                <a:path w="30" h="60">
                  <a:moveTo>
                    <a:pt x="30" y="0"/>
                  </a:moveTo>
                  <a:lnTo>
                    <a:pt x="30" y="0"/>
                  </a:lnTo>
                  <a:lnTo>
                    <a:pt x="0" y="30"/>
                  </a:lnTo>
                  <a:lnTo>
                    <a:pt x="30" y="6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102" name="Freeform 1071">
              <a:extLst>
                <a:ext uri="{FF2B5EF4-FFF2-40B4-BE49-F238E27FC236}">
                  <a16:creationId xmlns:a16="http://schemas.microsoft.com/office/drawing/2014/main" id="{B0ABE987-0CDD-46B3-83C3-1C9A85375573}"/>
                </a:ext>
              </a:extLst>
            </p:cNvPr>
            <p:cNvSpPr>
              <a:spLocks/>
            </p:cNvSpPr>
            <p:nvPr/>
          </p:nvSpPr>
          <p:spPr bwMode="auto">
            <a:xfrm>
              <a:off x="5762625" y="3086101"/>
              <a:ext cx="66675" cy="0"/>
            </a:xfrm>
            <a:custGeom>
              <a:avLst/>
              <a:gdLst>
                <a:gd name="T0" fmla="*/ 0 w 70"/>
                <a:gd name="T1" fmla="*/ 0 w 70"/>
                <a:gd name="T2" fmla="*/ 70 w 70"/>
              </a:gdLst>
              <a:ahLst/>
              <a:cxnLst>
                <a:cxn ang="0">
                  <a:pos x="T0" y="0"/>
                </a:cxn>
                <a:cxn ang="0">
                  <a:pos x="T1" y="0"/>
                </a:cxn>
                <a:cxn ang="0">
                  <a:pos x="T2" y="0"/>
                </a:cxn>
              </a:cxnLst>
              <a:rect l="0" t="0" r="r" b="b"/>
              <a:pathLst>
                <a:path w="70">
                  <a:moveTo>
                    <a:pt x="0" y="0"/>
                  </a:moveTo>
                  <a:lnTo>
                    <a:pt x="0" y="0"/>
                  </a:lnTo>
                  <a:lnTo>
                    <a:pt x="70"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103" name="Freeform 1072">
              <a:extLst>
                <a:ext uri="{FF2B5EF4-FFF2-40B4-BE49-F238E27FC236}">
                  <a16:creationId xmlns:a16="http://schemas.microsoft.com/office/drawing/2014/main" id="{DF3C2A21-1BB2-4573-B6FE-59EB41D4925B}"/>
                </a:ext>
              </a:extLst>
            </p:cNvPr>
            <p:cNvSpPr>
              <a:spLocks/>
            </p:cNvSpPr>
            <p:nvPr/>
          </p:nvSpPr>
          <p:spPr bwMode="auto">
            <a:xfrm>
              <a:off x="5905500" y="2846388"/>
              <a:ext cx="30163" cy="57150"/>
            </a:xfrm>
            <a:custGeom>
              <a:avLst/>
              <a:gdLst>
                <a:gd name="T0" fmla="*/ 0 w 30"/>
                <a:gd name="T1" fmla="*/ 0 h 60"/>
                <a:gd name="T2" fmla="*/ 0 w 30"/>
                <a:gd name="T3" fmla="*/ 0 h 60"/>
                <a:gd name="T4" fmla="*/ 30 w 30"/>
                <a:gd name="T5" fmla="*/ 30 h 60"/>
                <a:gd name="T6" fmla="*/ 0 w 30"/>
                <a:gd name="T7" fmla="*/ 60 h 60"/>
              </a:gdLst>
              <a:ahLst/>
              <a:cxnLst>
                <a:cxn ang="0">
                  <a:pos x="T0" y="T1"/>
                </a:cxn>
                <a:cxn ang="0">
                  <a:pos x="T2" y="T3"/>
                </a:cxn>
                <a:cxn ang="0">
                  <a:pos x="T4" y="T5"/>
                </a:cxn>
                <a:cxn ang="0">
                  <a:pos x="T6" y="T7"/>
                </a:cxn>
              </a:cxnLst>
              <a:rect l="0" t="0" r="r" b="b"/>
              <a:pathLst>
                <a:path w="30" h="60">
                  <a:moveTo>
                    <a:pt x="0" y="0"/>
                  </a:moveTo>
                  <a:lnTo>
                    <a:pt x="0" y="0"/>
                  </a:lnTo>
                  <a:lnTo>
                    <a:pt x="30" y="30"/>
                  </a:lnTo>
                  <a:lnTo>
                    <a:pt x="0" y="6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104" name="Freeform 1073">
              <a:extLst>
                <a:ext uri="{FF2B5EF4-FFF2-40B4-BE49-F238E27FC236}">
                  <a16:creationId xmlns:a16="http://schemas.microsoft.com/office/drawing/2014/main" id="{12E31AB9-D216-409F-9543-A5077F60934B}"/>
                </a:ext>
              </a:extLst>
            </p:cNvPr>
            <p:cNvSpPr>
              <a:spLocks/>
            </p:cNvSpPr>
            <p:nvPr/>
          </p:nvSpPr>
          <p:spPr bwMode="auto">
            <a:xfrm>
              <a:off x="5867400" y="2874963"/>
              <a:ext cx="68263" cy="0"/>
            </a:xfrm>
            <a:custGeom>
              <a:avLst/>
              <a:gdLst>
                <a:gd name="T0" fmla="*/ 70 w 70"/>
                <a:gd name="T1" fmla="*/ 70 w 70"/>
                <a:gd name="T2" fmla="*/ 0 w 70"/>
              </a:gdLst>
              <a:ahLst/>
              <a:cxnLst>
                <a:cxn ang="0">
                  <a:pos x="T0" y="0"/>
                </a:cxn>
                <a:cxn ang="0">
                  <a:pos x="T1" y="0"/>
                </a:cxn>
                <a:cxn ang="0">
                  <a:pos x="T2" y="0"/>
                </a:cxn>
              </a:cxnLst>
              <a:rect l="0" t="0" r="r" b="b"/>
              <a:pathLst>
                <a:path w="70">
                  <a:moveTo>
                    <a:pt x="70" y="0"/>
                  </a:moveTo>
                  <a:lnTo>
                    <a:pt x="70" y="0"/>
                  </a:lnTo>
                  <a:lnTo>
                    <a:pt x="0"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grpSp>
      <p:grpSp>
        <p:nvGrpSpPr>
          <p:cNvPr id="105" name="Group 104">
            <a:extLst>
              <a:ext uri="{FF2B5EF4-FFF2-40B4-BE49-F238E27FC236}">
                <a16:creationId xmlns:a16="http://schemas.microsoft.com/office/drawing/2014/main" id="{F5B083B5-B850-46C1-A5F4-E91F25E4A034}"/>
              </a:ext>
            </a:extLst>
          </p:cNvPr>
          <p:cNvGrpSpPr/>
          <p:nvPr/>
        </p:nvGrpSpPr>
        <p:grpSpPr>
          <a:xfrm>
            <a:off x="5989100" y="1636263"/>
            <a:ext cx="285750" cy="249238"/>
            <a:chOff x="5386363" y="1598613"/>
            <a:chExt cx="285750" cy="249238"/>
          </a:xfrm>
        </p:grpSpPr>
        <p:sp>
          <p:nvSpPr>
            <p:cNvPr id="106" name="Freeform 125">
              <a:extLst>
                <a:ext uri="{FF2B5EF4-FFF2-40B4-BE49-F238E27FC236}">
                  <a16:creationId xmlns:a16="http://schemas.microsoft.com/office/drawing/2014/main" id="{BB06E808-3A83-4649-85F2-E5692E47124D}"/>
                </a:ext>
              </a:extLst>
            </p:cNvPr>
            <p:cNvSpPr>
              <a:spLocks/>
            </p:cNvSpPr>
            <p:nvPr/>
          </p:nvSpPr>
          <p:spPr bwMode="auto">
            <a:xfrm>
              <a:off x="5634013" y="1684338"/>
              <a:ext cx="38100" cy="38100"/>
            </a:xfrm>
            <a:custGeom>
              <a:avLst/>
              <a:gdLst>
                <a:gd name="T0" fmla="*/ 40 w 40"/>
                <a:gd name="T1" fmla="*/ 0 h 40"/>
                <a:gd name="T2" fmla="*/ 40 w 40"/>
                <a:gd name="T3" fmla="*/ 0 h 40"/>
                <a:gd name="T4" fmla="*/ 0 w 40"/>
                <a:gd name="T5" fmla="*/ 40 h 40"/>
              </a:gdLst>
              <a:ahLst/>
              <a:cxnLst>
                <a:cxn ang="0">
                  <a:pos x="T0" y="T1"/>
                </a:cxn>
                <a:cxn ang="0">
                  <a:pos x="T2" y="T3"/>
                </a:cxn>
                <a:cxn ang="0">
                  <a:pos x="T4" y="T5"/>
                </a:cxn>
              </a:cxnLst>
              <a:rect l="0" t="0" r="r" b="b"/>
              <a:pathLst>
                <a:path w="40" h="40">
                  <a:moveTo>
                    <a:pt x="40" y="0"/>
                  </a:moveTo>
                  <a:lnTo>
                    <a:pt x="40" y="0"/>
                  </a:lnTo>
                  <a:cubicBezTo>
                    <a:pt x="40" y="22"/>
                    <a:pt x="23" y="40"/>
                    <a:pt x="0" y="40"/>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107" name="Freeform 126">
              <a:extLst>
                <a:ext uri="{FF2B5EF4-FFF2-40B4-BE49-F238E27FC236}">
                  <a16:creationId xmlns:a16="http://schemas.microsoft.com/office/drawing/2014/main" id="{F5F9AFE6-635D-4A2C-B00E-44093F134382}"/>
                </a:ext>
              </a:extLst>
            </p:cNvPr>
            <p:cNvSpPr>
              <a:spLocks/>
            </p:cNvSpPr>
            <p:nvPr/>
          </p:nvSpPr>
          <p:spPr bwMode="auto">
            <a:xfrm>
              <a:off x="5481613" y="1654176"/>
              <a:ext cx="76200" cy="11113"/>
            </a:xfrm>
            <a:custGeom>
              <a:avLst/>
              <a:gdLst>
                <a:gd name="T0" fmla="*/ 0 w 80"/>
                <a:gd name="T1" fmla="*/ 12 h 12"/>
                <a:gd name="T2" fmla="*/ 0 w 80"/>
                <a:gd name="T3" fmla="*/ 12 h 12"/>
                <a:gd name="T4" fmla="*/ 80 w 80"/>
                <a:gd name="T5" fmla="*/ 12 h 12"/>
              </a:gdLst>
              <a:ahLst/>
              <a:cxnLst>
                <a:cxn ang="0">
                  <a:pos x="T0" y="T1"/>
                </a:cxn>
                <a:cxn ang="0">
                  <a:pos x="T2" y="T3"/>
                </a:cxn>
                <a:cxn ang="0">
                  <a:pos x="T4" y="T5"/>
                </a:cxn>
              </a:cxnLst>
              <a:rect l="0" t="0" r="r" b="b"/>
              <a:pathLst>
                <a:path w="80" h="12">
                  <a:moveTo>
                    <a:pt x="0" y="12"/>
                  </a:moveTo>
                  <a:lnTo>
                    <a:pt x="0" y="12"/>
                  </a:lnTo>
                  <a:cubicBezTo>
                    <a:pt x="26" y="0"/>
                    <a:pt x="55" y="0"/>
                    <a:pt x="80" y="12"/>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108" name="Freeform 127">
              <a:extLst>
                <a:ext uri="{FF2B5EF4-FFF2-40B4-BE49-F238E27FC236}">
                  <a16:creationId xmlns:a16="http://schemas.microsoft.com/office/drawing/2014/main" id="{B611F465-6FE2-4E6C-85F2-44DB3E4C242B}"/>
                </a:ext>
              </a:extLst>
            </p:cNvPr>
            <p:cNvSpPr>
              <a:spLocks/>
            </p:cNvSpPr>
            <p:nvPr/>
          </p:nvSpPr>
          <p:spPr bwMode="auto">
            <a:xfrm>
              <a:off x="5453038" y="1703388"/>
              <a:ext cx="9525" cy="9525"/>
            </a:xfrm>
            <a:prstGeom prst="ellipse">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109" name="Freeform 128">
              <a:extLst>
                <a:ext uri="{FF2B5EF4-FFF2-40B4-BE49-F238E27FC236}">
                  <a16:creationId xmlns:a16="http://schemas.microsoft.com/office/drawing/2014/main" id="{9A5F99BA-485E-4A9D-B88D-7AC725481D70}"/>
                </a:ext>
              </a:extLst>
            </p:cNvPr>
            <p:cNvSpPr>
              <a:spLocks/>
            </p:cNvSpPr>
            <p:nvPr/>
          </p:nvSpPr>
          <p:spPr bwMode="auto">
            <a:xfrm>
              <a:off x="5386363" y="1598613"/>
              <a:ext cx="249238" cy="249238"/>
            </a:xfrm>
            <a:custGeom>
              <a:avLst/>
              <a:gdLst>
                <a:gd name="T0" fmla="*/ 95 w 260"/>
                <a:gd name="T1" fmla="*/ 29 h 260"/>
                <a:gd name="T2" fmla="*/ 95 w 260"/>
                <a:gd name="T3" fmla="*/ 29 h 260"/>
                <a:gd name="T4" fmla="*/ 40 w 260"/>
                <a:gd name="T5" fmla="*/ 0 h 260"/>
                <a:gd name="T6" fmla="*/ 48 w 260"/>
                <a:gd name="T7" fmla="*/ 59 h 260"/>
                <a:gd name="T8" fmla="*/ 24 w 260"/>
                <a:gd name="T9" fmla="*/ 100 h 260"/>
                <a:gd name="T10" fmla="*/ 0 w 260"/>
                <a:gd name="T11" fmla="*/ 100 h 260"/>
                <a:gd name="T12" fmla="*/ 0 w 260"/>
                <a:gd name="T13" fmla="*/ 180 h 260"/>
                <a:gd name="T14" fmla="*/ 33 w 260"/>
                <a:gd name="T15" fmla="*/ 180 h 260"/>
                <a:gd name="T16" fmla="*/ 60 w 260"/>
                <a:gd name="T17" fmla="*/ 212 h 260"/>
                <a:gd name="T18" fmla="*/ 60 w 260"/>
                <a:gd name="T19" fmla="*/ 250 h 260"/>
                <a:gd name="T20" fmla="*/ 70 w 260"/>
                <a:gd name="T21" fmla="*/ 260 h 260"/>
                <a:gd name="T22" fmla="*/ 90 w 260"/>
                <a:gd name="T23" fmla="*/ 260 h 260"/>
                <a:gd name="T24" fmla="*/ 100 w 260"/>
                <a:gd name="T25" fmla="*/ 250 h 260"/>
                <a:gd name="T26" fmla="*/ 100 w 260"/>
                <a:gd name="T27" fmla="*/ 234 h 260"/>
                <a:gd name="T28" fmla="*/ 180 w 260"/>
                <a:gd name="T29" fmla="*/ 234 h 260"/>
                <a:gd name="T30" fmla="*/ 180 w 260"/>
                <a:gd name="T31" fmla="*/ 250 h 260"/>
                <a:gd name="T32" fmla="*/ 190 w 260"/>
                <a:gd name="T33" fmla="*/ 260 h 260"/>
                <a:gd name="T34" fmla="*/ 210 w 260"/>
                <a:gd name="T35" fmla="*/ 260 h 260"/>
                <a:gd name="T36" fmla="*/ 220 w 260"/>
                <a:gd name="T37" fmla="*/ 250 h 260"/>
                <a:gd name="T38" fmla="*/ 220 w 260"/>
                <a:gd name="T39" fmla="*/ 212 h 260"/>
                <a:gd name="T40" fmla="*/ 260 w 260"/>
                <a:gd name="T41" fmla="*/ 130 h 260"/>
                <a:gd name="T42" fmla="*/ 95 w 260"/>
                <a:gd name="T43" fmla="*/ 29 h 260"/>
                <a:gd name="T44" fmla="*/ 95 w 260"/>
                <a:gd name="T45" fmla="*/ 29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0" h="260">
                  <a:moveTo>
                    <a:pt x="95" y="29"/>
                  </a:moveTo>
                  <a:lnTo>
                    <a:pt x="95" y="29"/>
                  </a:lnTo>
                  <a:cubicBezTo>
                    <a:pt x="79" y="0"/>
                    <a:pt x="40" y="0"/>
                    <a:pt x="40" y="0"/>
                  </a:cubicBezTo>
                  <a:lnTo>
                    <a:pt x="48" y="59"/>
                  </a:lnTo>
                  <a:cubicBezTo>
                    <a:pt x="37" y="71"/>
                    <a:pt x="29" y="85"/>
                    <a:pt x="24" y="100"/>
                  </a:cubicBezTo>
                  <a:lnTo>
                    <a:pt x="0" y="100"/>
                  </a:lnTo>
                  <a:lnTo>
                    <a:pt x="0" y="180"/>
                  </a:lnTo>
                  <a:lnTo>
                    <a:pt x="33" y="180"/>
                  </a:lnTo>
                  <a:cubicBezTo>
                    <a:pt x="40" y="192"/>
                    <a:pt x="49" y="203"/>
                    <a:pt x="60" y="212"/>
                  </a:cubicBezTo>
                  <a:lnTo>
                    <a:pt x="60" y="250"/>
                  </a:lnTo>
                  <a:cubicBezTo>
                    <a:pt x="60" y="256"/>
                    <a:pt x="64" y="260"/>
                    <a:pt x="70" y="260"/>
                  </a:cubicBezTo>
                  <a:lnTo>
                    <a:pt x="90" y="260"/>
                  </a:lnTo>
                  <a:cubicBezTo>
                    <a:pt x="95" y="260"/>
                    <a:pt x="100" y="256"/>
                    <a:pt x="100" y="250"/>
                  </a:cubicBezTo>
                  <a:lnTo>
                    <a:pt x="100" y="234"/>
                  </a:lnTo>
                  <a:cubicBezTo>
                    <a:pt x="125" y="242"/>
                    <a:pt x="154" y="242"/>
                    <a:pt x="180" y="234"/>
                  </a:cubicBezTo>
                  <a:lnTo>
                    <a:pt x="180" y="250"/>
                  </a:lnTo>
                  <a:cubicBezTo>
                    <a:pt x="180" y="256"/>
                    <a:pt x="184" y="260"/>
                    <a:pt x="190" y="260"/>
                  </a:cubicBezTo>
                  <a:lnTo>
                    <a:pt x="210" y="260"/>
                  </a:lnTo>
                  <a:cubicBezTo>
                    <a:pt x="215" y="260"/>
                    <a:pt x="220" y="256"/>
                    <a:pt x="220" y="250"/>
                  </a:cubicBezTo>
                  <a:lnTo>
                    <a:pt x="220" y="212"/>
                  </a:lnTo>
                  <a:cubicBezTo>
                    <a:pt x="244" y="192"/>
                    <a:pt x="259" y="162"/>
                    <a:pt x="260" y="130"/>
                  </a:cubicBezTo>
                  <a:cubicBezTo>
                    <a:pt x="260" y="44"/>
                    <a:pt x="166" y="5"/>
                    <a:pt x="95" y="29"/>
                  </a:cubicBezTo>
                  <a:lnTo>
                    <a:pt x="95" y="29"/>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grpSp>
      <p:grpSp>
        <p:nvGrpSpPr>
          <p:cNvPr id="110" name="Group 109">
            <a:extLst>
              <a:ext uri="{FF2B5EF4-FFF2-40B4-BE49-F238E27FC236}">
                <a16:creationId xmlns:a16="http://schemas.microsoft.com/office/drawing/2014/main" id="{59355675-16AE-49CC-82D2-3D86B58992E2}"/>
              </a:ext>
            </a:extLst>
          </p:cNvPr>
          <p:cNvGrpSpPr/>
          <p:nvPr/>
        </p:nvGrpSpPr>
        <p:grpSpPr>
          <a:xfrm>
            <a:off x="4731240" y="1603659"/>
            <a:ext cx="249238" cy="298450"/>
            <a:chOff x="4533901" y="941388"/>
            <a:chExt cx="249238" cy="298450"/>
          </a:xfrm>
        </p:grpSpPr>
        <p:sp>
          <p:nvSpPr>
            <p:cNvPr id="111" name="Freeform 58">
              <a:extLst>
                <a:ext uri="{FF2B5EF4-FFF2-40B4-BE49-F238E27FC236}">
                  <a16:creationId xmlns:a16="http://schemas.microsoft.com/office/drawing/2014/main" id="{F74C1306-7DF0-494E-A643-EEFDC8B6A8F0}"/>
                </a:ext>
              </a:extLst>
            </p:cNvPr>
            <p:cNvSpPr>
              <a:spLocks/>
            </p:cNvSpPr>
            <p:nvPr/>
          </p:nvSpPr>
          <p:spPr bwMode="auto">
            <a:xfrm>
              <a:off x="4533901" y="941388"/>
              <a:ext cx="249238" cy="298450"/>
            </a:xfrm>
            <a:custGeom>
              <a:avLst/>
              <a:gdLst>
                <a:gd name="T0" fmla="*/ 260 w 260"/>
                <a:gd name="T1" fmla="*/ 280 h 300"/>
                <a:gd name="T2" fmla="*/ 260 w 260"/>
                <a:gd name="T3" fmla="*/ 280 h 300"/>
                <a:gd name="T4" fmla="*/ 240 w 260"/>
                <a:gd name="T5" fmla="*/ 300 h 300"/>
                <a:gd name="T6" fmla="*/ 20 w 260"/>
                <a:gd name="T7" fmla="*/ 300 h 300"/>
                <a:gd name="T8" fmla="*/ 0 w 260"/>
                <a:gd name="T9" fmla="*/ 280 h 300"/>
                <a:gd name="T10" fmla="*/ 0 w 260"/>
                <a:gd name="T11" fmla="*/ 20 h 300"/>
                <a:gd name="T12" fmla="*/ 20 w 260"/>
                <a:gd name="T13" fmla="*/ 0 h 300"/>
                <a:gd name="T14" fmla="*/ 162 w 260"/>
                <a:gd name="T15" fmla="*/ 0 h 300"/>
                <a:gd name="T16" fmla="*/ 176 w 260"/>
                <a:gd name="T17" fmla="*/ 6 h 300"/>
                <a:gd name="T18" fmla="*/ 255 w 260"/>
                <a:gd name="T19" fmla="*/ 85 h 300"/>
                <a:gd name="T20" fmla="*/ 260 w 260"/>
                <a:gd name="T21" fmla="*/ 99 h 300"/>
                <a:gd name="T22" fmla="*/ 260 w 260"/>
                <a:gd name="T23" fmla="*/ 280 h 300"/>
                <a:gd name="T24" fmla="*/ 260 w 260"/>
                <a:gd name="T25" fmla="*/ 28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0" h="300">
                  <a:moveTo>
                    <a:pt x="260" y="280"/>
                  </a:moveTo>
                  <a:lnTo>
                    <a:pt x="260" y="280"/>
                  </a:lnTo>
                  <a:cubicBezTo>
                    <a:pt x="260" y="291"/>
                    <a:pt x="252" y="300"/>
                    <a:pt x="240" y="300"/>
                  </a:cubicBezTo>
                  <a:lnTo>
                    <a:pt x="20" y="300"/>
                  </a:lnTo>
                  <a:cubicBezTo>
                    <a:pt x="9" y="300"/>
                    <a:pt x="0" y="291"/>
                    <a:pt x="0" y="280"/>
                  </a:cubicBezTo>
                  <a:lnTo>
                    <a:pt x="0" y="20"/>
                  </a:lnTo>
                  <a:cubicBezTo>
                    <a:pt x="0" y="9"/>
                    <a:pt x="9" y="0"/>
                    <a:pt x="20" y="0"/>
                  </a:cubicBezTo>
                  <a:lnTo>
                    <a:pt x="162" y="0"/>
                  </a:lnTo>
                  <a:cubicBezTo>
                    <a:pt x="168" y="0"/>
                    <a:pt x="173" y="3"/>
                    <a:pt x="176" y="6"/>
                  </a:cubicBezTo>
                  <a:lnTo>
                    <a:pt x="255" y="85"/>
                  </a:lnTo>
                  <a:cubicBezTo>
                    <a:pt x="258" y="88"/>
                    <a:pt x="260" y="93"/>
                    <a:pt x="260" y="99"/>
                  </a:cubicBezTo>
                  <a:lnTo>
                    <a:pt x="260" y="280"/>
                  </a:lnTo>
                  <a:lnTo>
                    <a:pt x="260" y="28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112" name="Freeform 59">
              <a:extLst>
                <a:ext uri="{FF2B5EF4-FFF2-40B4-BE49-F238E27FC236}">
                  <a16:creationId xmlns:a16="http://schemas.microsoft.com/office/drawing/2014/main" id="{DC435006-D3C5-4CCC-BE2A-1E6E7D3E2846}"/>
                </a:ext>
              </a:extLst>
            </p:cNvPr>
            <p:cNvSpPr>
              <a:spLocks/>
            </p:cNvSpPr>
            <p:nvPr/>
          </p:nvSpPr>
          <p:spPr bwMode="auto">
            <a:xfrm>
              <a:off x="4687888" y="941388"/>
              <a:ext cx="95250" cy="100013"/>
            </a:xfrm>
            <a:custGeom>
              <a:avLst/>
              <a:gdLst>
                <a:gd name="T0" fmla="*/ 100 w 100"/>
                <a:gd name="T1" fmla="*/ 100 h 100"/>
                <a:gd name="T2" fmla="*/ 100 w 100"/>
                <a:gd name="T3" fmla="*/ 100 h 100"/>
                <a:gd name="T4" fmla="*/ 20 w 100"/>
                <a:gd name="T5" fmla="*/ 100 h 100"/>
                <a:gd name="T6" fmla="*/ 0 w 100"/>
                <a:gd name="T7" fmla="*/ 80 h 100"/>
                <a:gd name="T8" fmla="*/ 0 w 100"/>
                <a:gd name="T9" fmla="*/ 0 h 100"/>
              </a:gdLst>
              <a:ahLst/>
              <a:cxnLst>
                <a:cxn ang="0">
                  <a:pos x="T0" y="T1"/>
                </a:cxn>
                <a:cxn ang="0">
                  <a:pos x="T2" y="T3"/>
                </a:cxn>
                <a:cxn ang="0">
                  <a:pos x="T4" y="T5"/>
                </a:cxn>
                <a:cxn ang="0">
                  <a:pos x="T6" y="T7"/>
                </a:cxn>
                <a:cxn ang="0">
                  <a:pos x="T8" y="T9"/>
                </a:cxn>
              </a:cxnLst>
              <a:rect l="0" t="0" r="r" b="b"/>
              <a:pathLst>
                <a:path w="100" h="100">
                  <a:moveTo>
                    <a:pt x="100" y="100"/>
                  </a:moveTo>
                  <a:lnTo>
                    <a:pt x="100" y="100"/>
                  </a:lnTo>
                  <a:lnTo>
                    <a:pt x="20" y="100"/>
                  </a:lnTo>
                  <a:cubicBezTo>
                    <a:pt x="9" y="100"/>
                    <a:pt x="0" y="91"/>
                    <a:pt x="0" y="80"/>
                  </a:cubicBezTo>
                  <a:lnTo>
                    <a:pt x="0"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113" name="Freeform 60">
              <a:extLst>
                <a:ext uri="{FF2B5EF4-FFF2-40B4-BE49-F238E27FC236}">
                  <a16:creationId xmlns:a16="http://schemas.microsoft.com/office/drawing/2014/main" id="{36229049-2813-4C40-9474-B25C69DB0419}"/>
                </a:ext>
              </a:extLst>
            </p:cNvPr>
            <p:cNvSpPr>
              <a:spLocks/>
            </p:cNvSpPr>
            <p:nvPr/>
          </p:nvSpPr>
          <p:spPr bwMode="auto">
            <a:xfrm>
              <a:off x="4583113" y="1016000"/>
              <a:ext cx="52388" cy="82550"/>
            </a:xfrm>
            <a:custGeom>
              <a:avLst/>
              <a:gdLst>
                <a:gd name="T0" fmla="*/ 2 w 54"/>
                <a:gd name="T1" fmla="*/ 71 h 83"/>
                <a:gd name="T2" fmla="*/ 2 w 54"/>
                <a:gd name="T3" fmla="*/ 71 h 83"/>
                <a:gd name="T4" fmla="*/ 27 w 54"/>
                <a:gd name="T5" fmla="*/ 83 h 83"/>
                <a:gd name="T6" fmla="*/ 54 w 54"/>
                <a:gd name="T7" fmla="*/ 62 h 83"/>
                <a:gd name="T8" fmla="*/ 27 w 54"/>
                <a:gd name="T9" fmla="*/ 41 h 83"/>
                <a:gd name="T10" fmla="*/ 0 w 54"/>
                <a:gd name="T11" fmla="*/ 21 h 83"/>
                <a:gd name="T12" fmla="*/ 27 w 54"/>
                <a:gd name="T13" fmla="*/ 0 h 83"/>
                <a:gd name="T14" fmla="*/ 52 w 54"/>
                <a:gd name="T15" fmla="*/ 12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83">
                  <a:moveTo>
                    <a:pt x="2" y="71"/>
                  </a:moveTo>
                  <a:lnTo>
                    <a:pt x="2" y="71"/>
                  </a:lnTo>
                  <a:cubicBezTo>
                    <a:pt x="8" y="79"/>
                    <a:pt x="17" y="83"/>
                    <a:pt x="27" y="83"/>
                  </a:cubicBezTo>
                  <a:cubicBezTo>
                    <a:pt x="42" y="83"/>
                    <a:pt x="54" y="73"/>
                    <a:pt x="54" y="62"/>
                  </a:cubicBezTo>
                  <a:cubicBezTo>
                    <a:pt x="54" y="51"/>
                    <a:pt x="42" y="41"/>
                    <a:pt x="27" y="41"/>
                  </a:cubicBezTo>
                  <a:cubicBezTo>
                    <a:pt x="12" y="41"/>
                    <a:pt x="0" y="32"/>
                    <a:pt x="0" y="21"/>
                  </a:cubicBezTo>
                  <a:cubicBezTo>
                    <a:pt x="0" y="9"/>
                    <a:pt x="12" y="0"/>
                    <a:pt x="27" y="0"/>
                  </a:cubicBezTo>
                  <a:cubicBezTo>
                    <a:pt x="37" y="0"/>
                    <a:pt x="46" y="4"/>
                    <a:pt x="52" y="12"/>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114" name="Freeform 61">
              <a:extLst>
                <a:ext uri="{FF2B5EF4-FFF2-40B4-BE49-F238E27FC236}">
                  <a16:creationId xmlns:a16="http://schemas.microsoft.com/office/drawing/2014/main" id="{ABA8E4E3-CC2F-423C-8D06-13AC62E7A518}"/>
                </a:ext>
              </a:extLst>
            </p:cNvPr>
            <p:cNvSpPr>
              <a:spLocks/>
            </p:cNvSpPr>
            <p:nvPr/>
          </p:nvSpPr>
          <p:spPr bwMode="auto">
            <a:xfrm>
              <a:off x="4608513" y="1098550"/>
              <a:ext cx="0" cy="12700"/>
            </a:xfrm>
            <a:custGeom>
              <a:avLst/>
              <a:gdLst>
                <a:gd name="T0" fmla="*/ 0 h 13"/>
                <a:gd name="T1" fmla="*/ 0 h 13"/>
                <a:gd name="T2" fmla="*/ 13 h 13"/>
              </a:gdLst>
              <a:ahLst/>
              <a:cxnLst>
                <a:cxn ang="0">
                  <a:pos x="0" y="T0"/>
                </a:cxn>
                <a:cxn ang="0">
                  <a:pos x="0" y="T1"/>
                </a:cxn>
                <a:cxn ang="0">
                  <a:pos x="0" y="T2"/>
                </a:cxn>
              </a:cxnLst>
              <a:rect l="0" t="0" r="r" b="b"/>
              <a:pathLst>
                <a:path h="13">
                  <a:moveTo>
                    <a:pt x="0" y="0"/>
                  </a:moveTo>
                  <a:lnTo>
                    <a:pt x="0" y="0"/>
                  </a:lnTo>
                  <a:lnTo>
                    <a:pt x="0" y="13"/>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115" name="Freeform 62">
              <a:extLst>
                <a:ext uri="{FF2B5EF4-FFF2-40B4-BE49-F238E27FC236}">
                  <a16:creationId xmlns:a16="http://schemas.microsoft.com/office/drawing/2014/main" id="{81AE0D1F-80D3-4CA6-A014-4552E5C6EE53}"/>
                </a:ext>
              </a:extLst>
            </p:cNvPr>
            <p:cNvSpPr>
              <a:spLocks/>
            </p:cNvSpPr>
            <p:nvPr/>
          </p:nvSpPr>
          <p:spPr bwMode="auto">
            <a:xfrm>
              <a:off x="4608513" y="1001713"/>
              <a:ext cx="0" cy="14288"/>
            </a:xfrm>
            <a:custGeom>
              <a:avLst/>
              <a:gdLst>
                <a:gd name="T0" fmla="*/ 0 h 14"/>
                <a:gd name="T1" fmla="*/ 0 h 14"/>
                <a:gd name="T2" fmla="*/ 14 h 14"/>
              </a:gdLst>
              <a:ahLst/>
              <a:cxnLst>
                <a:cxn ang="0">
                  <a:pos x="0" y="T0"/>
                </a:cxn>
                <a:cxn ang="0">
                  <a:pos x="0" y="T1"/>
                </a:cxn>
                <a:cxn ang="0">
                  <a:pos x="0" y="T2"/>
                </a:cxn>
              </a:cxnLst>
              <a:rect l="0" t="0" r="r" b="b"/>
              <a:pathLst>
                <a:path h="14">
                  <a:moveTo>
                    <a:pt x="0" y="0"/>
                  </a:moveTo>
                  <a:lnTo>
                    <a:pt x="0" y="0"/>
                  </a:lnTo>
                  <a:lnTo>
                    <a:pt x="0" y="14"/>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116" name="Freeform 63">
              <a:extLst>
                <a:ext uri="{FF2B5EF4-FFF2-40B4-BE49-F238E27FC236}">
                  <a16:creationId xmlns:a16="http://schemas.microsoft.com/office/drawing/2014/main" id="{80FC3ADB-A753-428C-A7F4-12ECEFB7434D}"/>
                </a:ext>
              </a:extLst>
            </p:cNvPr>
            <p:cNvSpPr>
              <a:spLocks/>
            </p:cNvSpPr>
            <p:nvPr/>
          </p:nvSpPr>
          <p:spPr bwMode="auto">
            <a:xfrm>
              <a:off x="4659313" y="1130300"/>
              <a:ext cx="76200" cy="0"/>
            </a:xfrm>
            <a:custGeom>
              <a:avLst/>
              <a:gdLst>
                <a:gd name="T0" fmla="*/ 0 w 80"/>
                <a:gd name="T1" fmla="*/ 0 w 80"/>
                <a:gd name="T2" fmla="*/ 80 w 80"/>
              </a:gdLst>
              <a:ahLst/>
              <a:cxnLst>
                <a:cxn ang="0">
                  <a:pos x="T0" y="0"/>
                </a:cxn>
                <a:cxn ang="0">
                  <a:pos x="T1" y="0"/>
                </a:cxn>
                <a:cxn ang="0">
                  <a:pos x="T2" y="0"/>
                </a:cxn>
              </a:cxnLst>
              <a:rect l="0" t="0" r="r" b="b"/>
              <a:pathLst>
                <a:path w="80">
                  <a:moveTo>
                    <a:pt x="0" y="0"/>
                  </a:moveTo>
                  <a:lnTo>
                    <a:pt x="0" y="0"/>
                  </a:lnTo>
                  <a:lnTo>
                    <a:pt x="80"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117" name="Freeform 64">
              <a:extLst>
                <a:ext uri="{FF2B5EF4-FFF2-40B4-BE49-F238E27FC236}">
                  <a16:creationId xmlns:a16="http://schemas.microsoft.com/office/drawing/2014/main" id="{36C12601-149D-4811-B8C6-AB11A55C0DDA}"/>
                </a:ext>
              </a:extLst>
            </p:cNvPr>
            <p:cNvSpPr>
              <a:spLocks/>
            </p:cNvSpPr>
            <p:nvPr/>
          </p:nvSpPr>
          <p:spPr bwMode="auto">
            <a:xfrm>
              <a:off x="4592638" y="1190625"/>
              <a:ext cx="142875" cy="0"/>
            </a:xfrm>
            <a:custGeom>
              <a:avLst/>
              <a:gdLst>
                <a:gd name="T0" fmla="*/ 0 w 150"/>
                <a:gd name="T1" fmla="*/ 0 w 150"/>
                <a:gd name="T2" fmla="*/ 150 w 150"/>
              </a:gdLst>
              <a:ahLst/>
              <a:cxnLst>
                <a:cxn ang="0">
                  <a:pos x="T0" y="0"/>
                </a:cxn>
                <a:cxn ang="0">
                  <a:pos x="T1" y="0"/>
                </a:cxn>
                <a:cxn ang="0">
                  <a:pos x="T2" y="0"/>
                </a:cxn>
              </a:cxnLst>
              <a:rect l="0" t="0" r="r" b="b"/>
              <a:pathLst>
                <a:path w="150">
                  <a:moveTo>
                    <a:pt x="0" y="0"/>
                  </a:moveTo>
                  <a:lnTo>
                    <a:pt x="0" y="0"/>
                  </a:lnTo>
                  <a:lnTo>
                    <a:pt x="150"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grpSp>
      <p:grpSp>
        <p:nvGrpSpPr>
          <p:cNvPr id="118" name="Group 117">
            <a:extLst>
              <a:ext uri="{FF2B5EF4-FFF2-40B4-BE49-F238E27FC236}">
                <a16:creationId xmlns:a16="http://schemas.microsoft.com/office/drawing/2014/main" id="{95498AFE-004E-41C7-AEA4-7B2485899E22}"/>
              </a:ext>
            </a:extLst>
          </p:cNvPr>
          <p:cNvGrpSpPr/>
          <p:nvPr/>
        </p:nvGrpSpPr>
        <p:grpSpPr>
          <a:xfrm>
            <a:off x="7262045" y="1597875"/>
            <a:ext cx="192087" cy="288925"/>
            <a:chOff x="1492251" y="947738"/>
            <a:chExt cx="192087" cy="288925"/>
          </a:xfrm>
        </p:grpSpPr>
        <p:sp>
          <p:nvSpPr>
            <p:cNvPr id="119" name="Freeform 5">
              <a:extLst>
                <a:ext uri="{FF2B5EF4-FFF2-40B4-BE49-F238E27FC236}">
                  <a16:creationId xmlns:a16="http://schemas.microsoft.com/office/drawing/2014/main" id="{ED1916AA-0C86-4D5C-98B1-1FA491AB6865}"/>
                </a:ext>
              </a:extLst>
            </p:cNvPr>
            <p:cNvSpPr>
              <a:spLocks/>
            </p:cNvSpPr>
            <p:nvPr/>
          </p:nvSpPr>
          <p:spPr bwMode="auto">
            <a:xfrm>
              <a:off x="1512888" y="1081088"/>
              <a:ext cx="171450" cy="155575"/>
            </a:xfrm>
            <a:custGeom>
              <a:avLst/>
              <a:gdLst>
                <a:gd name="T0" fmla="*/ 126 w 180"/>
                <a:gd name="T1" fmla="*/ 2 h 162"/>
                <a:gd name="T2" fmla="*/ 126 w 180"/>
                <a:gd name="T3" fmla="*/ 2 h 162"/>
                <a:gd name="T4" fmla="*/ 180 w 180"/>
                <a:gd name="T5" fmla="*/ 104 h 162"/>
                <a:gd name="T6" fmla="*/ 90 w 180"/>
                <a:gd name="T7" fmla="*/ 162 h 162"/>
                <a:gd name="T8" fmla="*/ 0 w 180"/>
                <a:gd name="T9" fmla="*/ 104 h 162"/>
                <a:gd name="T10" fmla="*/ 58 w 180"/>
                <a:gd name="T11" fmla="*/ 0 h 162"/>
              </a:gdLst>
              <a:ahLst/>
              <a:cxnLst>
                <a:cxn ang="0">
                  <a:pos x="T0" y="T1"/>
                </a:cxn>
                <a:cxn ang="0">
                  <a:pos x="T2" y="T3"/>
                </a:cxn>
                <a:cxn ang="0">
                  <a:pos x="T4" y="T5"/>
                </a:cxn>
                <a:cxn ang="0">
                  <a:pos x="T6" y="T7"/>
                </a:cxn>
                <a:cxn ang="0">
                  <a:pos x="T8" y="T9"/>
                </a:cxn>
                <a:cxn ang="0">
                  <a:pos x="T10" y="T11"/>
                </a:cxn>
              </a:cxnLst>
              <a:rect l="0" t="0" r="r" b="b"/>
              <a:pathLst>
                <a:path w="180" h="162">
                  <a:moveTo>
                    <a:pt x="126" y="2"/>
                  </a:moveTo>
                  <a:lnTo>
                    <a:pt x="126" y="2"/>
                  </a:lnTo>
                  <a:cubicBezTo>
                    <a:pt x="138" y="10"/>
                    <a:pt x="180" y="53"/>
                    <a:pt x="180" y="104"/>
                  </a:cubicBezTo>
                  <a:cubicBezTo>
                    <a:pt x="180" y="145"/>
                    <a:pt x="133" y="162"/>
                    <a:pt x="90" y="162"/>
                  </a:cubicBezTo>
                  <a:cubicBezTo>
                    <a:pt x="46" y="162"/>
                    <a:pt x="0" y="145"/>
                    <a:pt x="0" y="104"/>
                  </a:cubicBezTo>
                  <a:cubicBezTo>
                    <a:pt x="0" y="51"/>
                    <a:pt x="47" y="6"/>
                    <a:pt x="58" y="0"/>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120" name="Freeform 6">
              <a:extLst>
                <a:ext uri="{FF2B5EF4-FFF2-40B4-BE49-F238E27FC236}">
                  <a16:creationId xmlns:a16="http://schemas.microsoft.com/office/drawing/2014/main" id="{3F3A2498-92C1-49AA-AEE1-F35A1ACC9507}"/>
                </a:ext>
              </a:extLst>
            </p:cNvPr>
            <p:cNvSpPr>
              <a:spLocks/>
            </p:cNvSpPr>
            <p:nvPr/>
          </p:nvSpPr>
          <p:spPr bwMode="auto">
            <a:xfrm>
              <a:off x="1492251" y="987425"/>
              <a:ext cx="30163" cy="95250"/>
            </a:xfrm>
            <a:custGeom>
              <a:avLst/>
              <a:gdLst>
                <a:gd name="T0" fmla="*/ 0 w 30"/>
                <a:gd name="T1" fmla="*/ 0 h 100"/>
                <a:gd name="T2" fmla="*/ 0 w 30"/>
                <a:gd name="T3" fmla="*/ 0 h 100"/>
                <a:gd name="T4" fmla="*/ 24 w 30"/>
                <a:gd name="T5" fmla="*/ 0 h 100"/>
                <a:gd name="T6" fmla="*/ 30 w 30"/>
                <a:gd name="T7" fmla="*/ 7 h 100"/>
                <a:gd name="T8" fmla="*/ 30 w 30"/>
                <a:gd name="T9" fmla="*/ 92 h 100"/>
                <a:gd name="T10" fmla="*/ 24 w 30"/>
                <a:gd name="T11" fmla="*/ 100 h 100"/>
                <a:gd name="T12" fmla="*/ 0 w 30"/>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30" h="100">
                  <a:moveTo>
                    <a:pt x="0" y="0"/>
                  </a:moveTo>
                  <a:lnTo>
                    <a:pt x="0" y="0"/>
                  </a:lnTo>
                  <a:lnTo>
                    <a:pt x="24" y="0"/>
                  </a:lnTo>
                  <a:cubicBezTo>
                    <a:pt x="28" y="0"/>
                    <a:pt x="30" y="2"/>
                    <a:pt x="30" y="7"/>
                  </a:cubicBezTo>
                  <a:lnTo>
                    <a:pt x="30" y="92"/>
                  </a:lnTo>
                  <a:cubicBezTo>
                    <a:pt x="30" y="97"/>
                    <a:pt x="28" y="100"/>
                    <a:pt x="24" y="100"/>
                  </a:cubicBezTo>
                  <a:lnTo>
                    <a:pt x="0" y="10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121" name="Freeform 7">
              <a:extLst>
                <a:ext uri="{FF2B5EF4-FFF2-40B4-BE49-F238E27FC236}">
                  <a16:creationId xmlns:a16="http://schemas.microsoft.com/office/drawing/2014/main" id="{CF9E60F1-FFE4-4480-AF5E-D01E4745205D}"/>
                </a:ext>
              </a:extLst>
            </p:cNvPr>
            <p:cNvSpPr>
              <a:spLocks/>
            </p:cNvSpPr>
            <p:nvPr/>
          </p:nvSpPr>
          <p:spPr bwMode="auto">
            <a:xfrm>
              <a:off x="1522413" y="971550"/>
              <a:ext cx="46038" cy="30163"/>
            </a:xfrm>
            <a:custGeom>
              <a:avLst/>
              <a:gdLst>
                <a:gd name="T0" fmla="*/ 49 w 49"/>
                <a:gd name="T1" fmla="*/ 0 h 31"/>
                <a:gd name="T2" fmla="*/ 49 w 49"/>
                <a:gd name="T3" fmla="*/ 0 h 31"/>
                <a:gd name="T4" fmla="*/ 33 w 49"/>
                <a:gd name="T5" fmla="*/ 24 h 31"/>
                <a:gd name="T6" fmla="*/ 19 w 49"/>
                <a:gd name="T7" fmla="*/ 31 h 31"/>
                <a:gd name="T8" fmla="*/ 0 w 49"/>
                <a:gd name="T9" fmla="*/ 31 h 31"/>
              </a:gdLst>
              <a:ahLst/>
              <a:cxnLst>
                <a:cxn ang="0">
                  <a:pos x="T0" y="T1"/>
                </a:cxn>
                <a:cxn ang="0">
                  <a:pos x="T2" y="T3"/>
                </a:cxn>
                <a:cxn ang="0">
                  <a:pos x="T4" y="T5"/>
                </a:cxn>
                <a:cxn ang="0">
                  <a:pos x="T6" y="T7"/>
                </a:cxn>
                <a:cxn ang="0">
                  <a:pos x="T8" y="T9"/>
                </a:cxn>
              </a:cxnLst>
              <a:rect l="0" t="0" r="r" b="b"/>
              <a:pathLst>
                <a:path w="49" h="31">
                  <a:moveTo>
                    <a:pt x="49" y="0"/>
                  </a:moveTo>
                  <a:lnTo>
                    <a:pt x="49" y="0"/>
                  </a:lnTo>
                  <a:lnTo>
                    <a:pt x="33" y="24"/>
                  </a:lnTo>
                  <a:cubicBezTo>
                    <a:pt x="29" y="28"/>
                    <a:pt x="24" y="30"/>
                    <a:pt x="19" y="31"/>
                  </a:cubicBezTo>
                  <a:lnTo>
                    <a:pt x="0" y="31"/>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122" name="Freeform 8">
              <a:extLst>
                <a:ext uri="{FF2B5EF4-FFF2-40B4-BE49-F238E27FC236}">
                  <a16:creationId xmlns:a16="http://schemas.microsoft.com/office/drawing/2014/main" id="{1A7FD54A-05E4-45D3-9340-8BB9DB814DDE}"/>
                </a:ext>
              </a:extLst>
            </p:cNvPr>
            <p:cNvSpPr>
              <a:spLocks/>
            </p:cNvSpPr>
            <p:nvPr/>
          </p:nvSpPr>
          <p:spPr bwMode="auto">
            <a:xfrm>
              <a:off x="1522413" y="947738"/>
              <a:ext cx="142875" cy="134938"/>
            </a:xfrm>
            <a:custGeom>
              <a:avLst/>
              <a:gdLst>
                <a:gd name="T0" fmla="*/ 0 w 150"/>
                <a:gd name="T1" fmla="*/ 116 h 140"/>
                <a:gd name="T2" fmla="*/ 0 w 150"/>
                <a:gd name="T3" fmla="*/ 116 h 140"/>
                <a:gd name="T4" fmla="*/ 60 w 150"/>
                <a:gd name="T5" fmla="*/ 140 h 140"/>
                <a:gd name="T6" fmla="*/ 116 w 150"/>
                <a:gd name="T7" fmla="*/ 140 h 140"/>
                <a:gd name="T8" fmla="*/ 137 w 150"/>
                <a:gd name="T9" fmla="*/ 125 h 140"/>
                <a:gd name="T10" fmla="*/ 150 w 150"/>
                <a:gd name="T11" fmla="*/ 65 h 140"/>
                <a:gd name="T12" fmla="*/ 130 w 150"/>
                <a:gd name="T13" fmla="*/ 50 h 140"/>
                <a:gd name="T14" fmla="*/ 63 w 150"/>
                <a:gd name="T15" fmla="*/ 51 h 140"/>
                <a:gd name="T16" fmla="*/ 41 w 150"/>
                <a:gd name="T17" fmla="*/ 11 h 140"/>
                <a:gd name="T18" fmla="*/ 41 w 150"/>
                <a:gd name="T19" fmla="*/ 4 h 140"/>
                <a:gd name="T20" fmla="*/ 47 w 150"/>
                <a:gd name="T21" fmla="*/ 0 h 140"/>
                <a:gd name="T22" fmla="*/ 124 w 150"/>
                <a:gd name="T23" fmla="*/ 0 h 140"/>
                <a:gd name="T24" fmla="*/ 130 w 150"/>
                <a:gd name="T25" fmla="*/ 4 h 140"/>
                <a:gd name="T26" fmla="*/ 130 w 150"/>
                <a:gd name="T27" fmla="*/ 11 h 140"/>
                <a:gd name="T28" fmla="*/ 109 w 150"/>
                <a:gd name="T29" fmla="*/ 5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 h="140">
                  <a:moveTo>
                    <a:pt x="0" y="116"/>
                  </a:moveTo>
                  <a:lnTo>
                    <a:pt x="0" y="116"/>
                  </a:lnTo>
                  <a:cubicBezTo>
                    <a:pt x="28" y="130"/>
                    <a:pt x="44" y="140"/>
                    <a:pt x="60" y="140"/>
                  </a:cubicBezTo>
                  <a:lnTo>
                    <a:pt x="116" y="140"/>
                  </a:lnTo>
                  <a:cubicBezTo>
                    <a:pt x="130" y="140"/>
                    <a:pt x="132" y="140"/>
                    <a:pt x="137" y="125"/>
                  </a:cubicBezTo>
                  <a:cubicBezTo>
                    <a:pt x="144" y="103"/>
                    <a:pt x="150" y="66"/>
                    <a:pt x="150" y="65"/>
                  </a:cubicBezTo>
                  <a:cubicBezTo>
                    <a:pt x="150" y="58"/>
                    <a:pt x="144" y="50"/>
                    <a:pt x="130" y="50"/>
                  </a:cubicBezTo>
                  <a:lnTo>
                    <a:pt x="63" y="51"/>
                  </a:lnTo>
                  <a:lnTo>
                    <a:pt x="41" y="11"/>
                  </a:lnTo>
                  <a:cubicBezTo>
                    <a:pt x="40" y="9"/>
                    <a:pt x="40" y="6"/>
                    <a:pt x="41" y="4"/>
                  </a:cubicBezTo>
                  <a:cubicBezTo>
                    <a:pt x="42" y="2"/>
                    <a:pt x="44" y="1"/>
                    <a:pt x="47" y="0"/>
                  </a:cubicBezTo>
                  <a:lnTo>
                    <a:pt x="124" y="0"/>
                  </a:lnTo>
                  <a:cubicBezTo>
                    <a:pt x="127" y="1"/>
                    <a:pt x="129" y="2"/>
                    <a:pt x="130" y="4"/>
                  </a:cubicBezTo>
                  <a:cubicBezTo>
                    <a:pt x="131" y="6"/>
                    <a:pt x="131" y="9"/>
                    <a:pt x="130" y="11"/>
                  </a:cubicBezTo>
                  <a:lnTo>
                    <a:pt x="109" y="5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123" name="Freeform 9">
              <a:extLst>
                <a:ext uri="{FF2B5EF4-FFF2-40B4-BE49-F238E27FC236}">
                  <a16:creationId xmlns:a16="http://schemas.microsoft.com/office/drawing/2014/main" id="{A5566DB2-EDC2-4365-8109-A0C8CC85405F}"/>
                </a:ext>
              </a:extLst>
            </p:cNvPr>
            <p:cNvSpPr>
              <a:spLocks/>
            </p:cNvSpPr>
            <p:nvPr/>
          </p:nvSpPr>
          <p:spPr bwMode="auto">
            <a:xfrm>
              <a:off x="1574801" y="1114425"/>
              <a:ext cx="52388" cy="80963"/>
            </a:xfrm>
            <a:custGeom>
              <a:avLst/>
              <a:gdLst>
                <a:gd name="T0" fmla="*/ 2 w 55"/>
                <a:gd name="T1" fmla="*/ 71 h 83"/>
                <a:gd name="T2" fmla="*/ 2 w 55"/>
                <a:gd name="T3" fmla="*/ 71 h 83"/>
                <a:gd name="T4" fmla="*/ 27 w 55"/>
                <a:gd name="T5" fmla="*/ 83 h 83"/>
                <a:gd name="T6" fmla="*/ 55 w 55"/>
                <a:gd name="T7" fmla="*/ 62 h 83"/>
                <a:gd name="T8" fmla="*/ 27 w 55"/>
                <a:gd name="T9" fmla="*/ 42 h 83"/>
                <a:gd name="T10" fmla="*/ 0 w 55"/>
                <a:gd name="T11" fmla="*/ 21 h 83"/>
                <a:gd name="T12" fmla="*/ 27 w 55"/>
                <a:gd name="T13" fmla="*/ 0 h 83"/>
                <a:gd name="T14" fmla="*/ 52 w 55"/>
                <a:gd name="T15" fmla="*/ 12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83">
                  <a:moveTo>
                    <a:pt x="2" y="71"/>
                  </a:moveTo>
                  <a:lnTo>
                    <a:pt x="2" y="71"/>
                  </a:lnTo>
                  <a:cubicBezTo>
                    <a:pt x="8" y="79"/>
                    <a:pt x="17" y="83"/>
                    <a:pt x="27" y="83"/>
                  </a:cubicBezTo>
                  <a:cubicBezTo>
                    <a:pt x="42" y="83"/>
                    <a:pt x="55" y="74"/>
                    <a:pt x="55" y="62"/>
                  </a:cubicBezTo>
                  <a:cubicBezTo>
                    <a:pt x="55" y="51"/>
                    <a:pt x="42" y="42"/>
                    <a:pt x="27" y="42"/>
                  </a:cubicBezTo>
                  <a:cubicBezTo>
                    <a:pt x="12" y="42"/>
                    <a:pt x="0" y="32"/>
                    <a:pt x="0" y="21"/>
                  </a:cubicBezTo>
                  <a:cubicBezTo>
                    <a:pt x="0" y="9"/>
                    <a:pt x="12" y="0"/>
                    <a:pt x="27" y="0"/>
                  </a:cubicBezTo>
                  <a:cubicBezTo>
                    <a:pt x="37" y="0"/>
                    <a:pt x="46" y="4"/>
                    <a:pt x="52" y="12"/>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124" name="Freeform 10">
              <a:extLst>
                <a:ext uri="{FF2B5EF4-FFF2-40B4-BE49-F238E27FC236}">
                  <a16:creationId xmlns:a16="http://schemas.microsoft.com/office/drawing/2014/main" id="{F8653D6F-D8A0-4401-97FA-88A897876487}"/>
                </a:ext>
              </a:extLst>
            </p:cNvPr>
            <p:cNvSpPr>
              <a:spLocks/>
            </p:cNvSpPr>
            <p:nvPr/>
          </p:nvSpPr>
          <p:spPr bwMode="auto">
            <a:xfrm>
              <a:off x="1600201" y="1195388"/>
              <a:ext cx="0" cy="12700"/>
            </a:xfrm>
            <a:custGeom>
              <a:avLst/>
              <a:gdLst>
                <a:gd name="T0" fmla="*/ 0 h 14"/>
                <a:gd name="T1" fmla="*/ 0 h 14"/>
                <a:gd name="T2" fmla="*/ 14 h 14"/>
              </a:gdLst>
              <a:ahLst/>
              <a:cxnLst>
                <a:cxn ang="0">
                  <a:pos x="0" y="T0"/>
                </a:cxn>
                <a:cxn ang="0">
                  <a:pos x="0" y="T1"/>
                </a:cxn>
                <a:cxn ang="0">
                  <a:pos x="0" y="T2"/>
                </a:cxn>
              </a:cxnLst>
              <a:rect l="0" t="0" r="r" b="b"/>
              <a:pathLst>
                <a:path h="14">
                  <a:moveTo>
                    <a:pt x="0" y="0"/>
                  </a:moveTo>
                  <a:lnTo>
                    <a:pt x="0" y="0"/>
                  </a:lnTo>
                  <a:lnTo>
                    <a:pt x="0" y="14"/>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125" name="Freeform 11">
              <a:extLst>
                <a:ext uri="{FF2B5EF4-FFF2-40B4-BE49-F238E27FC236}">
                  <a16:creationId xmlns:a16="http://schemas.microsoft.com/office/drawing/2014/main" id="{F9AE0C22-3F1C-4144-B6C7-7C089E9E4F81}"/>
                </a:ext>
              </a:extLst>
            </p:cNvPr>
            <p:cNvSpPr>
              <a:spLocks/>
            </p:cNvSpPr>
            <p:nvPr/>
          </p:nvSpPr>
          <p:spPr bwMode="auto">
            <a:xfrm>
              <a:off x="1600201" y="1103313"/>
              <a:ext cx="0" cy="11113"/>
            </a:xfrm>
            <a:custGeom>
              <a:avLst/>
              <a:gdLst>
                <a:gd name="T0" fmla="*/ 0 h 13"/>
                <a:gd name="T1" fmla="*/ 0 h 13"/>
                <a:gd name="T2" fmla="*/ 13 h 13"/>
              </a:gdLst>
              <a:ahLst/>
              <a:cxnLst>
                <a:cxn ang="0">
                  <a:pos x="0" y="T0"/>
                </a:cxn>
                <a:cxn ang="0">
                  <a:pos x="0" y="T1"/>
                </a:cxn>
                <a:cxn ang="0">
                  <a:pos x="0" y="T2"/>
                </a:cxn>
              </a:cxnLst>
              <a:rect l="0" t="0" r="r" b="b"/>
              <a:pathLst>
                <a:path h="13">
                  <a:moveTo>
                    <a:pt x="0" y="0"/>
                  </a:moveTo>
                  <a:lnTo>
                    <a:pt x="0" y="0"/>
                  </a:lnTo>
                  <a:lnTo>
                    <a:pt x="0" y="13"/>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grpSp>
      <p:sp>
        <p:nvSpPr>
          <p:cNvPr id="62" name="TextBox 61">
            <a:extLst>
              <a:ext uri="{FF2B5EF4-FFF2-40B4-BE49-F238E27FC236}">
                <a16:creationId xmlns:a16="http://schemas.microsoft.com/office/drawing/2014/main" id="{91CC9005-3BB1-4D10-B981-4202C00D7527}"/>
              </a:ext>
            </a:extLst>
          </p:cNvPr>
          <p:cNvSpPr txBox="1"/>
          <p:nvPr/>
        </p:nvSpPr>
        <p:spPr>
          <a:xfrm>
            <a:off x="330746" y="702422"/>
            <a:ext cx="8519886" cy="4678204"/>
          </a:xfrm>
          <a:prstGeom prst="rect">
            <a:avLst/>
          </a:prstGeom>
          <a:noFill/>
        </p:spPr>
        <p:txBody>
          <a:bodyPr wrap="square">
            <a:spAutoFit/>
          </a:bodyPr>
          <a:lstStyle/>
          <a:p>
            <a:pPr defTabSz="914349">
              <a:spcBef>
                <a:spcPts val="600"/>
              </a:spcBef>
              <a:buClr>
                <a:srgbClr val="F26729"/>
              </a:buClr>
              <a:defRPr/>
            </a:pPr>
            <a:r>
              <a:rPr lang="en-GB" sz="1200" b="1" dirty="0">
                <a:solidFill>
                  <a:srgbClr val="002060"/>
                </a:solidFill>
                <a:latin typeface="Arial" panose="020B0604020202020204"/>
              </a:rPr>
              <a:t>HRA New Borrowing Rate</a:t>
            </a:r>
          </a:p>
          <a:p>
            <a:pPr marL="171446" indent="-171446" defTabSz="914349">
              <a:spcBef>
                <a:spcPts val="600"/>
              </a:spcBef>
              <a:buClr>
                <a:srgbClr val="F26729"/>
              </a:buClr>
              <a:buFont typeface="Arial" panose="020B0604020202020204" pitchFamily="34" charset="0"/>
              <a:buChar char="•"/>
              <a:defRPr/>
            </a:pPr>
            <a:r>
              <a:rPr lang="en-GB" sz="1200" dirty="0">
                <a:solidFill>
                  <a:srgbClr val="002060"/>
                </a:solidFill>
                <a:latin typeface="Arial" panose="020B0604020202020204"/>
              </a:rPr>
              <a:t>From 1</a:t>
            </a:r>
            <a:r>
              <a:rPr lang="en-GB" sz="1200" baseline="30000" dirty="0">
                <a:solidFill>
                  <a:srgbClr val="002060"/>
                </a:solidFill>
                <a:latin typeface="Arial" panose="020B0604020202020204"/>
              </a:rPr>
              <a:t>st</a:t>
            </a:r>
            <a:r>
              <a:rPr lang="en-GB" sz="1200" dirty="0">
                <a:solidFill>
                  <a:srgbClr val="002060"/>
                </a:solidFill>
                <a:latin typeface="Arial" panose="020B0604020202020204"/>
              </a:rPr>
              <a:t> June 2023 access borrowing for HRA of gilts plus 40bps (Currently PWLB Certainty Rate of gilts +80bps)</a:t>
            </a:r>
          </a:p>
          <a:p>
            <a:pPr marL="628646" lvl="1" indent="-171446" defTabSz="914349">
              <a:spcBef>
                <a:spcPts val="600"/>
              </a:spcBef>
              <a:buClr>
                <a:srgbClr val="F26729"/>
              </a:buClr>
              <a:buFont typeface="Arial" panose="020B0604020202020204" pitchFamily="34" charset="0"/>
              <a:buChar char="•"/>
              <a:defRPr/>
            </a:pPr>
            <a:r>
              <a:rPr lang="en-GB" sz="1200" dirty="0">
                <a:solidFill>
                  <a:srgbClr val="002060"/>
                </a:solidFill>
                <a:latin typeface="Arial" panose="020B0604020202020204"/>
              </a:rPr>
              <a:t>In place for 1 year to be kept under review</a:t>
            </a:r>
          </a:p>
          <a:p>
            <a:pPr defTabSz="914349">
              <a:spcBef>
                <a:spcPts val="600"/>
              </a:spcBef>
              <a:buClr>
                <a:srgbClr val="F26729"/>
              </a:buClr>
              <a:defRPr/>
            </a:pPr>
            <a:r>
              <a:rPr lang="en-GB" sz="1200" b="1" dirty="0">
                <a:solidFill>
                  <a:srgbClr val="002060"/>
                </a:solidFill>
                <a:latin typeface="Arial" panose="020B0604020202020204"/>
              </a:rPr>
              <a:t>Leisure industry support</a:t>
            </a:r>
          </a:p>
          <a:p>
            <a:pPr marL="171450" indent="-171450" defTabSz="914349">
              <a:spcBef>
                <a:spcPts val="600"/>
              </a:spcBef>
              <a:buClr>
                <a:srgbClr val="F26729"/>
              </a:buClr>
              <a:buFont typeface="Arial" panose="020B0604020202020204" pitchFamily="34" charset="0"/>
              <a:buChar char="•"/>
              <a:defRPr/>
            </a:pPr>
            <a:r>
              <a:rPr lang="en-GB" sz="1200" dirty="0">
                <a:solidFill>
                  <a:srgbClr val="002060"/>
                </a:solidFill>
                <a:latin typeface="Arial" panose="020B0604020202020204"/>
              </a:rPr>
              <a:t> £63m extra support for increased energy costs </a:t>
            </a:r>
            <a:endParaRPr lang="en-GB" sz="1100" dirty="0">
              <a:solidFill>
                <a:srgbClr val="002060"/>
              </a:solidFill>
              <a:latin typeface="Arial" panose="020B0604020202020204"/>
            </a:endParaRPr>
          </a:p>
          <a:p>
            <a:pPr defTabSz="914349">
              <a:spcBef>
                <a:spcPts val="600"/>
              </a:spcBef>
              <a:buClr>
                <a:srgbClr val="F26729"/>
              </a:buClr>
              <a:defRPr/>
            </a:pPr>
            <a:r>
              <a:rPr lang="en-GB" sz="1200" b="1" dirty="0">
                <a:solidFill>
                  <a:srgbClr val="002060"/>
                </a:solidFill>
                <a:latin typeface="Arial" panose="020B0604020202020204"/>
              </a:rPr>
              <a:t>Energy price Guarantee </a:t>
            </a:r>
          </a:p>
          <a:p>
            <a:pPr marL="171450" indent="-171450" defTabSz="914349">
              <a:spcBef>
                <a:spcPts val="600"/>
              </a:spcBef>
              <a:buClr>
                <a:srgbClr val="F26729"/>
              </a:buClr>
              <a:buFont typeface="Arial" panose="020B0604020202020204" pitchFamily="34" charset="0"/>
              <a:buChar char="•"/>
              <a:defRPr/>
            </a:pPr>
            <a:r>
              <a:rPr lang="en-GB" sz="1200" dirty="0">
                <a:solidFill>
                  <a:srgbClr val="002060"/>
                </a:solidFill>
                <a:latin typeface="Arial" panose="020B0604020202020204"/>
              </a:rPr>
              <a:t> £2500 extended to 30</a:t>
            </a:r>
            <a:r>
              <a:rPr lang="en-GB" sz="1200" baseline="30000" dirty="0">
                <a:solidFill>
                  <a:srgbClr val="002060"/>
                </a:solidFill>
                <a:latin typeface="Arial" panose="020B0604020202020204"/>
              </a:rPr>
              <a:t>th</a:t>
            </a:r>
            <a:r>
              <a:rPr lang="en-GB" sz="1200" dirty="0">
                <a:solidFill>
                  <a:srgbClr val="002060"/>
                </a:solidFill>
                <a:latin typeface="Arial" panose="020B0604020202020204"/>
              </a:rPr>
              <a:t> June 2023 </a:t>
            </a:r>
            <a:endParaRPr lang="en-GB" sz="1100" dirty="0">
              <a:solidFill>
                <a:srgbClr val="002060"/>
              </a:solidFill>
              <a:latin typeface="Arial" panose="020B0604020202020204"/>
            </a:endParaRPr>
          </a:p>
          <a:p>
            <a:pPr defTabSz="914349">
              <a:spcBef>
                <a:spcPts val="600"/>
              </a:spcBef>
              <a:buClr>
                <a:srgbClr val="F26729"/>
              </a:buClr>
              <a:defRPr/>
            </a:pPr>
            <a:r>
              <a:rPr lang="en-GB" sz="1100" b="1" dirty="0">
                <a:solidFill>
                  <a:srgbClr val="002060"/>
                </a:solidFill>
                <a:latin typeface="Arial" panose="020B0604020202020204"/>
              </a:rPr>
              <a:t>Corporation Tax</a:t>
            </a:r>
          </a:p>
          <a:p>
            <a:pPr marL="268281" lvl="1" defTabSz="914349">
              <a:spcBef>
                <a:spcPts val="600"/>
              </a:spcBef>
              <a:buClr>
                <a:srgbClr val="F26729"/>
              </a:buClr>
              <a:defRPr/>
            </a:pPr>
            <a:r>
              <a:rPr lang="en-GB" sz="1100" dirty="0">
                <a:solidFill>
                  <a:srgbClr val="002060"/>
                </a:solidFill>
                <a:latin typeface="Arial" panose="020B0604020202020204"/>
              </a:rPr>
              <a:t>Rise from 19 to 25% for profits above £250k</a:t>
            </a:r>
          </a:p>
          <a:p>
            <a:pPr defTabSz="914349">
              <a:spcBef>
                <a:spcPts val="600"/>
              </a:spcBef>
              <a:buClr>
                <a:srgbClr val="F26729"/>
              </a:buClr>
              <a:defRPr/>
            </a:pPr>
            <a:r>
              <a:rPr lang="en-GB" sz="1100" b="1" dirty="0">
                <a:solidFill>
                  <a:srgbClr val="002060"/>
                </a:solidFill>
                <a:latin typeface="Arial" panose="020B0604020202020204"/>
              </a:rPr>
              <a:t>Pensions</a:t>
            </a:r>
          </a:p>
          <a:p>
            <a:pPr marL="450839" lvl="1" indent="-182558" defTabSz="914349">
              <a:spcBef>
                <a:spcPts val="600"/>
              </a:spcBef>
              <a:buClr>
                <a:srgbClr val="F26729"/>
              </a:buClr>
              <a:buFont typeface="Arial" panose="020B0604020202020204" pitchFamily="34" charset="0"/>
              <a:buChar char="•"/>
              <a:defRPr/>
            </a:pPr>
            <a:r>
              <a:rPr lang="en-GB" sz="1200" dirty="0">
                <a:solidFill>
                  <a:srgbClr val="002060"/>
                </a:solidFill>
                <a:latin typeface="Arial" panose="020B0604020202020204"/>
              </a:rPr>
              <a:t>Abolish life Time Allowance</a:t>
            </a:r>
          </a:p>
          <a:p>
            <a:pPr marL="450839" lvl="1" indent="-182558" defTabSz="914349">
              <a:spcBef>
                <a:spcPts val="600"/>
              </a:spcBef>
              <a:buClr>
                <a:srgbClr val="F26729"/>
              </a:buClr>
              <a:buFont typeface="Arial" panose="020B0604020202020204" pitchFamily="34" charset="0"/>
              <a:buChar char="•"/>
              <a:defRPr/>
            </a:pPr>
            <a:r>
              <a:rPr lang="en-GB" sz="1200" dirty="0">
                <a:solidFill>
                  <a:srgbClr val="002060"/>
                </a:solidFill>
                <a:latin typeface="Arial" panose="020B0604020202020204"/>
              </a:rPr>
              <a:t>Increase annual tax free pension contributions from £40k to £60k</a:t>
            </a:r>
          </a:p>
          <a:p>
            <a:pPr defTabSz="914349">
              <a:spcBef>
                <a:spcPts val="600"/>
              </a:spcBef>
              <a:buClr>
                <a:srgbClr val="F26729"/>
              </a:buClr>
              <a:defRPr/>
            </a:pPr>
            <a:r>
              <a:rPr lang="en-GB" sz="1200" b="1" dirty="0">
                <a:solidFill>
                  <a:srgbClr val="002060"/>
                </a:solidFill>
                <a:latin typeface="Arial" panose="020B0604020202020204"/>
              </a:rPr>
              <a:t>What’s Ahead?</a:t>
            </a:r>
          </a:p>
          <a:p>
            <a:pPr marL="450839" lvl="1" indent="-182558" defTabSz="914349">
              <a:spcBef>
                <a:spcPts val="600"/>
              </a:spcBef>
              <a:buClr>
                <a:srgbClr val="F26729"/>
              </a:buClr>
              <a:buFont typeface="Arial" panose="020B0604020202020204" pitchFamily="34" charset="0"/>
              <a:buChar char="•"/>
              <a:defRPr/>
            </a:pPr>
            <a:r>
              <a:rPr lang="en-GB" sz="1200" dirty="0">
                <a:solidFill>
                  <a:srgbClr val="002060"/>
                </a:solidFill>
                <a:latin typeface="Arial" panose="020B0604020202020204"/>
              </a:rPr>
              <a:t>Scope to cut taxes</a:t>
            </a:r>
          </a:p>
          <a:p>
            <a:pPr marL="450839" lvl="1" indent="-182558" defTabSz="914349">
              <a:spcBef>
                <a:spcPts val="600"/>
              </a:spcBef>
              <a:buClr>
                <a:srgbClr val="F26729"/>
              </a:buClr>
              <a:buFont typeface="Arial" panose="020B0604020202020204" pitchFamily="34" charset="0"/>
              <a:buChar char="•"/>
              <a:defRPr/>
            </a:pPr>
            <a:r>
              <a:rPr lang="en-GB" sz="1200" dirty="0">
                <a:solidFill>
                  <a:srgbClr val="002060"/>
                </a:solidFill>
                <a:latin typeface="Arial" panose="020B0604020202020204"/>
              </a:rPr>
              <a:t>Increase spending</a:t>
            </a:r>
          </a:p>
          <a:p>
            <a:pPr marL="450839" lvl="1" indent="-182558" defTabSz="914349">
              <a:spcBef>
                <a:spcPts val="600"/>
              </a:spcBef>
              <a:buClr>
                <a:srgbClr val="F26729"/>
              </a:buClr>
              <a:buFont typeface="Arial" panose="020B0604020202020204" pitchFamily="34" charset="0"/>
              <a:buChar char="•"/>
              <a:defRPr/>
            </a:pPr>
            <a:r>
              <a:rPr lang="en-GB" sz="1200" dirty="0">
                <a:solidFill>
                  <a:srgbClr val="002060"/>
                </a:solidFill>
                <a:latin typeface="Arial" panose="020B0604020202020204"/>
              </a:rPr>
              <a:t>Political motivation ahead of 24/25 general election</a:t>
            </a:r>
          </a:p>
          <a:p>
            <a:pPr marL="450839" lvl="1" indent="-182558" defTabSz="914349">
              <a:spcBef>
                <a:spcPts val="600"/>
              </a:spcBef>
              <a:buClr>
                <a:srgbClr val="F26729"/>
              </a:buClr>
              <a:buFont typeface="Arial" panose="020B0604020202020204" pitchFamily="34" charset="0"/>
              <a:buChar char="•"/>
              <a:defRPr/>
            </a:pPr>
            <a:r>
              <a:rPr lang="en-GB" sz="1200" dirty="0">
                <a:solidFill>
                  <a:srgbClr val="002060"/>
                </a:solidFill>
                <a:latin typeface="Arial" panose="020B0604020202020204"/>
              </a:rPr>
              <a:t>No recession this year with 2024 higher growth but future years down</a:t>
            </a:r>
            <a:endParaRPr lang="en-GB" sz="1200" b="1" dirty="0">
              <a:solidFill>
                <a:srgbClr val="002060"/>
              </a:solidFill>
              <a:latin typeface="Arial" panose="020B0604020202020204"/>
            </a:endParaRPr>
          </a:p>
          <a:p>
            <a:pPr marL="450839" lvl="1" indent="-182558" defTabSz="914349">
              <a:spcBef>
                <a:spcPts val="600"/>
              </a:spcBef>
              <a:buClr>
                <a:srgbClr val="F26729"/>
              </a:buClr>
              <a:buFont typeface="Arial" panose="020B0604020202020204" pitchFamily="34" charset="0"/>
              <a:buChar char="•"/>
              <a:defRPr/>
            </a:pPr>
            <a:endParaRPr lang="en-GB" sz="1200" b="1" dirty="0">
              <a:solidFill>
                <a:srgbClr val="002060"/>
              </a:solidFill>
              <a:latin typeface="Arial" panose="020B0604020202020204"/>
            </a:endParaRPr>
          </a:p>
        </p:txBody>
      </p:sp>
      <p:sp>
        <p:nvSpPr>
          <p:cNvPr id="64" name="Footer Placeholder 1">
            <a:extLst>
              <a:ext uri="{FF2B5EF4-FFF2-40B4-BE49-F238E27FC236}">
                <a16:creationId xmlns:a16="http://schemas.microsoft.com/office/drawing/2014/main" id="{54F5E8B0-FBD7-48BC-A34C-DC6126C5EE8A}"/>
              </a:ext>
            </a:extLst>
          </p:cNvPr>
          <p:cNvSpPr>
            <a:spLocks noGrp="1"/>
          </p:cNvSpPr>
          <p:nvPr>
            <p:ph type="ftr" sz="quarter" idx="16"/>
          </p:nvPr>
        </p:nvSpPr>
        <p:spPr>
          <a:xfrm>
            <a:off x="6034227" y="4831677"/>
            <a:ext cx="2044700" cy="273844"/>
          </a:xfrm>
        </p:spPr>
        <p:txBody>
          <a:bodyPr/>
          <a:lstStyle/>
          <a:p>
            <a:pPr defTabSz="457189"/>
            <a:r>
              <a:rPr lang="en-GB">
                <a:solidFill>
                  <a:srgbClr val="FFFFFF">
                    <a:lumMod val="65000"/>
                  </a:srgbClr>
                </a:solidFill>
                <a:latin typeface="Arial" panose="020B0604020202020204"/>
              </a:rPr>
              <a:t>SDCT</a:t>
            </a:r>
            <a:endParaRPr lang="en-US" dirty="0">
              <a:solidFill>
                <a:srgbClr val="FFFFFF">
                  <a:lumMod val="65000"/>
                </a:srgbClr>
              </a:solidFill>
              <a:latin typeface="Arial" panose="020B0604020202020204"/>
            </a:endParaRPr>
          </a:p>
        </p:txBody>
      </p:sp>
      <p:sp>
        <p:nvSpPr>
          <p:cNvPr id="2" name="Slide Number Placeholder 1">
            <a:extLst>
              <a:ext uri="{FF2B5EF4-FFF2-40B4-BE49-F238E27FC236}">
                <a16:creationId xmlns:a16="http://schemas.microsoft.com/office/drawing/2014/main" id="{FEC3A1AC-6EA4-31CC-76F6-4E23D3E47B26}"/>
              </a:ext>
            </a:extLst>
          </p:cNvPr>
          <p:cNvSpPr>
            <a:spLocks noGrp="1"/>
          </p:cNvSpPr>
          <p:nvPr>
            <p:ph type="sldNum" sz="quarter" idx="17"/>
          </p:nvPr>
        </p:nvSpPr>
        <p:spPr/>
        <p:txBody>
          <a:bodyPr/>
          <a:lstStyle/>
          <a:p>
            <a:fld id="{A7C12C7C-6A3B-F84D-A357-F08536A96CB0}" type="slidenum">
              <a:rPr lang="en-US" smtClean="0"/>
              <a:pPr/>
              <a:t>11</a:t>
            </a:fld>
            <a:endParaRPr lang="en-US" dirty="0"/>
          </a:p>
        </p:txBody>
      </p:sp>
    </p:spTree>
    <p:extLst>
      <p:ext uri="{BB962C8B-B14F-4D97-AF65-F5344CB8AC3E}">
        <p14:creationId xmlns:p14="http://schemas.microsoft.com/office/powerpoint/2010/main" val="1646402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75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BCC0DD-3363-4892-8D17-93CC6658CA12}"/>
              </a:ext>
            </a:extLst>
          </p:cNvPr>
          <p:cNvSpPr>
            <a:spLocks noGrp="1"/>
          </p:cNvSpPr>
          <p:nvPr>
            <p:ph type="title"/>
          </p:nvPr>
        </p:nvSpPr>
        <p:spPr>
          <a:xfrm>
            <a:off x="1543315" y="176265"/>
            <a:ext cx="4702157" cy="302208"/>
          </a:xfrm>
        </p:spPr>
        <p:txBody>
          <a:bodyPr>
            <a:normAutofit/>
          </a:bodyPr>
          <a:lstStyle/>
          <a:p>
            <a:r>
              <a:rPr lang="en-GB" sz="2100" dirty="0"/>
              <a:t>Balance sheet financing</a:t>
            </a:r>
          </a:p>
        </p:txBody>
      </p:sp>
      <p:pic>
        <p:nvPicPr>
          <p:cNvPr id="6" name="Graphic 5">
            <a:extLst>
              <a:ext uri="{FF2B5EF4-FFF2-40B4-BE49-F238E27FC236}">
                <a16:creationId xmlns:a16="http://schemas.microsoft.com/office/drawing/2014/main" id="{45001EC8-C216-4D4E-B399-F0186E56E7E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24228" y="194124"/>
            <a:ext cx="729000" cy="180547"/>
          </a:xfrm>
          <a:prstGeom prst="rect">
            <a:avLst/>
          </a:prstGeom>
        </p:spPr>
      </p:pic>
      <p:graphicFrame>
        <p:nvGraphicFramePr>
          <p:cNvPr id="4" name="Table 3">
            <a:extLst>
              <a:ext uri="{FF2B5EF4-FFF2-40B4-BE49-F238E27FC236}">
                <a16:creationId xmlns:a16="http://schemas.microsoft.com/office/drawing/2014/main" id="{656965D7-3678-4381-91FF-649C6490DEA6}"/>
              </a:ext>
            </a:extLst>
          </p:cNvPr>
          <p:cNvGraphicFramePr>
            <a:graphicFrameLocks noGrp="1"/>
          </p:cNvGraphicFramePr>
          <p:nvPr/>
        </p:nvGraphicFramePr>
        <p:xfrm>
          <a:off x="1543315" y="573529"/>
          <a:ext cx="5666363" cy="4201723"/>
        </p:xfrm>
        <a:graphic>
          <a:graphicData uri="http://schemas.openxmlformats.org/drawingml/2006/table">
            <a:tbl>
              <a:tblPr/>
              <a:tblGrid>
                <a:gridCol w="1485950">
                  <a:extLst>
                    <a:ext uri="{9D8B030D-6E8A-4147-A177-3AD203B41FA5}">
                      <a16:colId xmlns:a16="http://schemas.microsoft.com/office/drawing/2014/main" val="884126800"/>
                    </a:ext>
                  </a:extLst>
                </a:gridCol>
                <a:gridCol w="782946">
                  <a:extLst>
                    <a:ext uri="{9D8B030D-6E8A-4147-A177-3AD203B41FA5}">
                      <a16:colId xmlns:a16="http://schemas.microsoft.com/office/drawing/2014/main" val="1839095680"/>
                    </a:ext>
                  </a:extLst>
                </a:gridCol>
                <a:gridCol w="630119">
                  <a:extLst>
                    <a:ext uri="{9D8B030D-6E8A-4147-A177-3AD203B41FA5}">
                      <a16:colId xmlns:a16="http://schemas.microsoft.com/office/drawing/2014/main" val="3604446160"/>
                    </a:ext>
                  </a:extLst>
                </a:gridCol>
                <a:gridCol w="592499">
                  <a:extLst>
                    <a:ext uri="{9D8B030D-6E8A-4147-A177-3AD203B41FA5}">
                      <a16:colId xmlns:a16="http://schemas.microsoft.com/office/drawing/2014/main" val="713446625"/>
                    </a:ext>
                  </a:extLst>
                </a:gridCol>
                <a:gridCol w="780594">
                  <a:extLst>
                    <a:ext uri="{9D8B030D-6E8A-4147-A177-3AD203B41FA5}">
                      <a16:colId xmlns:a16="http://schemas.microsoft.com/office/drawing/2014/main" val="3028790089"/>
                    </a:ext>
                  </a:extLst>
                </a:gridCol>
                <a:gridCol w="667738">
                  <a:extLst>
                    <a:ext uri="{9D8B030D-6E8A-4147-A177-3AD203B41FA5}">
                      <a16:colId xmlns:a16="http://schemas.microsoft.com/office/drawing/2014/main" val="1699414580"/>
                    </a:ext>
                  </a:extLst>
                </a:gridCol>
                <a:gridCol w="726517">
                  <a:extLst>
                    <a:ext uri="{9D8B030D-6E8A-4147-A177-3AD203B41FA5}">
                      <a16:colId xmlns:a16="http://schemas.microsoft.com/office/drawing/2014/main" val="2266079033"/>
                    </a:ext>
                  </a:extLst>
                </a:gridCol>
              </a:tblGrid>
              <a:tr h="268699">
                <a:tc rowSpan="12">
                  <a:txBody>
                    <a:bodyPr/>
                    <a:lstStyle/>
                    <a:p>
                      <a:pPr algn="ctr" fontAlgn="t"/>
                      <a:r>
                        <a:rPr lang="en-GB" sz="1300" b="0" i="0" u="none" strike="noStrike" dirty="0">
                          <a:solidFill>
                            <a:srgbClr val="000000"/>
                          </a:solidFill>
                          <a:effectLst/>
                          <a:latin typeface="Arial" panose="020B0604020202020204" pitchFamily="34" charset="0"/>
                        </a:rPr>
                        <a:t> </a:t>
                      </a:r>
                    </a:p>
                  </a:txBody>
                  <a:tcPr marL="0" marR="0" marT="0" marB="0">
                    <a:lnL w="6350" cap="flat" cmpd="sng" algn="ctr">
                      <a:solidFill>
                        <a:srgbClr val="F26323"/>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solidFill>
                      <a:srgbClr val="13294B"/>
                    </a:solidFill>
                  </a:tcPr>
                </a:tc>
                <a:tc gridSpan="3">
                  <a:txBody>
                    <a:bodyPr/>
                    <a:lstStyle/>
                    <a:p>
                      <a:pPr algn="ctr" rtl="0" fontAlgn="ctr"/>
                      <a:r>
                        <a:rPr lang="en-GB" sz="1400" b="1" i="0" u="none" strike="noStrike">
                          <a:solidFill>
                            <a:srgbClr val="FFFFFF"/>
                          </a:solidFill>
                          <a:effectLst/>
                          <a:latin typeface="Arial" panose="020B0604020202020204" pitchFamily="34" charset="0"/>
                        </a:rPr>
                        <a:t>2021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26323"/>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3294B"/>
                    </a:solidFill>
                  </a:tcPr>
                </a:tc>
                <a:tc hMerge="1">
                  <a:txBody>
                    <a:bodyPr/>
                    <a:lstStyle/>
                    <a:p>
                      <a:endParaRPr lang="en-GB"/>
                    </a:p>
                  </a:txBody>
                  <a:tcPr/>
                </a:tc>
                <a:tc hMerge="1">
                  <a:txBody>
                    <a:bodyPr/>
                    <a:lstStyle/>
                    <a:p>
                      <a:endParaRPr lang="en-GB"/>
                    </a:p>
                  </a:txBody>
                  <a:tcPr/>
                </a:tc>
                <a:tc gridSpan="3">
                  <a:txBody>
                    <a:bodyPr/>
                    <a:lstStyle/>
                    <a:p>
                      <a:pPr algn="ctr" rtl="0" fontAlgn="ctr"/>
                      <a:r>
                        <a:rPr lang="en-GB" sz="1400" b="1" i="0" u="none" strike="noStrike">
                          <a:solidFill>
                            <a:srgbClr val="FFFFFF"/>
                          </a:solidFill>
                          <a:effectLst/>
                          <a:latin typeface="Arial" panose="020B0604020202020204" pitchFamily="34" charset="0"/>
                        </a:rPr>
                        <a:t>2022</a:t>
                      </a:r>
                    </a:p>
                  </a:txBody>
                  <a:tcPr marL="0" marR="0" marT="0" marB="0" anchor="ctr">
                    <a:lnL w="12700" cap="flat" cmpd="sng" algn="ctr">
                      <a:solidFill>
                        <a:srgbClr val="FFFFFF"/>
                      </a:solidFill>
                      <a:prstDash val="solid"/>
                      <a:round/>
                      <a:headEnd type="none" w="med" len="med"/>
                      <a:tailEnd type="none" w="med" len="med"/>
                    </a:lnL>
                    <a:lnR w="6350" cap="flat" cmpd="sng" algn="ctr">
                      <a:solidFill>
                        <a:srgbClr val="F26323"/>
                      </a:solidFill>
                      <a:prstDash val="solid"/>
                      <a:round/>
                      <a:headEnd type="none" w="med" len="med"/>
                      <a:tailEnd type="none" w="med" len="med"/>
                    </a:lnR>
                    <a:lnT w="6350" cap="flat" cmpd="sng" algn="ctr">
                      <a:solidFill>
                        <a:srgbClr val="F26323"/>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3294B"/>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92850324"/>
                  </a:ext>
                </a:extLst>
              </a:tr>
              <a:tr h="619502">
                <a:tc vMerge="1">
                  <a:txBody>
                    <a:bodyPr/>
                    <a:lstStyle/>
                    <a:p>
                      <a:pPr algn="ctr" rtl="0" fontAlgn="ctr"/>
                      <a:endParaRPr lang="en-GB" sz="1500" b="1" i="0" u="none" strike="noStrike" dirty="0">
                        <a:solidFill>
                          <a:srgbClr val="FFFFFF"/>
                        </a:solidFill>
                        <a:effectLst/>
                        <a:latin typeface="Arial" panose="020B0604020202020204" pitchFamily="34" charset="0"/>
                      </a:endParaRPr>
                    </a:p>
                  </a:txBody>
                  <a:tcPr marL="0" marR="0" marT="0" marB="0" anchor="ctr">
                    <a:lnL w="6350" cap="flat" cmpd="sng" algn="ctr">
                      <a:solidFill>
                        <a:srgbClr val="F26323"/>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26323"/>
                      </a:solidFill>
                      <a:prstDash val="solid"/>
                      <a:round/>
                      <a:headEnd type="none" w="med" len="med"/>
                      <a:tailEnd type="none" w="med" len="med"/>
                    </a:lnB>
                    <a:solidFill>
                      <a:srgbClr val="F26729"/>
                    </a:solidFill>
                  </a:tcPr>
                </a:tc>
                <a:tc>
                  <a:txBody>
                    <a:bodyPr/>
                    <a:lstStyle/>
                    <a:p>
                      <a:pPr algn="ctr" rtl="0" fontAlgn="ctr"/>
                      <a:r>
                        <a:rPr lang="en-GB" sz="1100" b="1" i="0" u="none" strike="noStrike" dirty="0">
                          <a:solidFill>
                            <a:srgbClr val="FFFFFF"/>
                          </a:solidFill>
                          <a:effectLst/>
                          <a:latin typeface="Arial" panose="020B0604020202020204" pitchFamily="34" charset="0"/>
                        </a:rPr>
                        <a:t>Internal Borrowing £bn</a:t>
                      </a:r>
                    </a:p>
                  </a:txBody>
                  <a:tcPr marL="0" marR="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6350" cap="flat" cmpd="sng" algn="ctr">
                      <a:solidFill>
                        <a:srgbClr val="F26323"/>
                      </a:solidFill>
                      <a:prstDash val="solid"/>
                      <a:round/>
                      <a:headEnd type="none" w="med" len="med"/>
                      <a:tailEnd type="none" w="med" len="med"/>
                    </a:lnB>
                    <a:solidFill>
                      <a:srgbClr val="F26729"/>
                    </a:solidFill>
                  </a:tcPr>
                </a:tc>
                <a:tc>
                  <a:txBody>
                    <a:bodyPr/>
                    <a:lstStyle/>
                    <a:p>
                      <a:pPr algn="ctr" rtl="0" fontAlgn="ctr"/>
                      <a:r>
                        <a:rPr lang="en-GB" sz="1100" b="1" i="0" u="none" strike="noStrike" dirty="0">
                          <a:solidFill>
                            <a:srgbClr val="FFFFFF"/>
                          </a:solidFill>
                          <a:effectLst/>
                          <a:latin typeface="Arial" panose="020B0604020202020204" pitchFamily="34" charset="0"/>
                        </a:rPr>
                        <a:t>UBR £bn</a:t>
                      </a:r>
                    </a:p>
                  </a:txBody>
                  <a:tcPr marL="0" marR="0" marT="0" marB="0" anchor="ctr">
                    <a:lnL>
                      <a:noFill/>
                    </a:lnL>
                    <a:lnR>
                      <a:noFill/>
                    </a:lnR>
                    <a:lnT w="12700" cap="flat" cmpd="sng" algn="ctr">
                      <a:solidFill>
                        <a:srgbClr val="FFFFFF"/>
                      </a:solidFill>
                      <a:prstDash val="solid"/>
                      <a:round/>
                      <a:headEnd type="none" w="med" len="med"/>
                      <a:tailEnd type="none" w="med" len="med"/>
                    </a:lnT>
                    <a:lnB w="6350" cap="flat" cmpd="sng" algn="ctr">
                      <a:solidFill>
                        <a:srgbClr val="F26323"/>
                      </a:solidFill>
                      <a:prstDash val="solid"/>
                      <a:round/>
                      <a:headEnd type="none" w="med" len="med"/>
                      <a:tailEnd type="none" w="med" len="med"/>
                    </a:lnB>
                    <a:solidFill>
                      <a:srgbClr val="F26729"/>
                    </a:solidFill>
                  </a:tcPr>
                </a:tc>
                <a:tc>
                  <a:txBody>
                    <a:bodyPr/>
                    <a:lstStyle/>
                    <a:p>
                      <a:pPr algn="ctr" rtl="0" fontAlgn="ctr"/>
                      <a:r>
                        <a:rPr lang="en-GB" sz="1100" b="1" i="0" u="none" strike="noStrike" dirty="0">
                          <a:solidFill>
                            <a:srgbClr val="FFFFFF"/>
                          </a:solidFill>
                          <a:effectLst/>
                          <a:latin typeface="Arial" panose="020B0604020202020204" pitchFamily="34" charset="0"/>
                        </a:rPr>
                        <a:t>%</a:t>
                      </a: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26323"/>
                      </a:solidFill>
                      <a:prstDash val="solid"/>
                      <a:round/>
                      <a:headEnd type="none" w="med" len="med"/>
                      <a:tailEnd type="none" w="med" len="med"/>
                    </a:lnB>
                    <a:solidFill>
                      <a:srgbClr val="F26729"/>
                    </a:solidFill>
                  </a:tcPr>
                </a:tc>
                <a:tc>
                  <a:txBody>
                    <a:bodyPr/>
                    <a:lstStyle/>
                    <a:p>
                      <a:pPr algn="ctr" rtl="0" fontAlgn="ctr"/>
                      <a:r>
                        <a:rPr lang="en-GB" sz="1100" b="1" i="0" u="none" strike="noStrike" dirty="0">
                          <a:solidFill>
                            <a:srgbClr val="FFFFFF"/>
                          </a:solidFill>
                          <a:effectLst/>
                          <a:latin typeface="Arial" panose="020B0604020202020204" pitchFamily="34" charset="0"/>
                        </a:rPr>
                        <a:t>Internal Borrowing £bn</a:t>
                      </a:r>
                    </a:p>
                  </a:txBody>
                  <a:tcPr marL="0" marR="0" marT="0"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6350" cap="flat" cmpd="sng" algn="ctr">
                      <a:solidFill>
                        <a:srgbClr val="F26323"/>
                      </a:solidFill>
                      <a:prstDash val="solid"/>
                      <a:round/>
                      <a:headEnd type="none" w="med" len="med"/>
                      <a:tailEnd type="none" w="med" len="med"/>
                    </a:lnB>
                    <a:solidFill>
                      <a:srgbClr val="F26729"/>
                    </a:solidFill>
                  </a:tcPr>
                </a:tc>
                <a:tc>
                  <a:txBody>
                    <a:bodyPr/>
                    <a:lstStyle/>
                    <a:p>
                      <a:pPr algn="ctr" rtl="0" fontAlgn="ctr"/>
                      <a:r>
                        <a:rPr lang="en-GB" sz="1100" b="1" i="0" u="none" strike="noStrike" dirty="0">
                          <a:solidFill>
                            <a:srgbClr val="FFFFFF"/>
                          </a:solidFill>
                          <a:effectLst/>
                          <a:latin typeface="Arial" panose="020B0604020202020204" pitchFamily="34" charset="0"/>
                        </a:rPr>
                        <a:t>UBR £bn</a:t>
                      </a:r>
                    </a:p>
                  </a:txBody>
                  <a:tcPr marL="0" marR="0" marT="0" marB="0" anchor="ctr">
                    <a:lnL>
                      <a:noFill/>
                    </a:lnL>
                    <a:lnR>
                      <a:noFill/>
                    </a:lnR>
                    <a:lnT w="12700" cap="flat" cmpd="sng" algn="ctr">
                      <a:solidFill>
                        <a:srgbClr val="FFFFFF"/>
                      </a:solidFill>
                      <a:prstDash val="solid"/>
                      <a:round/>
                      <a:headEnd type="none" w="med" len="med"/>
                      <a:tailEnd type="none" w="med" len="med"/>
                    </a:lnT>
                    <a:lnB w="6350" cap="flat" cmpd="sng" algn="ctr">
                      <a:solidFill>
                        <a:srgbClr val="F26323"/>
                      </a:solidFill>
                      <a:prstDash val="solid"/>
                      <a:round/>
                      <a:headEnd type="none" w="med" len="med"/>
                      <a:tailEnd type="none" w="med" len="med"/>
                    </a:lnB>
                    <a:solidFill>
                      <a:srgbClr val="F26729"/>
                    </a:solidFill>
                  </a:tcPr>
                </a:tc>
                <a:tc>
                  <a:txBody>
                    <a:bodyPr/>
                    <a:lstStyle/>
                    <a:p>
                      <a:pPr algn="ctr" rtl="0" fontAlgn="ctr"/>
                      <a:r>
                        <a:rPr lang="en-GB" sz="1100" b="1" i="0" u="none" strike="noStrike" dirty="0">
                          <a:solidFill>
                            <a:srgbClr val="FFFFFF"/>
                          </a:solidFill>
                          <a:effectLst/>
                          <a:latin typeface="Arial" panose="020B0604020202020204" pitchFamily="34" charset="0"/>
                        </a:rPr>
                        <a:t>%</a:t>
                      </a:r>
                    </a:p>
                  </a:txBody>
                  <a:tcPr marL="0" marR="0" marT="0" marB="0" anchor="ctr">
                    <a:lnL>
                      <a:noFill/>
                    </a:lnL>
                    <a:lnR w="6350" cap="flat" cmpd="sng" algn="ctr">
                      <a:solidFill>
                        <a:srgbClr val="F26323"/>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26323"/>
                      </a:solidFill>
                      <a:prstDash val="solid"/>
                      <a:round/>
                      <a:headEnd type="none" w="med" len="med"/>
                      <a:tailEnd type="none" w="med" len="med"/>
                    </a:lnB>
                    <a:solidFill>
                      <a:srgbClr val="F26729"/>
                    </a:solidFill>
                  </a:tcPr>
                </a:tc>
                <a:extLst>
                  <a:ext uri="{0D108BD9-81ED-4DB2-BD59-A6C34878D82A}">
                    <a16:rowId xmlns:a16="http://schemas.microsoft.com/office/drawing/2014/main" val="2291983374"/>
                  </a:ext>
                </a:extLst>
              </a:tr>
              <a:tr h="306019">
                <a:tc vMerge="1">
                  <a:txBody>
                    <a:bodyPr/>
                    <a:lstStyle/>
                    <a:p>
                      <a:pPr algn="ctr" rtl="0" fontAlgn="ctr"/>
                      <a:endParaRPr lang="en-GB" sz="1500" b="1" i="0" u="none" strike="noStrike" dirty="0">
                        <a:solidFill>
                          <a:srgbClr val="13294B"/>
                        </a:solidFill>
                        <a:effectLst/>
                        <a:latin typeface="Arial" panose="020B0604020202020204" pitchFamily="34" charset="0"/>
                      </a:endParaRPr>
                    </a:p>
                  </a:txBody>
                  <a:tcPr marL="0" marR="0" marT="0" marB="0" anchor="ctr">
                    <a:lnL w="6350" cap="flat" cmpd="sng" algn="ctr">
                      <a:solidFill>
                        <a:srgbClr val="F26323"/>
                      </a:solidFill>
                      <a:prstDash val="solid"/>
                      <a:round/>
                      <a:headEnd type="none" w="med" len="med"/>
                      <a:tailEnd type="none" w="med" len="med"/>
                    </a:lnL>
                    <a:lnR w="12700" cap="flat" cmpd="sng" algn="ctr">
                      <a:solidFill>
                        <a:srgbClr val="F26729"/>
                      </a:solidFill>
                      <a:prstDash val="solid"/>
                      <a:round/>
                      <a:headEnd type="none" w="med" len="med"/>
                      <a:tailEnd type="none" w="med" len="med"/>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tc>
                  <a:txBody>
                    <a:bodyPr/>
                    <a:lstStyle/>
                    <a:p>
                      <a:pPr algn="ctr" rtl="0" fontAlgn="ctr"/>
                      <a:r>
                        <a:rPr lang="en-GB" sz="1100" b="1" i="0" u="none" strike="noStrike" dirty="0">
                          <a:solidFill>
                            <a:srgbClr val="13294B"/>
                          </a:solidFill>
                          <a:effectLst/>
                          <a:latin typeface="Arial" panose="020B0604020202020204" pitchFamily="34" charset="0"/>
                        </a:rPr>
                        <a:t>1.56</a:t>
                      </a:r>
                    </a:p>
                  </a:txBody>
                  <a:tcPr marL="0" marR="0" marT="0" marB="0" anchor="ctr">
                    <a:lnL w="12700" cap="flat" cmpd="sng" algn="ctr">
                      <a:solidFill>
                        <a:srgbClr val="F26729"/>
                      </a:solidFill>
                      <a:prstDash val="solid"/>
                      <a:round/>
                      <a:headEnd type="none" w="med" len="med"/>
                      <a:tailEnd type="none" w="med" len="med"/>
                    </a:lnL>
                    <a:lnR>
                      <a:noFill/>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tc>
                  <a:txBody>
                    <a:bodyPr/>
                    <a:lstStyle/>
                    <a:p>
                      <a:pPr algn="ctr" rtl="0" fontAlgn="ctr"/>
                      <a:r>
                        <a:rPr lang="en-GB" sz="1100" b="1" i="0" u="none" strike="noStrike" dirty="0">
                          <a:solidFill>
                            <a:srgbClr val="13294B"/>
                          </a:solidFill>
                          <a:effectLst/>
                          <a:latin typeface="Arial" panose="020B0604020202020204" pitchFamily="34" charset="0"/>
                        </a:rPr>
                        <a:t>8.63</a:t>
                      </a:r>
                    </a:p>
                  </a:txBody>
                  <a:tcPr marL="0" marR="0" marT="0" marB="0" anchor="ctr">
                    <a:lnL>
                      <a:noFill/>
                    </a:lnL>
                    <a:lnR>
                      <a:noFill/>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tc>
                  <a:txBody>
                    <a:bodyPr/>
                    <a:lstStyle/>
                    <a:p>
                      <a:pPr algn="ctr" rtl="0" fontAlgn="ctr"/>
                      <a:r>
                        <a:rPr lang="en-GB" sz="1100" b="1" i="0" u="none" strike="noStrike" dirty="0">
                          <a:solidFill>
                            <a:srgbClr val="13294B"/>
                          </a:solidFill>
                          <a:effectLst/>
                          <a:latin typeface="Arial" panose="020B0604020202020204" pitchFamily="34" charset="0"/>
                        </a:rPr>
                        <a:t>18.1</a:t>
                      </a:r>
                    </a:p>
                  </a:txBody>
                  <a:tcPr marL="0" marR="0" marT="0" marB="0" anchor="ctr">
                    <a:lnL>
                      <a:noFill/>
                    </a:lnL>
                    <a:lnR w="12700" cap="flat" cmpd="sng" algn="ctr">
                      <a:solidFill>
                        <a:srgbClr val="F26729"/>
                      </a:solidFill>
                      <a:prstDash val="solid"/>
                      <a:round/>
                      <a:headEnd type="none" w="med" len="med"/>
                      <a:tailEnd type="none" w="med" len="med"/>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tc>
                  <a:txBody>
                    <a:bodyPr/>
                    <a:lstStyle/>
                    <a:p>
                      <a:pPr algn="ctr" rtl="0" fontAlgn="ctr"/>
                      <a:r>
                        <a:rPr lang="en-GB" sz="1100" b="1" i="0" u="none" strike="noStrike" dirty="0">
                          <a:solidFill>
                            <a:srgbClr val="13294B"/>
                          </a:solidFill>
                          <a:effectLst/>
                          <a:latin typeface="Arial" panose="020B0604020202020204" pitchFamily="34" charset="0"/>
                        </a:rPr>
                        <a:t>1.79</a:t>
                      </a:r>
                    </a:p>
                  </a:txBody>
                  <a:tcPr marL="0" marR="0" marT="0" marB="0" anchor="ctr">
                    <a:lnL w="12700" cap="flat" cmpd="sng" algn="ctr">
                      <a:solidFill>
                        <a:srgbClr val="F26729"/>
                      </a:solidFill>
                      <a:prstDash val="solid"/>
                      <a:round/>
                      <a:headEnd type="none" w="med" len="med"/>
                      <a:tailEnd type="none" w="med" len="med"/>
                    </a:lnL>
                    <a:lnR>
                      <a:noFill/>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tc>
                  <a:txBody>
                    <a:bodyPr/>
                    <a:lstStyle/>
                    <a:p>
                      <a:pPr algn="ctr" rtl="0" fontAlgn="ctr"/>
                      <a:r>
                        <a:rPr lang="en-GB" sz="1100" b="1" i="0" u="none" strike="noStrike" dirty="0">
                          <a:solidFill>
                            <a:srgbClr val="13294B"/>
                          </a:solidFill>
                          <a:effectLst/>
                          <a:latin typeface="Arial" panose="020B0604020202020204" pitchFamily="34" charset="0"/>
                        </a:rPr>
                        <a:t>9.01</a:t>
                      </a:r>
                    </a:p>
                  </a:txBody>
                  <a:tcPr marL="0" marR="0" marT="0" marB="0" anchor="ctr">
                    <a:lnL>
                      <a:noFill/>
                    </a:lnL>
                    <a:lnR>
                      <a:noFill/>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tc>
                  <a:txBody>
                    <a:bodyPr/>
                    <a:lstStyle/>
                    <a:p>
                      <a:pPr algn="ctr" rtl="0" fontAlgn="ctr"/>
                      <a:r>
                        <a:rPr lang="en-GB" sz="1100" b="1" i="0" u="none" strike="noStrike" dirty="0">
                          <a:solidFill>
                            <a:srgbClr val="13294B"/>
                          </a:solidFill>
                          <a:effectLst/>
                          <a:latin typeface="Arial" panose="020B0604020202020204" pitchFamily="34" charset="0"/>
                        </a:rPr>
                        <a:t>19.9</a:t>
                      </a:r>
                    </a:p>
                  </a:txBody>
                  <a:tcPr marL="0" marR="0" marT="0" marB="0" anchor="ctr">
                    <a:lnL>
                      <a:noFill/>
                    </a:lnL>
                    <a:lnR w="12700" cap="flat" cmpd="sng" algn="ctr">
                      <a:solidFill>
                        <a:srgbClr val="F26729"/>
                      </a:solidFill>
                      <a:prstDash val="solid"/>
                      <a:round/>
                      <a:headEnd type="none" w="med" len="med"/>
                      <a:tailEnd type="none" w="med" len="med"/>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extLst>
                  <a:ext uri="{0D108BD9-81ED-4DB2-BD59-A6C34878D82A}">
                    <a16:rowId xmlns:a16="http://schemas.microsoft.com/office/drawing/2014/main" val="3915701977"/>
                  </a:ext>
                </a:extLst>
              </a:tr>
              <a:tr h="283628">
                <a:tc vMerge="1">
                  <a:txBody>
                    <a:bodyPr/>
                    <a:lstStyle/>
                    <a:p>
                      <a:pPr algn="ctr" rtl="0" fontAlgn="ctr"/>
                      <a:endParaRPr lang="en-GB" sz="1500" b="1" i="0" u="none" strike="noStrike" dirty="0">
                        <a:solidFill>
                          <a:srgbClr val="13294B"/>
                        </a:solidFill>
                        <a:effectLst/>
                        <a:latin typeface="Arial" panose="020B0604020202020204" pitchFamily="34" charset="0"/>
                      </a:endParaRPr>
                    </a:p>
                  </a:txBody>
                  <a:tcPr marL="0" marR="0" marT="0" marB="0" anchor="ctr">
                    <a:lnL w="6350" cap="flat" cmpd="sng" algn="ctr">
                      <a:solidFill>
                        <a:srgbClr val="F26323"/>
                      </a:solidFill>
                      <a:prstDash val="solid"/>
                      <a:round/>
                      <a:headEnd type="none" w="med" len="med"/>
                      <a:tailEnd type="none" w="med" len="med"/>
                    </a:lnL>
                    <a:lnR w="12700" cap="flat" cmpd="sng" algn="ctr">
                      <a:solidFill>
                        <a:srgbClr val="F26729"/>
                      </a:solidFill>
                      <a:prstDash val="solid"/>
                      <a:round/>
                      <a:headEnd type="none" w="med" len="med"/>
                      <a:tailEnd type="none" w="med" len="med"/>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tc>
                  <a:txBody>
                    <a:bodyPr/>
                    <a:lstStyle/>
                    <a:p>
                      <a:pPr algn="ctr" rtl="0" fontAlgn="ctr"/>
                      <a:endParaRPr lang="en-GB" sz="1100" b="1" i="0" u="none" strike="noStrike" dirty="0">
                        <a:solidFill>
                          <a:srgbClr val="13294B"/>
                        </a:solidFill>
                        <a:effectLst/>
                        <a:latin typeface="Arial" panose="020B0604020202020204" pitchFamily="34" charset="0"/>
                      </a:endParaRPr>
                    </a:p>
                  </a:txBody>
                  <a:tcPr marL="0" marR="0" marT="0" marB="0" anchor="ctr">
                    <a:lnL w="12700" cap="flat" cmpd="sng" algn="ctr">
                      <a:solidFill>
                        <a:srgbClr val="F26729"/>
                      </a:solidFill>
                      <a:prstDash val="solid"/>
                      <a:round/>
                      <a:headEnd type="none" w="med" len="med"/>
                      <a:tailEnd type="none" w="med" len="med"/>
                    </a:lnL>
                    <a:lnR>
                      <a:noFill/>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tc>
                  <a:txBody>
                    <a:bodyPr/>
                    <a:lstStyle/>
                    <a:p>
                      <a:pPr algn="ctr" rtl="0" fontAlgn="ctr"/>
                      <a:endParaRPr lang="en-GB" sz="1100" b="1" i="0" u="none" strike="noStrike" dirty="0">
                        <a:solidFill>
                          <a:srgbClr val="13294B"/>
                        </a:solidFill>
                        <a:effectLst/>
                        <a:latin typeface="Arial" panose="020B0604020202020204" pitchFamily="34" charset="0"/>
                      </a:endParaRPr>
                    </a:p>
                  </a:txBody>
                  <a:tcPr marL="0" marR="0" marT="0" marB="0" anchor="ctr">
                    <a:lnL>
                      <a:noFill/>
                    </a:lnL>
                    <a:lnR>
                      <a:noFill/>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tc>
                  <a:txBody>
                    <a:bodyPr/>
                    <a:lstStyle/>
                    <a:p>
                      <a:pPr algn="ctr" rtl="0" fontAlgn="ctr"/>
                      <a:endParaRPr lang="en-GB" sz="1100" b="1" i="0" u="none" strike="noStrike">
                        <a:solidFill>
                          <a:srgbClr val="13294B"/>
                        </a:solidFill>
                        <a:effectLst/>
                        <a:latin typeface="Arial" panose="020B0604020202020204" pitchFamily="34" charset="0"/>
                      </a:endParaRPr>
                    </a:p>
                  </a:txBody>
                  <a:tcPr marL="0" marR="0" marT="0" marB="0" anchor="ctr">
                    <a:lnL>
                      <a:noFill/>
                    </a:lnL>
                    <a:lnR w="12700" cap="flat" cmpd="sng" algn="ctr">
                      <a:solidFill>
                        <a:srgbClr val="F26729"/>
                      </a:solidFill>
                      <a:prstDash val="solid"/>
                      <a:round/>
                      <a:headEnd type="none" w="med" len="med"/>
                      <a:tailEnd type="none" w="med" len="med"/>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tc>
                  <a:txBody>
                    <a:bodyPr/>
                    <a:lstStyle/>
                    <a:p>
                      <a:pPr algn="ctr" rtl="0" fontAlgn="ctr"/>
                      <a:endParaRPr lang="en-GB" sz="1100" b="1" i="0" u="none" strike="noStrike">
                        <a:solidFill>
                          <a:srgbClr val="13294B"/>
                        </a:solidFill>
                        <a:effectLst/>
                        <a:latin typeface="Arial" panose="020B0604020202020204" pitchFamily="34" charset="0"/>
                      </a:endParaRPr>
                    </a:p>
                  </a:txBody>
                  <a:tcPr marL="0" marR="0" marT="0" marB="0" anchor="ctr">
                    <a:lnL w="12700" cap="flat" cmpd="sng" algn="ctr">
                      <a:solidFill>
                        <a:srgbClr val="F26729"/>
                      </a:solidFill>
                      <a:prstDash val="solid"/>
                      <a:round/>
                      <a:headEnd type="none" w="med" len="med"/>
                      <a:tailEnd type="none" w="med" len="med"/>
                    </a:lnL>
                    <a:lnR>
                      <a:noFill/>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tc>
                  <a:txBody>
                    <a:bodyPr/>
                    <a:lstStyle/>
                    <a:p>
                      <a:pPr algn="ctr" rtl="0" fontAlgn="ctr"/>
                      <a:endParaRPr lang="en-GB" sz="1100" b="1" i="0" u="none" strike="noStrike">
                        <a:solidFill>
                          <a:srgbClr val="13294B"/>
                        </a:solidFill>
                        <a:effectLst/>
                        <a:latin typeface="Arial" panose="020B0604020202020204" pitchFamily="34" charset="0"/>
                      </a:endParaRPr>
                    </a:p>
                  </a:txBody>
                  <a:tcPr marL="0" marR="0" marT="0" marB="0" anchor="ctr">
                    <a:lnL>
                      <a:noFill/>
                    </a:lnL>
                    <a:lnR>
                      <a:noFill/>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tc>
                  <a:txBody>
                    <a:bodyPr/>
                    <a:lstStyle/>
                    <a:p>
                      <a:pPr algn="ctr" rtl="0" fontAlgn="ctr"/>
                      <a:endParaRPr lang="en-GB" sz="1100" b="1" i="0" u="none" strike="noStrike">
                        <a:solidFill>
                          <a:srgbClr val="13294B"/>
                        </a:solidFill>
                        <a:effectLst/>
                        <a:latin typeface="Arial" panose="020B0604020202020204" pitchFamily="34" charset="0"/>
                      </a:endParaRPr>
                    </a:p>
                  </a:txBody>
                  <a:tcPr marL="0" marR="0" marT="0" marB="0" anchor="ctr">
                    <a:lnL>
                      <a:noFill/>
                    </a:lnL>
                    <a:lnR w="12700" cap="flat" cmpd="sng" algn="ctr">
                      <a:solidFill>
                        <a:srgbClr val="F26729"/>
                      </a:solidFill>
                      <a:prstDash val="solid"/>
                      <a:round/>
                      <a:headEnd type="none" w="med" len="med"/>
                      <a:tailEnd type="none" w="med" len="med"/>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extLst>
                  <a:ext uri="{0D108BD9-81ED-4DB2-BD59-A6C34878D82A}">
                    <a16:rowId xmlns:a16="http://schemas.microsoft.com/office/drawing/2014/main" val="1469933113"/>
                  </a:ext>
                </a:extLst>
              </a:tr>
              <a:tr h="342900">
                <a:tc vMerge="1">
                  <a:txBody>
                    <a:bodyPr/>
                    <a:lstStyle/>
                    <a:p>
                      <a:pPr algn="ctr" rtl="0" fontAlgn="ctr"/>
                      <a:endParaRPr lang="en-GB" sz="1500" b="1" i="0" u="none" strike="noStrike" dirty="0">
                        <a:solidFill>
                          <a:srgbClr val="FF0000"/>
                        </a:solidFill>
                        <a:effectLst/>
                        <a:latin typeface="Arial" panose="020B0604020202020204" pitchFamily="34" charset="0"/>
                      </a:endParaRPr>
                    </a:p>
                  </a:txBody>
                  <a:tcPr marL="0" marR="0" marT="0" marB="0" anchor="ctr">
                    <a:lnL w="6350" cap="flat" cmpd="sng" algn="ctr">
                      <a:solidFill>
                        <a:srgbClr val="F26323"/>
                      </a:solidFill>
                      <a:prstDash val="solid"/>
                      <a:round/>
                      <a:headEnd type="none" w="med" len="med"/>
                      <a:tailEnd type="none" w="med" len="med"/>
                    </a:lnL>
                    <a:lnR w="12700" cap="flat" cmpd="sng" algn="ctr">
                      <a:solidFill>
                        <a:srgbClr val="F26729"/>
                      </a:solidFill>
                      <a:prstDash val="solid"/>
                      <a:round/>
                      <a:headEnd type="none" w="med" len="med"/>
                      <a:tailEnd type="none" w="med" len="med"/>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tc>
                  <a:txBody>
                    <a:bodyPr/>
                    <a:lstStyle/>
                    <a:p>
                      <a:pPr algn="ctr" rtl="0" fontAlgn="ctr"/>
                      <a:r>
                        <a:rPr lang="en-GB" sz="1100" b="1" i="0" u="none" strike="noStrike" dirty="0">
                          <a:solidFill>
                            <a:srgbClr val="FF0000"/>
                          </a:solidFill>
                          <a:effectLst/>
                          <a:latin typeface="Arial" panose="020B0604020202020204" pitchFamily="34" charset="0"/>
                        </a:rPr>
                        <a:t>Working Capital</a:t>
                      </a:r>
                    </a:p>
                  </a:txBody>
                  <a:tcPr marL="0" marR="0" marT="0" marB="0" anchor="ctr">
                    <a:lnL w="12700" cap="flat" cmpd="sng" algn="ctr">
                      <a:solidFill>
                        <a:srgbClr val="F26729"/>
                      </a:solidFill>
                      <a:prstDash val="solid"/>
                      <a:round/>
                      <a:headEnd type="none" w="med" len="med"/>
                      <a:tailEnd type="none" w="med" len="med"/>
                    </a:lnL>
                    <a:lnR>
                      <a:noFill/>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tc>
                  <a:txBody>
                    <a:bodyPr/>
                    <a:lstStyle/>
                    <a:p>
                      <a:pPr algn="ctr" rtl="0" fontAlgn="ctr"/>
                      <a:endParaRPr lang="en-GB" sz="1100" b="1" i="0" u="none" strike="noStrike" dirty="0">
                        <a:solidFill>
                          <a:srgbClr val="FF0000"/>
                        </a:solidFill>
                        <a:effectLst/>
                        <a:latin typeface="Arial" panose="020B0604020202020204" pitchFamily="34" charset="0"/>
                      </a:endParaRPr>
                    </a:p>
                  </a:txBody>
                  <a:tcPr marL="0" marR="0" marT="0" marB="0" anchor="ctr">
                    <a:lnL>
                      <a:noFill/>
                    </a:lnL>
                    <a:lnR>
                      <a:noFill/>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tc>
                  <a:txBody>
                    <a:bodyPr/>
                    <a:lstStyle/>
                    <a:p>
                      <a:pPr algn="ctr" rtl="0" fontAlgn="ctr"/>
                      <a:endParaRPr lang="en-GB" sz="1100" b="1" i="0" u="none" strike="noStrike" dirty="0">
                        <a:solidFill>
                          <a:srgbClr val="FF0000"/>
                        </a:solidFill>
                        <a:effectLst/>
                        <a:latin typeface="Arial" panose="020B0604020202020204" pitchFamily="34" charset="0"/>
                      </a:endParaRPr>
                    </a:p>
                  </a:txBody>
                  <a:tcPr marL="0" marR="0" marT="0" marB="0" anchor="ctr">
                    <a:lnL>
                      <a:noFill/>
                    </a:lnL>
                    <a:lnR w="12700" cap="flat" cmpd="sng" algn="ctr">
                      <a:solidFill>
                        <a:srgbClr val="F26729"/>
                      </a:solidFill>
                      <a:prstDash val="solid"/>
                      <a:round/>
                      <a:headEnd type="none" w="med" len="med"/>
                      <a:tailEnd type="none" w="med" len="med"/>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tc>
                  <a:txBody>
                    <a:bodyPr/>
                    <a:lstStyle/>
                    <a:p>
                      <a:pPr algn="ctr" rtl="0" fontAlgn="ctr"/>
                      <a:r>
                        <a:rPr lang="en-GB" sz="1100" b="1" i="0" u="none" strike="noStrike" dirty="0">
                          <a:solidFill>
                            <a:srgbClr val="FF0000"/>
                          </a:solidFill>
                          <a:effectLst/>
                          <a:latin typeface="Arial" panose="020B0604020202020204" pitchFamily="34" charset="0"/>
                        </a:rPr>
                        <a:t>Working Capital</a:t>
                      </a:r>
                    </a:p>
                  </a:txBody>
                  <a:tcPr marL="0" marR="0" marT="0" marB="0" anchor="ctr">
                    <a:lnL w="12700" cap="flat" cmpd="sng" algn="ctr">
                      <a:solidFill>
                        <a:srgbClr val="F26729"/>
                      </a:solidFill>
                      <a:prstDash val="solid"/>
                      <a:round/>
                      <a:headEnd type="none" w="med" len="med"/>
                      <a:tailEnd type="none" w="med" len="med"/>
                    </a:lnL>
                    <a:lnR>
                      <a:noFill/>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tc>
                  <a:txBody>
                    <a:bodyPr/>
                    <a:lstStyle/>
                    <a:p>
                      <a:pPr algn="ctr" rtl="0" fontAlgn="ctr"/>
                      <a:endParaRPr lang="en-GB" sz="1100" b="1" i="0" u="none" strike="noStrike" dirty="0">
                        <a:solidFill>
                          <a:srgbClr val="FF0000"/>
                        </a:solidFill>
                        <a:effectLst/>
                        <a:latin typeface="Arial" panose="020B0604020202020204" pitchFamily="34" charset="0"/>
                      </a:endParaRPr>
                    </a:p>
                  </a:txBody>
                  <a:tcPr marL="0" marR="0" marT="0" marB="0" anchor="ctr">
                    <a:lnL>
                      <a:noFill/>
                    </a:lnL>
                    <a:lnR>
                      <a:noFill/>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tc>
                  <a:txBody>
                    <a:bodyPr/>
                    <a:lstStyle/>
                    <a:p>
                      <a:pPr algn="ctr" rtl="0" fontAlgn="ctr"/>
                      <a:endParaRPr lang="en-GB" sz="1100" b="1" i="0" u="none" strike="noStrike" dirty="0">
                        <a:solidFill>
                          <a:srgbClr val="FF0000"/>
                        </a:solidFill>
                        <a:effectLst/>
                        <a:latin typeface="Arial" panose="020B0604020202020204" pitchFamily="34" charset="0"/>
                      </a:endParaRPr>
                    </a:p>
                  </a:txBody>
                  <a:tcPr marL="0" marR="0" marT="0" marB="0" anchor="ctr">
                    <a:lnL>
                      <a:noFill/>
                    </a:lnL>
                    <a:lnR w="12700" cap="flat" cmpd="sng" algn="ctr">
                      <a:solidFill>
                        <a:srgbClr val="F26729"/>
                      </a:solidFill>
                      <a:prstDash val="solid"/>
                      <a:round/>
                      <a:headEnd type="none" w="med" len="med"/>
                      <a:tailEnd type="none" w="med" len="med"/>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extLst>
                  <a:ext uri="{0D108BD9-81ED-4DB2-BD59-A6C34878D82A}">
                    <a16:rowId xmlns:a16="http://schemas.microsoft.com/office/drawing/2014/main" val="2806856679"/>
                  </a:ext>
                </a:extLst>
              </a:tr>
              <a:tr h="403049">
                <a:tc vMerge="1">
                  <a:txBody>
                    <a:bodyPr/>
                    <a:lstStyle/>
                    <a:p>
                      <a:pPr algn="ctr" rtl="0" fontAlgn="ctr"/>
                      <a:endParaRPr lang="en-GB" sz="1500" b="1" i="0" u="none" strike="noStrike" dirty="0">
                        <a:solidFill>
                          <a:srgbClr val="13294B"/>
                        </a:solidFill>
                        <a:effectLst/>
                        <a:latin typeface="Arial" panose="020B0604020202020204" pitchFamily="34" charset="0"/>
                      </a:endParaRPr>
                    </a:p>
                  </a:txBody>
                  <a:tcPr marL="0" marR="0" marT="0" marB="0" anchor="ctr">
                    <a:lnL w="6350" cap="flat" cmpd="sng" algn="ctr">
                      <a:solidFill>
                        <a:srgbClr val="F26323"/>
                      </a:solidFill>
                      <a:prstDash val="solid"/>
                      <a:round/>
                      <a:headEnd type="none" w="med" len="med"/>
                      <a:tailEnd type="none" w="med" len="med"/>
                    </a:lnL>
                    <a:lnR w="12700" cap="flat" cmpd="sng" algn="ctr">
                      <a:solidFill>
                        <a:srgbClr val="F26729"/>
                      </a:solidFill>
                      <a:prstDash val="solid"/>
                      <a:round/>
                      <a:headEnd type="none" w="med" len="med"/>
                      <a:tailEnd type="none" w="med" len="med"/>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tc>
                  <a:txBody>
                    <a:bodyPr/>
                    <a:lstStyle/>
                    <a:p>
                      <a:pPr algn="ctr" rtl="0" fontAlgn="ctr"/>
                      <a:r>
                        <a:rPr lang="en-GB" sz="1100" b="1" i="0" u="none" strike="noStrike" dirty="0">
                          <a:solidFill>
                            <a:srgbClr val="13294B"/>
                          </a:solidFill>
                          <a:effectLst/>
                          <a:latin typeface="Arial" panose="020B0604020202020204" pitchFamily="34" charset="0"/>
                        </a:rPr>
                        <a:t>1.14</a:t>
                      </a:r>
                    </a:p>
                  </a:txBody>
                  <a:tcPr marL="0" marR="0" marT="0" marB="0" anchor="ctr">
                    <a:lnL w="12700" cap="flat" cmpd="sng" algn="ctr">
                      <a:solidFill>
                        <a:srgbClr val="F26729"/>
                      </a:solidFill>
                      <a:prstDash val="solid"/>
                      <a:round/>
                      <a:headEnd type="none" w="med" len="med"/>
                      <a:tailEnd type="none" w="med" len="med"/>
                    </a:lnL>
                    <a:lnR>
                      <a:noFill/>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tc>
                  <a:txBody>
                    <a:bodyPr/>
                    <a:lstStyle/>
                    <a:p>
                      <a:pPr algn="ctr" rtl="0" fontAlgn="ctr"/>
                      <a:endParaRPr lang="en-GB" sz="1100" b="1" i="0" u="none" strike="noStrike">
                        <a:solidFill>
                          <a:srgbClr val="13294B"/>
                        </a:solidFill>
                        <a:effectLst/>
                        <a:latin typeface="Arial" panose="020B0604020202020204" pitchFamily="34" charset="0"/>
                      </a:endParaRPr>
                    </a:p>
                  </a:txBody>
                  <a:tcPr marL="0" marR="0" marT="0" marB="0" anchor="ctr">
                    <a:lnL>
                      <a:noFill/>
                    </a:lnL>
                    <a:lnR>
                      <a:noFill/>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tc>
                  <a:txBody>
                    <a:bodyPr/>
                    <a:lstStyle/>
                    <a:p>
                      <a:pPr algn="ctr" rtl="0" fontAlgn="ctr"/>
                      <a:endParaRPr lang="en-GB" sz="1100" b="1" i="0" u="none" strike="noStrike" dirty="0">
                        <a:solidFill>
                          <a:srgbClr val="13294B"/>
                        </a:solidFill>
                        <a:effectLst/>
                        <a:latin typeface="Arial" panose="020B0604020202020204" pitchFamily="34" charset="0"/>
                      </a:endParaRPr>
                    </a:p>
                  </a:txBody>
                  <a:tcPr marL="0" marR="0" marT="0" marB="0" anchor="ctr">
                    <a:lnL>
                      <a:noFill/>
                    </a:lnL>
                    <a:lnR w="12700" cap="flat" cmpd="sng" algn="ctr">
                      <a:solidFill>
                        <a:srgbClr val="F26729"/>
                      </a:solidFill>
                      <a:prstDash val="solid"/>
                      <a:round/>
                      <a:headEnd type="none" w="med" len="med"/>
                      <a:tailEnd type="none" w="med" len="med"/>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tc>
                  <a:txBody>
                    <a:bodyPr/>
                    <a:lstStyle/>
                    <a:p>
                      <a:pPr algn="ctr" rtl="0" fontAlgn="ctr"/>
                      <a:r>
                        <a:rPr lang="en-GB" sz="1100" b="1" i="0" u="none" strike="noStrike" dirty="0">
                          <a:solidFill>
                            <a:srgbClr val="13294B"/>
                          </a:solidFill>
                          <a:effectLst/>
                          <a:latin typeface="Arial" panose="020B0604020202020204" pitchFamily="34" charset="0"/>
                        </a:rPr>
                        <a:t>2.37</a:t>
                      </a:r>
                    </a:p>
                  </a:txBody>
                  <a:tcPr marL="0" marR="0" marT="0" marB="0" anchor="ctr">
                    <a:lnL w="12700" cap="flat" cmpd="sng" algn="ctr">
                      <a:solidFill>
                        <a:srgbClr val="F26729"/>
                      </a:solidFill>
                      <a:prstDash val="solid"/>
                      <a:round/>
                      <a:headEnd type="none" w="med" len="med"/>
                      <a:tailEnd type="none" w="med" len="med"/>
                    </a:lnL>
                    <a:lnR>
                      <a:noFill/>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tc>
                  <a:txBody>
                    <a:bodyPr/>
                    <a:lstStyle/>
                    <a:p>
                      <a:pPr algn="ctr" rtl="0" fontAlgn="ctr"/>
                      <a:endParaRPr lang="en-GB" sz="1100" b="1" i="0" u="none" strike="noStrike" dirty="0">
                        <a:solidFill>
                          <a:srgbClr val="13294B"/>
                        </a:solidFill>
                        <a:effectLst/>
                        <a:latin typeface="Arial" panose="020B0604020202020204" pitchFamily="34" charset="0"/>
                      </a:endParaRPr>
                    </a:p>
                  </a:txBody>
                  <a:tcPr marL="0" marR="0" marT="0" marB="0" anchor="ctr">
                    <a:lnL>
                      <a:noFill/>
                    </a:lnL>
                    <a:lnR>
                      <a:noFill/>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tc>
                  <a:txBody>
                    <a:bodyPr/>
                    <a:lstStyle/>
                    <a:p>
                      <a:pPr algn="ctr" rtl="0" fontAlgn="ctr"/>
                      <a:endParaRPr lang="en-GB" sz="1100" b="1" i="0" u="none" strike="noStrike" dirty="0">
                        <a:solidFill>
                          <a:srgbClr val="13294B"/>
                        </a:solidFill>
                        <a:effectLst/>
                        <a:latin typeface="Arial" panose="020B0604020202020204" pitchFamily="34" charset="0"/>
                      </a:endParaRPr>
                    </a:p>
                  </a:txBody>
                  <a:tcPr marL="0" marR="0" marT="0" marB="0" anchor="ctr">
                    <a:lnL>
                      <a:noFill/>
                    </a:lnL>
                    <a:lnR w="12700" cap="flat" cmpd="sng" algn="ctr">
                      <a:solidFill>
                        <a:srgbClr val="F26729"/>
                      </a:solidFill>
                      <a:prstDash val="solid"/>
                      <a:round/>
                      <a:headEnd type="none" w="med" len="med"/>
                      <a:tailEnd type="none" w="med" len="med"/>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extLst>
                  <a:ext uri="{0D108BD9-81ED-4DB2-BD59-A6C34878D82A}">
                    <a16:rowId xmlns:a16="http://schemas.microsoft.com/office/drawing/2014/main" val="3760810596"/>
                  </a:ext>
                </a:extLst>
              </a:tr>
              <a:tr h="425441">
                <a:tc vMerge="1">
                  <a:txBody>
                    <a:bodyPr/>
                    <a:lstStyle/>
                    <a:p>
                      <a:pPr algn="ctr" rtl="0" fontAlgn="ctr"/>
                      <a:endParaRPr lang="en-GB" sz="1500" b="1" i="0" u="none" strike="noStrike" dirty="0">
                        <a:solidFill>
                          <a:srgbClr val="13294B"/>
                        </a:solidFill>
                        <a:effectLst/>
                        <a:latin typeface="Arial" panose="020B0604020202020204" pitchFamily="34" charset="0"/>
                      </a:endParaRPr>
                    </a:p>
                  </a:txBody>
                  <a:tcPr marL="0" marR="0" marT="0" marB="0" anchor="ctr">
                    <a:lnL w="6350" cap="flat" cmpd="sng" algn="ctr">
                      <a:solidFill>
                        <a:srgbClr val="F26323"/>
                      </a:solidFill>
                      <a:prstDash val="solid"/>
                      <a:round/>
                      <a:headEnd type="none" w="med" len="med"/>
                      <a:tailEnd type="none" w="med" len="med"/>
                    </a:lnL>
                    <a:lnR w="12700" cap="flat" cmpd="sng" algn="ctr">
                      <a:solidFill>
                        <a:srgbClr val="F26729"/>
                      </a:solidFill>
                      <a:prstDash val="solid"/>
                      <a:round/>
                      <a:headEnd type="none" w="med" len="med"/>
                      <a:tailEnd type="none" w="med" len="med"/>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tc>
                  <a:txBody>
                    <a:bodyPr/>
                    <a:lstStyle/>
                    <a:p>
                      <a:pPr algn="ctr" rtl="0" fontAlgn="ctr"/>
                      <a:r>
                        <a:rPr lang="en-GB" sz="1100" b="1" i="0" u="none" strike="noStrike" dirty="0">
                          <a:solidFill>
                            <a:srgbClr val="FF0000"/>
                          </a:solidFill>
                          <a:effectLst/>
                          <a:latin typeface="Arial" panose="020B0604020202020204" pitchFamily="34" charset="0"/>
                        </a:rPr>
                        <a:t>Deficit cash</a:t>
                      </a:r>
                    </a:p>
                  </a:txBody>
                  <a:tcPr marL="0" marR="0" marT="0" marB="0" anchor="ctr">
                    <a:lnL w="12700" cap="flat" cmpd="sng" algn="ctr">
                      <a:solidFill>
                        <a:srgbClr val="F26729"/>
                      </a:solidFill>
                      <a:prstDash val="solid"/>
                      <a:round/>
                      <a:headEnd type="none" w="med" len="med"/>
                      <a:tailEnd type="none" w="med" len="med"/>
                    </a:lnL>
                    <a:lnR>
                      <a:noFill/>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tc>
                  <a:txBody>
                    <a:bodyPr/>
                    <a:lstStyle/>
                    <a:p>
                      <a:pPr algn="ctr" rtl="0" fontAlgn="ctr"/>
                      <a:endParaRPr lang="en-GB" sz="1100" b="1" i="0" u="none" strike="noStrike" dirty="0">
                        <a:solidFill>
                          <a:srgbClr val="13294B"/>
                        </a:solidFill>
                        <a:effectLst/>
                        <a:latin typeface="Arial" panose="020B0604020202020204" pitchFamily="34" charset="0"/>
                      </a:endParaRPr>
                    </a:p>
                  </a:txBody>
                  <a:tcPr marL="0" marR="0" marT="0" marB="0" anchor="ctr">
                    <a:lnL>
                      <a:noFill/>
                    </a:lnL>
                    <a:lnR>
                      <a:noFill/>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tc>
                  <a:txBody>
                    <a:bodyPr/>
                    <a:lstStyle/>
                    <a:p>
                      <a:pPr algn="ctr" rtl="0" fontAlgn="ctr"/>
                      <a:endParaRPr lang="en-GB" sz="1100" b="1" i="0" u="none" strike="noStrike" dirty="0">
                        <a:solidFill>
                          <a:srgbClr val="13294B"/>
                        </a:solidFill>
                        <a:effectLst/>
                        <a:latin typeface="Arial" panose="020B0604020202020204" pitchFamily="34" charset="0"/>
                      </a:endParaRPr>
                    </a:p>
                  </a:txBody>
                  <a:tcPr marL="0" marR="0" marT="0" marB="0" anchor="ctr">
                    <a:lnL>
                      <a:noFill/>
                    </a:lnL>
                    <a:lnR w="12700" cap="flat" cmpd="sng" algn="ctr">
                      <a:solidFill>
                        <a:srgbClr val="F26729"/>
                      </a:solidFill>
                      <a:prstDash val="solid"/>
                      <a:round/>
                      <a:headEnd type="none" w="med" len="med"/>
                      <a:tailEnd type="none" w="med" len="med"/>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tc>
                  <a:txBody>
                    <a:bodyPr/>
                    <a:lstStyle/>
                    <a:p>
                      <a:pPr algn="ctr" rtl="0" fontAlgn="ctr"/>
                      <a:r>
                        <a:rPr lang="en-GB" sz="1100" b="1" i="0" u="none" strike="noStrike" dirty="0">
                          <a:solidFill>
                            <a:srgbClr val="FF0000"/>
                          </a:solidFill>
                          <a:effectLst/>
                          <a:latin typeface="Arial" panose="020B0604020202020204" pitchFamily="34" charset="0"/>
                        </a:rPr>
                        <a:t>Surplus Cash</a:t>
                      </a:r>
                    </a:p>
                  </a:txBody>
                  <a:tcPr marL="0" marR="0" marT="0" marB="0" anchor="ctr">
                    <a:lnL w="12700" cap="flat" cmpd="sng" algn="ctr">
                      <a:solidFill>
                        <a:srgbClr val="F26729"/>
                      </a:solidFill>
                      <a:prstDash val="solid"/>
                      <a:round/>
                      <a:headEnd type="none" w="med" len="med"/>
                      <a:tailEnd type="none" w="med" len="med"/>
                    </a:lnL>
                    <a:lnR>
                      <a:noFill/>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tc>
                  <a:txBody>
                    <a:bodyPr/>
                    <a:lstStyle/>
                    <a:p>
                      <a:pPr algn="ctr" rtl="0" fontAlgn="ctr"/>
                      <a:endParaRPr lang="en-GB" sz="1100" b="1" i="0" u="none" strike="noStrike" dirty="0">
                        <a:solidFill>
                          <a:srgbClr val="13294B"/>
                        </a:solidFill>
                        <a:effectLst/>
                        <a:latin typeface="Arial" panose="020B0604020202020204" pitchFamily="34" charset="0"/>
                      </a:endParaRPr>
                    </a:p>
                  </a:txBody>
                  <a:tcPr marL="0" marR="0" marT="0" marB="0" anchor="ctr">
                    <a:lnL>
                      <a:noFill/>
                    </a:lnL>
                    <a:lnR>
                      <a:noFill/>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tc>
                  <a:txBody>
                    <a:bodyPr/>
                    <a:lstStyle/>
                    <a:p>
                      <a:pPr algn="ctr" rtl="0" fontAlgn="ctr"/>
                      <a:endParaRPr lang="en-GB" sz="1100" b="1" i="0" u="none" strike="noStrike" dirty="0">
                        <a:solidFill>
                          <a:srgbClr val="13294B"/>
                        </a:solidFill>
                        <a:effectLst/>
                        <a:latin typeface="Arial" panose="020B0604020202020204" pitchFamily="34" charset="0"/>
                      </a:endParaRPr>
                    </a:p>
                  </a:txBody>
                  <a:tcPr marL="0" marR="0" marT="0" marB="0" anchor="ctr">
                    <a:lnL>
                      <a:noFill/>
                    </a:lnL>
                    <a:lnR w="12700" cap="flat" cmpd="sng" algn="ctr">
                      <a:solidFill>
                        <a:srgbClr val="F26729"/>
                      </a:solidFill>
                      <a:prstDash val="solid"/>
                      <a:round/>
                      <a:headEnd type="none" w="med" len="med"/>
                      <a:tailEnd type="none" w="med" len="med"/>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extLst>
                  <a:ext uri="{0D108BD9-81ED-4DB2-BD59-A6C34878D82A}">
                    <a16:rowId xmlns:a16="http://schemas.microsoft.com/office/drawing/2014/main" val="2138891468"/>
                  </a:ext>
                </a:extLst>
              </a:tr>
              <a:tr h="268699">
                <a:tc vMerge="1">
                  <a:txBody>
                    <a:bodyPr/>
                    <a:lstStyle/>
                    <a:p>
                      <a:pPr algn="ctr" rtl="0" fontAlgn="ctr"/>
                      <a:endParaRPr lang="en-GB" sz="1500" b="1" i="0" u="none" strike="noStrike">
                        <a:solidFill>
                          <a:srgbClr val="13294B"/>
                        </a:solidFill>
                        <a:effectLst/>
                        <a:latin typeface="Arial" panose="020B0604020202020204" pitchFamily="34" charset="0"/>
                      </a:endParaRPr>
                    </a:p>
                  </a:txBody>
                  <a:tcPr marL="0" marR="0" marT="0" marB="0" anchor="ctr">
                    <a:lnL w="6350" cap="flat" cmpd="sng" algn="ctr">
                      <a:solidFill>
                        <a:srgbClr val="F26323"/>
                      </a:solidFill>
                      <a:prstDash val="solid"/>
                      <a:round/>
                      <a:headEnd type="none" w="med" len="med"/>
                      <a:tailEnd type="none" w="med" len="med"/>
                    </a:lnL>
                    <a:lnR w="12700" cap="flat" cmpd="sng" algn="ctr">
                      <a:solidFill>
                        <a:srgbClr val="F26729"/>
                      </a:solidFill>
                      <a:prstDash val="solid"/>
                      <a:round/>
                      <a:headEnd type="none" w="med" len="med"/>
                      <a:tailEnd type="none" w="med" len="med"/>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tc>
                  <a:txBody>
                    <a:bodyPr/>
                    <a:lstStyle/>
                    <a:p>
                      <a:pPr algn="ctr" rtl="0" fontAlgn="ctr"/>
                      <a:r>
                        <a:rPr lang="en-GB" sz="1100" b="1" i="0" u="none" strike="noStrike" dirty="0">
                          <a:solidFill>
                            <a:srgbClr val="13294B"/>
                          </a:solidFill>
                          <a:effectLst/>
                          <a:latin typeface="Arial" panose="020B0604020202020204" pitchFamily="34" charset="0"/>
                        </a:rPr>
                        <a:t>(0.42)</a:t>
                      </a:r>
                    </a:p>
                  </a:txBody>
                  <a:tcPr marL="0" marR="0" marT="0" marB="0" anchor="ctr">
                    <a:lnL w="12700" cap="flat" cmpd="sng" algn="ctr">
                      <a:solidFill>
                        <a:srgbClr val="F26729"/>
                      </a:solidFill>
                      <a:prstDash val="solid"/>
                      <a:round/>
                      <a:headEnd type="none" w="med" len="med"/>
                      <a:tailEnd type="none" w="med" len="med"/>
                    </a:lnL>
                    <a:lnR>
                      <a:noFill/>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tc>
                  <a:txBody>
                    <a:bodyPr/>
                    <a:lstStyle/>
                    <a:p>
                      <a:pPr algn="ctr" rtl="0" fontAlgn="ctr"/>
                      <a:endParaRPr lang="en-GB" sz="1100" b="1" i="0" u="none" strike="noStrike">
                        <a:solidFill>
                          <a:srgbClr val="13294B"/>
                        </a:solidFill>
                        <a:effectLst/>
                        <a:latin typeface="Arial" panose="020B0604020202020204" pitchFamily="34" charset="0"/>
                      </a:endParaRPr>
                    </a:p>
                  </a:txBody>
                  <a:tcPr marL="0" marR="0" marT="0" marB="0" anchor="ctr">
                    <a:lnL>
                      <a:noFill/>
                    </a:lnL>
                    <a:lnR>
                      <a:noFill/>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tc>
                  <a:txBody>
                    <a:bodyPr/>
                    <a:lstStyle/>
                    <a:p>
                      <a:pPr algn="ctr" rtl="0" fontAlgn="ctr"/>
                      <a:endParaRPr lang="en-GB" sz="1100" b="1" i="0" u="none" strike="noStrike">
                        <a:solidFill>
                          <a:srgbClr val="13294B"/>
                        </a:solidFill>
                        <a:effectLst/>
                        <a:latin typeface="Arial" panose="020B0604020202020204" pitchFamily="34" charset="0"/>
                      </a:endParaRPr>
                    </a:p>
                  </a:txBody>
                  <a:tcPr marL="0" marR="0" marT="0" marB="0" anchor="ctr">
                    <a:lnL>
                      <a:noFill/>
                    </a:lnL>
                    <a:lnR w="12700" cap="flat" cmpd="sng" algn="ctr">
                      <a:solidFill>
                        <a:srgbClr val="F26729"/>
                      </a:solidFill>
                      <a:prstDash val="solid"/>
                      <a:round/>
                      <a:headEnd type="none" w="med" len="med"/>
                      <a:tailEnd type="none" w="med" len="med"/>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tc>
                  <a:txBody>
                    <a:bodyPr/>
                    <a:lstStyle/>
                    <a:p>
                      <a:pPr algn="ctr" rtl="0" fontAlgn="ctr"/>
                      <a:r>
                        <a:rPr lang="en-GB" sz="1100" b="1" i="0" u="none" strike="noStrike" dirty="0">
                          <a:solidFill>
                            <a:srgbClr val="13294B"/>
                          </a:solidFill>
                          <a:effectLst/>
                          <a:latin typeface="Arial" panose="020B0604020202020204" pitchFamily="34" charset="0"/>
                        </a:rPr>
                        <a:t>0.58</a:t>
                      </a:r>
                    </a:p>
                  </a:txBody>
                  <a:tcPr marL="0" marR="0" marT="0" marB="0" anchor="ctr">
                    <a:lnL w="12700" cap="flat" cmpd="sng" algn="ctr">
                      <a:solidFill>
                        <a:srgbClr val="F26729"/>
                      </a:solidFill>
                      <a:prstDash val="solid"/>
                      <a:round/>
                      <a:headEnd type="none" w="med" len="med"/>
                      <a:tailEnd type="none" w="med" len="med"/>
                    </a:lnL>
                    <a:lnR>
                      <a:noFill/>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tc>
                  <a:txBody>
                    <a:bodyPr/>
                    <a:lstStyle/>
                    <a:p>
                      <a:pPr algn="ctr" rtl="0" fontAlgn="ctr"/>
                      <a:endParaRPr lang="en-GB" sz="1100" b="1" i="0" u="none" strike="noStrike">
                        <a:solidFill>
                          <a:srgbClr val="13294B"/>
                        </a:solidFill>
                        <a:effectLst/>
                        <a:latin typeface="Arial" panose="020B0604020202020204" pitchFamily="34" charset="0"/>
                      </a:endParaRPr>
                    </a:p>
                  </a:txBody>
                  <a:tcPr marL="0" marR="0" marT="0" marB="0" anchor="ctr">
                    <a:lnL>
                      <a:noFill/>
                    </a:lnL>
                    <a:lnR>
                      <a:noFill/>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tc>
                  <a:txBody>
                    <a:bodyPr/>
                    <a:lstStyle/>
                    <a:p>
                      <a:pPr algn="ctr" rtl="0" fontAlgn="ctr"/>
                      <a:endParaRPr lang="en-GB" sz="1100" b="1" i="0" u="none" strike="noStrike" dirty="0">
                        <a:solidFill>
                          <a:srgbClr val="13294B"/>
                        </a:solidFill>
                        <a:effectLst/>
                        <a:latin typeface="Arial" panose="020B0604020202020204" pitchFamily="34" charset="0"/>
                      </a:endParaRPr>
                    </a:p>
                  </a:txBody>
                  <a:tcPr marL="0" marR="0" marT="0" marB="0" anchor="ctr">
                    <a:lnL>
                      <a:noFill/>
                    </a:lnL>
                    <a:lnR w="12700" cap="flat" cmpd="sng" algn="ctr">
                      <a:solidFill>
                        <a:srgbClr val="F26729"/>
                      </a:solidFill>
                      <a:prstDash val="solid"/>
                      <a:round/>
                      <a:headEnd type="none" w="med" len="med"/>
                      <a:tailEnd type="none" w="med" len="med"/>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extLst>
                  <a:ext uri="{0D108BD9-81ED-4DB2-BD59-A6C34878D82A}">
                    <a16:rowId xmlns:a16="http://schemas.microsoft.com/office/drawing/2014/main" val="712848528"/>
                  </a:ext>
                </a:extLst>
              </a:tr>
              <a:tr h="432905">
                <a:tc vMerge="1">
                  <a:txBody>
                    <a:bodyPr/>
                    <a:lstStyle/>
                    <a:p>
                      <a:pPr algn="ctr" rtl="0" fontAlgn="ctr"/>
                      <a:endParaRPr lang="en-GB" sz="1500" b="1" i="0" u="none" strike="noStrike" dirty="0">
                        <a:solidFill>
                          <a:srgbClr val="13294B"/>
                        </a:solidFill>
                        <a:effectLst/>
                        <a:highlight>
                          <a:srgbClr val="00FFFF"/>
                        </a:highlight>
                        <a:latin typeface="Arial" panose="020B0604020202020204" pitchFamily="34" charset="0"/>
                      </a:endParaRPr>
                    </a:p>
                  </a:txBody>
                  <a:tcPr marL="0" marR="0" marT="0" marB="0" anchor="ctr">
                    <a:lnL w="6350" cap="flat" cmpd="sng" algn="ctr">
                      <a:solidFill>
                        <a:srgbClr val="F26323"/>
                      </a:solidFill>
                      <a:prstDash val="solid"/>
                      <a:round/>
                      <a:headEnd type="none" w="med" len="med"/>
                      <a:tailEnd type="none" w="med" len="med"/>
                    </a:lnL>
                    <a:lnR w="12700" cap="flat" cmpd="sng" algn="ctr">
                      <a:solidFill>
                        <a:srgbClr val="F26729"/>
                      </a:solidFill>
                      <a:prstDash val="solid"/>
                      <a:round/>
                      <a:headEnd type="none" w="med" len="med"/>
                      <a:tailEnd type="none" w="med" len="med"/>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tc>
                  <a:txBody>
                    <a:bodyPr/>
                    <a:lstStyle/>
                    <a:p>
                      <a:pPr algn="ctr" rtl="0" fontAlgn="ctr"/>
                      <a:endParaRPr lang="en-GB" sz="1100" b="1" i="0" u="none" strike="noStrike" dirty="0">
                        <a:solidFill>
                          <a:srgbClr val="13294B"/>
                        </a:solidFill>
                        <a:effectLst/>
                        <a:highlight>
                          <a:srgbClr val="00FFFF"/>
                        </a:highlight>
                        <a:latin typeface="Arial" panose="020B0604020202020204" pitchFamily="34" charset="0"/>
                      </a:endParaRPr>
                    </a:p>
                  </a:txBody>
                  <a:tcPr marL="0" marR="0" marT="0" marB="0" anchor="ctr">
                    <a:lnL w="12700" cap="flat" cmpd="sng" algn="ctr">
                      <a:solidFill>
                        <a:srgbClr val="F26729"/>
                      </a:solidFill>
                      <a:prstDash val="solid"/>
                      <a:round/>
                      <a:headEnd type="none" w="med" len="med"/>
                      <a:tailEnd type="none" w="med" len="med"/>
                    </a:lnL>
                    <a:lnR>
                      <a:noFill/>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tc>
                  <a:txBody>
                    <a:bodyPr/>
                    <a:lstStyle/>
                    <a:p>
                      <a:pPr algn="ctr" rtl="0" fontAlgn="ctr"/>
                      <a:endParaRPr lang="en-GB" sz="1100" b="1" i="0" u="none" strike="noStrike" dirty="0">
                        <a:solidFill>
                          <a:srgbClr val="13294B"/>
                        </a:solidFill>
                        <a:effectLst/>
                        <a:highlight>
                          <a:srgbClr val="00FFFF"/>
                        </a:highlight>
                        <a:latin typeface="Arial" panose="020B0604020202020204" pitchFamily="34" charset="0"/>
                      </a:endParaRPr>
                    </a:p>
                  </a:txBody>
                  <a:tcPr marL="0" marR="0" marT="0" marB="0" anchor="ctr">
                    <a:lnL>
                      <a:noFill/>
                    </a:lnL>
                    <a:lnR>
                      <a:noFill/>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tc>
                  <a:txBody>
                    <a:bodyPr/>
                    <a:lstStyle/>
                    <a:p>
                      <a:pPr algn="ctr" rtl="0" fontAlgn="ctr"/>
                      <a:endParaRPr lang="en-GB" sz="1100" b="1" i="0" u="none" strike="noStrike" dirty="0">
                        <a:solidFill>
                          <a:srgbClr val="13294B"/>
                        </a:solidFill>
                        <a:effectLst/>
                        <a:highlight>
                          <a:srgbClr val="00FFFF"/>
                        </a:highlight>
                        <a:latin typeface="Arial" panose="020B0604020202020204" pitchFamily="34" charset="0"/>
                      </a:endParaRPr>
                    </a:p>
                  </a:txBody>
                  <a:tcPr marL="0" marR="0" marT="0" marB="0" anchor="ctr">
                    <a:lnL>
                      <a:noFill/>
                    </a:lnL>
                    <a:lnR w="12700" cap="flat" cmpd="sng" algn="ctr">
                      <a:solidFill>
                        <a:srgbClr val="F26729"/>
                      </a:solidFill>
                      <a:prstDash val="solid"/>
                      <a:round/>
                      <a:headEnd type="none" w="med" len="med"/>
                      <a:tailEnd type="none" w="med" len="med"/>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tc>
                  <a:txBody>
                    <a:bodyPr/>
                    <a:lstStyle/>
                    <a:p>
                      <a:pPr algn="ctr" rtl="0" fontAlgn="ctr"/>
                      <a:endParaRPr lang="en-GB" sz="1100" b="1" i="0" u="none" strike="noStrike" dirty="0">
                        <a:solidFill>
                          <a:srgbClr val="13294B"/>
                        </a:solidFill>
                        <a:effectLst/>
                        <a:highlight>
                          <a:srgbClr val="00FFFF"/>
                        </a:highlight>
                        <a:latin typeface="Arial" panose="020B0604020202020204" pitchFamily="34" charset="0"/>
                      </a:endParaRPr>
                    </a:p>
                  </a:txBody>
                  <a:tcPr marL="0" marR="0" marT="0" marB="0" anchor="ctr">
                    <a:lnL w="12700" cap="flat" cmpd="sng" algn="ctr">
                      <a:solidFill>
                        <a:srgbClr val="F26729"/>
                      </a:solidFill>
                      <a:prstDash val="solid"/>
                      <a:round/>
                      <a:headEnd type="none" w="med" len="med"/>
                      <a:tailEnd type="none" w="med" len="med"/>
                    </a:lnL>
                    <a:lnR>
                      <a:noFill/>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tc>
                  <a:txBody>
                    <a:bodyPr/>
                    <a:lstStyle/>
                    <a:p>
                      <a:pPr algn="ctr" rtl="0" fontAlgn="ctr"/>
                      <a:endParaRPr lang="en-GB" sz="1100" b="1" i="0" u="none" strike="noStrike" dirty="0">
                        <a:solidFill>
                          <a:srgbClr val="13294B"/>
                        </a:solidFill>
                        <a:effectLst/>
                        <a:highlight>
                          <a:srgbClr val="00FFFF"/>
                        </a:highlight>
                        <a:latin typeface="Arial" panose="020B0604020202020204" pitchFamily="34" charset="0"/>
                      </a:endParaRPr>
                    </a:p>
                  </a:txBody>
                  <a:tcPr marL="0" marR="0" marT="0" marB="0" anchor="ctr">
                    <a:lnL>
                      <a:noFill/>
                    </a:lnL>
                    <a:lnR>
                      <a:noFill/>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tc>
                  <a:txBody>
                    <a:bodyPr/>
                    <a:lstStyle/>
                    <a:p>
                      <a:pPr algn="ctr" rtl="0" fontAlgn="ctr"/>
                      <a:endParaRPr lang="en-GB" sz="1100" b="1" i="0" u="none" strike="noStrike" dirty="0">
                        <a:solidFill>
                          <a:srgbClr val="13294B"/>
                        </a:solidFill>
                        <a:effectLst/>
                        <a:highlight>
                          <a:srgbClr val="00FFFF"/>
                        </a:highlight>
                        <a:latin typeface="Arial" panose="020B0604020202020204" pitchFamily="34" charset="0"/>
                      </a:endParaRPr>
                    </a:p>
                  </a:txBody>
                  <a:tcPr marL="0" marR="0" marT="0" marB="0" anchor="ctr">
                    <a:lnL>
                      <a:noFill/>
                    </a:lnL>
                    <a:lnR w="12700" cap="flat" cmpd="sng" algn="ctr">
                      <a:solidFill>
                        <a:srgbClr val="F26729"/>
                      </a:solidFill>
                      <a:prstDash val="solid"/>
                      <a:round/>
                      <a:headEnd type="none" w="med" len="med"/>
                      <a:tailEnd type="none" w="med" len="med"/>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extLst>
                  <a:ext uri="{0D108BD9-81ED-4DB2-BD59-A6C34878D82A}">
                    <a16:rowId xmlns:a16="http://schemas.microsoft.com/office/drawing/2014/main" val="1020561414"/>
                  </a:ext>
                </a:extLst>
              </a:tr>
              <a:tr h="246308">
                <a:tc vMerge="1">
                  <a:txBody>
                    <a:bodyPr/>
                    <a:lstStyle/>
                    <a:p>
                      <a:pPr algn="ctr" rtl="0" fontAlgn="ctr"/>
                      <a:endParaRPr lang="en-GB" sz="1500" b="1" i="0" u="none" strike="noStrike" dirty="0">
                        <a:solidFill>
                          <a:srgbClr val="13294B"/>
                        </a:solidFill>
                        <a:effectLst/>
                        <a:latin typeface="Arial" panose="020B0604020202020204" pitchFamily="34" charset="0"/>
                      </a:endParaRPr>
                    </a:p>
                  </a:txBody>
                  <a:tcPr marL="0" marR="0" marT="0" marB="0" anchor="ctr">
                    <a:lnL w="6350" cap="flat" cmpd="sng" algn="ctr">
                      <a:solidFill>
                        <a:srgbClr val="F26323"/>
                      </a:solidFill>
                      <a:prstDash val="solid"/>
                      <a:round/>
                      <a:headEnd type="none" w="med" len="med"/>
                      <a:tailEnd type="none" w="med" len="med"/>
                    </a:lnL>
                    <a:lnR w="12700" cap="flat" cmpd="sng" algn="ctr">
                      <a:solidFill>
                        <a:srgbClr val="F26729"/>
                      </a:solidFill>
                      <a:prstDash val="solid"/>
                      <a:round/>
                      <a:headEnd type="none" w="med" len="med"/>
                      <a:tailEnd type="none" w="med" len="med"/>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tc>
                  <a:txBody>
                    <a:bodyPr/>
                    <a:lstStyle/>
                    <a:p>
                      <a:pPr algn="ctr" rtl="0" fontAlgn="ctr"/>
                      <a:endParaRPr lang="en-GB" sz="1100" b="1" i="0" u="none" strike="noStrike">
                        <a:solidFill>
                          <a:srgbClr val="13294B"/>
                        </a:solidFill>
                        <a:effectLst/>
                        <a:latin typeface="Arial" panose="020B0604020202020204" pitchFamily="34" charset="0"/>
                      </a:endParaRPr>
                    </a:p>
                  </a:txBody>
                  <a:tcPr marL="0" marR="0" marT="0" marB="0" anchor="ctr">
                    <a:lnL w="12700" cap="flat" cmpd="sng" algn="ctr">
                      <a:solidFill>
                        <a:srgbClr val="F26729"/>
                      </a:solidFill>
                      <a:prstDash val="solid"/>
                      <a:round/>
                      <a:headEnd type="none" w="med" len="med"/>
                      <a:tailEnd type="none" w="med" len="med"/>
                    </a:lnL>
                    <a:lnR>
                      <a:noFill/>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tc>
                  <a:txBody>
                    <a:bodyPr/>
                    <a:lstStyle/>
                    <a:p>
                      <a:pPr algn="ctr" rtl="0" fontAlgn="ctr"/>
                      <a:endParaRPr lang="en-GB" sz="1100" b="1" i="0" u="none" strike="noStrike">
                        <a:solidFill>
                          <a:srgbClr val="13294B"/>
                        </a:solidFill>
                        <a:effectLst/>
                        <a:latin typeface="Arial" panose="020B0604020202020204" pitchFamily="34" charset="0"/>
                      </a:endParaRPr>
                    </a:p>
                  </a:txBody>
                  <a:tcPr marL="0" marR="0" marT="0" marB="0" anchor="ctr">
                    <a:lnL>
                      <a:noFill/>
                    </a:lnL>
                    <a:lnR>
                      <a:noFill/>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tc>
                  <a:txBody>
                    <a:bodyPr/>
                    <a:lstStyle/>
                    <a:p>
                      <a:pPr algn="ctr" rtl="0" fontAlgn="ctr"/>
                      <a:endParaRPr lang="en-GB" sz="1100" b="1" i="0" u="none" strike="noStrike">
                        <a:solidFill>
                          <a:srgbClr val="13294B"/>
                        </a:solidFill>
                        <a:effectLst/>
                        <a:latin typeface="Arial" panose="020B0604020202020204" pitchFamily="34" charset="0"/>
                      </a:endParaRPr>
                    </a:p>
                  </a:txBody>
                  <a:tcPr marL="0" marR="0" marT="0" marB="0" anchor="ctr">
                    <a:lnL>
                      <a:noFill/>
                    </a:lnL>
                    <a:lnR w="12700" cap="flat" cmpd="sng" algn="ctr">
                      <a:solidFill>
                        <a:srgbClr val="F26729"/>
                      </a:solidFill>
                      <a:prstDash val="solid"/>
                      <a:round/>
                      <a:headEnd type="none" w="med" len="med"/>
                      <a:tailEnd type="none" w="med" len="med"/>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tc>
                  <a:txBody>
                    <a:bodyPr/>
                    <a:lstStyle/>
                    <a:p>
                      <a:pPr algn="ctr" rtl="0" fontAlgn="ctr"/>
                      <a:endParaRPr lang="en-GB" sz="1100" b="1" i="0" u="none" strike="noStrike">
                        <a:solidFill>
                          <a:srgbClr val="13294B"/>
                        </a:solidFill>
                        <a:effectLst/>
                        <a:latin typeface="Arial" panose="020B0604020202020204" pitchFamily="34" charset="0"/>
                      </a:endParaRPr>
                    </a:p>
                  </a:txBody>
                  <a:tcPr marL="0" marR="0" marT="0" marB="0" anchor="ctr">
                    <a:lnL w="12700" cap="flat" cmpd="sng" algn="ctr">
                      <a:solidFill>
                        <a:srgbClr val="F26729"/>
                      </a:solidFill>
                      <a:prstDash val="solid"/>
                      <a:round/>
                      <a:headEnd type="none" w="med" len="med"/>
                      <a:tailEnd type="none" w="med" len="med"/>
                    </a:lnL>
                    <a:lnR>
                      <a:noFill/>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tc>
                  <a:txBody>
                    <a:bodyPr/>
                    <a:lstStyle/>
                    <a:p>
                      <a:pPr algn="ctr" rtl="0" fontAlgn="ctr"/>
                      <a:endParaRPr lang="en-GB" sz="1100" b="1" i="0" u="none" strike="noStrike">
                        <a:solidFill>
                          <a:srgbClr val="13294B"/>
                        </a:solidFill>
                        <a:effectLst/>
                        <a:latin typeface="Arial" panose="020B0604020202020204" pitchFamily="34" charset="0"/>
                      </a:endParaRPr>
                    </a:p>
                  </a:txBody>
                  <a:tcPr marL="0" marR="0" marT="0" marB="0" anchor="ctr">
                    <a:lnL>
                      <a:noFill/>
                    </a:lnL>
                    <a:lnR>
                      <a:noFill/>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tc>
                  <a:txBody>
                    <a:bodyPr/>
                    <a:lstStyle/>
                    <a:p>
                      <a:pPr algn="ctr" rtl="0" fontAlgn="ctr"/>
                      <a:endParaRPr lang="en-GB" sz="1100" b="1" i="0" u="none" strike="noStrike">
                        <a:solidFill>
                          <a:srgbClr val="13294B"/>
                        </a:solidFill>
                        <a:effectLst/>
                        <a:latin typeface="Arial" panose="020B0604020202020204" pitchFamily="34" charset="0"/>
                      </a:endParaRPr>
                    </a:p>
                  </a:txBody>
                  <a:tcPr marL="0" marR="0" marT="0" marB="0" anchor="ctr">
                    <a:lnL>
                      <a:noFill/>
                    </a:lnL>
                    <a:lnR w="12700" cap="flat" cmpd="sng" algn="ctr">
                      <a:solidFill>
                        <a:srgbClr val="F26729"/>
                      </a:solidFill>
                      <a:prstDash val="solid"/>
                      <a:round/>
                      <a:headEnd type="none" w="med" len="med"/>
                      <a:tailEnd type="none" w="med" len="med"/>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extLst>
                  <a:ext uri="{0D108BD9-81ED-4DB2-BD59-A6C34878D82A}">
                    <a16:rowId xmlns:a16="http://schemas.microsoft.com/office/drawing/2014/main" val="2062055751"/>
                  </a:ext>
                </a:extLst>
              </a:tr>
              <a:tr h="403049">
                <a:tc vMerge="1">
                  <a:txBody>
                    <a:bodyPr/>
                    <a:lstStyle/>
                    <a:p>
                      <a:pPr algn="ctr" rtl="0" fontAlgn="ctr"/>
                      <a:endParaRPr lang="en-GB" sz="1500" b="1" i="0" u="none" strike="noStrike" dirty="0">
                        <a:solidFill>
                          <a:srgbClr val="13294B"/>
                        </a:solidFill>
                        <a:effectLst/>
                        <a:latin typeface="Arial" panose="020B0604020202020204" pitchFamily="34" charset="0"/>
                      </a:endParaRPr>
                    </a:p>
                  </a:txBody>
                  <a:tcPr marL="0" marR="0" marT="0" marB="0" anchor="ctr">
                    <a:lnL w="6350" cap="flat" cmpd="sng" algn="ctr">
                      <a:solidFill>
                        <a:srgbClr val="F26323"/>
                      </a:solidFill>
                      <a:prstDash val="solid"/>
                      <a:round/>
                      <a:headEnd type="none" w="med" len="med"/>
                      <a:tailEnd type="none" w="med" len="med"/>
                    </a:lnL>
                    <a:lnR w="12700" cap="flat" cmpd="sng" algn="ctr">
                      <a:solidFill>
                        <a:srgbClr val="F26729"/>
                      </a:solidFill>
                      <a:prstDash val="solid"/>
                      <a:round/>
                      <a:headEnd type="none" w="med" len="med"/>
                      <a:tailEnd type="none" w="med" len="med"/>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tc>
                  <a:txBody>
                    <a:bodyPr/>
                    <a:lstStyle/>
                    <a:p>
                      <a:pPr algn="ctr" rtl="0" fontAlgn="ctr"/>
                      <a:endParaRPr lang="en-GB" sz="1100" b="1" i="0" u="none" strike="noStrike" dirty="0">
                        <a:solidFill>
                          <a:srgbClr val="13294B"/>
                        </a:solidFill>
                        <a:effectLst/>
                        <a:latin typeface="Arial" panose="020B0604020202020204" pitchFamily="34" charset="0"/>
                      </a:endParaRPr>
                    </a:p>
                  </a:txBody>
                  <a:tcPr marL="0" marR="0" marT="0" marB="0" anchor="ctr">
                    <a:lnL w="12700" cap="flat" cmpd="sng" algn="ctr">
                      <a:solidFill>
                        <a:srgbClr val="F26729"/>
                      </a:solidFill>
                      <a:prstDash val="solid"/>
                      <a:round/>
                      <a:headEnd type="none" w="med" len="med"/>
                      <a:tailEnd type="none" w="med" len="med"/>
                    </a:lnL>
                    <a:lnR>
                      <a:noFill/>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tc>
                  <a:txBody>
                    <a:bodyPr/>
                    <a:lstStyle/>
                    <a:p>
                      <a:pPr algn="ctr" rtl="0" fontAlgn="ctr"/>
                      <a:endParaRPr lang="en-GB" sz="1100" b="1" i="0" u="none" strike="noStrike" dirty="0">
                        <a:solidFill>
                          <a:srgbClr val="13294B"/>
                        </a:solidFill>
                        <a:effectLst/>
                        <a:latin typeface="Arial" panose="020B0604020202020204" pitchFamily="34" charset="0"/>
                      </a:endParaRPr>
                    </a:p>
                  </a:txBody>
                  <a:tcPr marL="0" marR="0" marT="0" marB="0" anchor="ctr">
                    <a:lnL>
                      <a:noFill/>
                    </a:lnL>
                    <a:lnR>
                      <a:noFill/>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tc>
                  <a:txBody>
                    <a:bodyPr/>
                    <a:lstStyle/>
                    <a:p>
                      <a:pPr algn="ctr" rtl="0" fontAlgn="ctr"/>
                      <a:endParaRPr lang="en-GB" sz="1100" b="1" i="0" u="none" strike="noStrike" dirty="0">
                        <a:solidFill>
                          <a:srgbClr val="13294B"/>
                        </a:solidFill>
                        <a:effectLst/>
                        <a:latin typeface="Arial" panose="020B0604020202020204" pitchFamily="34" charset="0"/>
                      </a:endParaRPr>
                    </a:p>
                  </a:txBody>
                  <a:tcPr marL="0" marR="0" marT="0" marB="0" anchor="ctr">
                    <a:lnL>
                      <a:noFill/>
                    </a:lnL>
                    <a:lnR w="12700" cap="flat" cmpd="sng" algn="ctr">
                      <a:solidFill>
                        <a:srgbClr val="F26729"/>
                      </a:solidFill>
                      <a:prstDash val="solid"/>
                      <a:round/>
                      <a:headEnd type="none" w="med" len="med"/>
                      <a:tailEnd type="none" w="med" len="med"/>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tc>
                  <a:txBody>
                    <a:bodyPr/>
                    <a:lstStyle/>
                    <a:p>
                      <a:pPr algn="ctr" rtl="0" fontAlgn="ctr"/>
                      <a:endParaRPr lang="en-GB" sz="1100" b="1" i="0" u="none" strike="noStrike" dirty="0">
                        <a:solidFill>
                          <a:srgbClr val="13294B"/>
                        </a:solidFill>
                        <a:effectLst/>
                        <a:latin typeface="Arial" panose="020B0604020202020204" pitchFamily="34" charset="0"/>
                      </a:endParaRPr>
                    </a:p>
                  </a:txBody>
                  <a:tcPr marL="0" marR="0" marT="0" marB="0" anchor="ctr">
                    <a:lnL w="12700" cap="flat" cmpd="sng" algn="ctr">
                      <a:solidFill>
                        <a:srgbClr val="F26729"/>
                      </a:solidFill>
                      <a:prstDash val="solid"/>
                      <a:round/>
                      <a:headEnd type="none" w="med" len="med"/>
                      <a:tailEnd type="none" w="med" len="med"/>
                    </a:lnL>
                    <a:lnR>
                      <a:noFill/>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tc>
                  <a:txBody>
                    <a:bodyPr/>
                    <a:lstStyle/>
                    <a:p>
                      <a:pPr algn="ctr" rtl="0" fontAlgn="ctr"/>
                      <a:endParaRPr lang="en-GB" sz="1100" b="1" i="0" u="none" strike="noStrike" dirty="0">
                        <a:solidFill>
                          <a:srgbClr val="13294B"/>
                        </a:solidFill>
                        <a:effectLst/>
                        <a:latin typeface="Arial" panose="020B0604020202020204" pitchFamily="34" charset="0"/>
                      </a:endParaRPr>
                    </a:p>
                  </a:txBody>
                  <a:tcPr marL="0" marR="0" marT="0" marB="0" anchor="ctr">
                    <a:lnL>
                      <a:noFill/>
                    </a:lnL>
                    <a:lnR>
                      <a:noFill/>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tc>
                  <a:txBody>
                    <a:bodyPr/>
                    <a:lstStyle/>
                    <a:p>
                      <a:pPr algn="ctr" rtl="0" fontAlgn="ctr"/>
                      <a:endParaRPr lang="en-GB" sz="1100" b="1" i="0" u="none" strike="noStrike" dirty="0">
                        <a:solidFill>
                          <a:srgbClr val="13294B"/>
                        </a:solidFill>
                        <a:effectLst/>
                        <a:latin typeface="Arial" panose="020B0604020202020204" pitchFamily="34" charset="0"/>
                      </a:endParaRPr>
                    </a:p>
                  </a:txBody>
                  <a:tcPr marL="0" marR="0" marT="0" marB="0" anchor="ctr">
                    <a:lnL>
                      <a:noFill/>
                    </a:lnL>
                    <a:lnR w="12700" cap="flat" cmpd="sng" algn="ctr">
                      <a:solidFill>
                        <a:srgbClr val="F26729"/>
                      </a:solidFill>
                      <a:prstDash val="solid"/>
                      <a:round/>
                      <a:headEnd type="none" w="med" len="med"/>
                      <a:tailEnd type="none" w="med" len="med"/>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tcPr>
                </a:tc>
                <a:extLst>
                  <a:ext uri="{0D108BD9-81ED-4DB2-BD59-A6C34878D82A}">
                    <a16:rowId xmlns:a16="http://schemas.microsoft.com/office/drawing/2014/main" val="4196337554"/>
                  </a:ext>
                </a:extLst>
              </a:tr>
              <a:tr h="201524">
                <a:tc vMerge="1">
                  <a:txBody>
                    <a:bodyPr/>
                    <a:lstStyle/>
                    <a:p>
                      <a:pPr algn="ctr" rtl="0" fontAlgn="t"/>
                      <a:endParaRPr lang="en-GB" sz="1500" b="1" i="0" u="none" strike="noStrike" dirty="0">
                        <a:solidFill>
                          <a:srgbClr val="13294B"/>
                        </a:solidFill>
                        <a:effectLst/>
                        <a:latin typeface="Arial" panose="020B0604020202020204" pitchFamily="34" charset="0"/>
                      </a:endParaRPr>
                    </a:p>
                  </a:txBody>
                  <a:tcPr marL="0" marR="0" marT="0" marB="0">
                    <a:lnL w="6350" cap="flat" cmpd="sng" algn="ctr">
                      <a:solidFill>
                        <a:srgbClr val="F26323"/>
                      </a:solidFill>
                      <a:prstDash val="solid"/>
                      <a:round/>
                      <a:headEnd type="none" w="med" len="med"/>
                      <a:tailEnd type="none" w="med" len="med"/>
                    </a:lnL>
                    <a:lnR w="12700" cap="flat" cmpd="sng" algn="ctr">
                      <a:solidFill>
                        <a:srgbClr val="F26729"/>
                      </a:solidFill>
                      <a:prstDash val="solid"/>
                      <a:round/>
                      <a:headEnd type="none" w="med" len="med"/>
                      <a:tailEnd type="none" w="med" len="med"/>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solidFill>
                      <a:srgbClr val="DBDCDD"/>
                    </a:solidFill>
                  </a:tcPr>
                </a:tc>
                <a:tc>
                  <a:txBody>
                    <a:bodyPr/>
                    <a:lstStyle/>
                    <a:p>
                      <a:pPr algn="ctr" rtl="0" fontAlgn="ctr"/>
                      <a:endParaRPr lang="en-GB" sz="1100" b="1" i="0" u="none" strike="noStrike" dirty="0">
                        <a:solidFill>
                          <a:srgbClr val="13294B"/>
                        </a:solidFill>
                        <a:effectLst/>
                        <a:latin typeface="Arial" panose="020B0604020202020204" pitchFamily="34" charset="0"/>
                      </a:endParaRPr>
                    </a:p>
                  </a:txBody>
                  <a:tcPr marL="0" marR="0" marT="0" marB="0" anchor="ctr">
                    <a:lnL w="12700" cap="flat" cmpd="sng" algn="ctr">
                      <a:solidFill>
                        <a:srgbClr val="F26729"/>
                      </a:solidFill>
                      <a:prstDash val="solid"/>
                      <a:round/>
                      <a:headEnd type="none" w="med" len="med"/>
                      <a:tailEnd type="none" w="med" len="med"/>
                    </a:lnL>
                    <a:lnR>
                      <a:noFill/>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solidFill>
                      <a:srgbClr val="DBDCDD"/>
                    </a:solidFill>
                  </a:tcPr>
                </a:tc>
                <a:tc>
                  <a:txBody>
                    <a:bodyPr/>
                    <a:lstStyle/>
                    <a:p>
                      <a:pPr algn="ctr" rtl="0" fontAlgn="ctr"/>
                      <a:endParaRPr lang="en-GB" sz="1100" b="1" i="0" u="none" strike="noStrike" dirty="0">
                        <a:solidFill>
                          <a:srgbClr val="13294B"/>
                        </a:solidFill>
                        <a:effectLst/>
                        <a:latin typeface="Arial" panose="020B0604020202020204" pitchFamily="34" charset="0"/>
                      </a:endParaRPr>
                    </a:p>
                  </a:txBody>
                  <a:tcPr marL="0" marR="0" marT="0" marB="0" anchor="ctr">
                    <a:lnL>
                      <a:noFill/>
                    </a:lnL>
                    <a:lnR>
                      <a:noFill/>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solidFill>
                      <a:srgbClr val="DBDCDD"/>
                    </a:solidFill>
                  </a:tcPr>
                </a:tc>
                <a:tc>
                  <a:txBody>
                    <a:bodyPr/>
                    <a:lstStyle/>
                    <a:p>
                      <a:pPr algn="ctr" rtl="0" fontAlgn="ctr"/>
                      <a:endParaRPr lang="en-GB" sz="1100" b="1" i="0" u="none" strike="noStrike" dirty="0">
                        <a:solidFill>
                          <a:srgbClr val="13294B"/>
                        </a:solidFill>
                        <a:effectLst/>
                        <a:latin typeface="Arial" panose="020B0604020202020204" pitchFamily="34" charset="0"/>
                      </a:endParaRPr>
                    </a:p>
                  </a:txBody>
                  <a:tcPr marL="0" marR="0" marT="0" marB="0" anchor="ctr">
                    <a:lnL>
                      <a:noFill/>
                    </a:lnL>
                    <a:lnR w="12700" cap="flat" cmpd="sng" algn="ctr">
                      <a:solidFill>
                        <a:srgbClr val="F26729"/>
                      </a:solidFill>
                      <a:prstDash val="solid"/>
                      <a:round/>
                      <a:headEnd type="none" w="med" len="med"/>
                      <a:tailEnd type="none" w="med" len="med"/>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solidFill>
                      <a:srgbClr val="DBDCDD"/>
                    </a:solidFill>
                  </a:tcPr>
                </a:tc>
                <a:tc>
                  <a:txBody>
                    <a:bodyPr/>
                    <a:lstStyle/>
                    <a:p>
                      <a:pPr algn="ctr" rtl="0" fontAlgn="ctr"/>
                      <a:endParaRPr lang="en-GB" sz="1100" b="1" i="0" u="none" strike="noStrike" dirty="0">
                        <a:solidFill>
                          <a:srgbClr val="13294B"/>
                        </a:solidFill>
                        <a:effectLst/>
                        <a:latin typeface="Arial" panose="020B0604020202020204" pitchFamily="34" charset="0"/>
                      </a:endParaRPr>
                    </a:p>
                  </a:txBody>
                  <a:tcPr marL="0" marR="0" marT="0" marB="0" anchor="ctr">
                    <a:lnL w="12700" cap="flat" cmpd="sng" algn="ctr">
                      <a:solidFill>
                        <a:srgbClr val="F26729"/>
                      </a:solidFill>
                      <a:prstDash val="solid"/>
                      <a:round/>
                      <a:headEnd type="none" w="med" len="med"/>
                      <a:tailEnd type="none" w="med" len="med"/>
                    </a:lnL>
                    <a:lnR>
                      <a:noFill/>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solidFill>
                      <a:srgbClr val="DBDCDD"/>
                    </a:solidFill>
                  </a:tcPr>
                </a:tc>
                <a:tc>
                  <a:txBody>
                    <a:bodyPr/>
                    <a:lstStyle/>
                    <a:p>
                      <a:pPr algn="ctr" rtl="0" fontAlgn="ctr"/>
                      <a:endParaRPr lang="en-GB" sz="1100" b="1" i="0" u="none" strike="noStrike" dirty="0">
                        <a:solidFill>
                          <a:srgbClr val="13294B"/>
                        </a:solidFill>
                        <a:effectLst/>
                        <a:latin typeface="Arial" panose="020B0604020202020204" pitchFamily="34" charset="0"/>
                      </a:endParaRPr>
                    </a:p>
                  </a:txBody>
                  <a:tcPr marL="0" marR="0" marT="0" marB="0" anchor="ctr">
                    <a:lnL>
                      <a:noFill/>
                    </a:lnL>
                    <a:lnR>
                      <a:noFill/>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solidFill>
                      <a:srgbClr val="DBDCDD"/>
                    </a:solidFill>
                  </a:tcPr>
                </a:tc>
                <a:tc>
                  <a:txBody>
                    <a:bodyPr/>
                    <a:lstStyle/>
                    <a:p>
                      <a:pPr algn="ctr" rtl="0" fontAlgn="ctr"/>
                      <a:endParaRPr lang="en-GB" sz="1100" b="1" i="0" u="none" strike="noStrike" dirty="0">
                        <a:solidFill>
                          <a:srgbClr val="13294B"/>
                        </a:solidFill>
                        <a:effectLst/>
                        <a:latin typeface="Arial" panose="020B0604020202020204" pitchFamily="34" charset="0"/>
                      </a:endParaRPr>
                    </a:p>
                  </a:txBody>
                  <a:tcPr marL="0" marR="0" marT="0" marB="0" anchor="ctr">
                    <a:lnL>
                      <a:noFill/>
                    </a:lnL>
                    <a:lnR w="6350" cap="flat" cmpd="sng" algn="ctr">
                      <a:solidFill>
                        <a:srgbClr val="F26323"/>
                      </a:solidFill>
                      <a:prstDash val="solid"/>
                      <a:round/>
                      <a:headEnd type="none" w="med" len="med"/>
                      <a:tailEnd type="none" w="med" len="med"/>
                    </a:lnR>
                    <a:lnT w="6350" cap="flat" cmpd="sng" algn="ctr">
                      <a:solidFill>
                        <a:srgbClr val="F26323"/>
                      </a:solidFill>
                      <a:prstDash val="solid"/>
                      <a:round/>
                      <a:headEnd type="none" w="med" len="med"/>
                      <a:tailEnd type="none" w="med" len="med"/>
                    </a:lnT>
                    <a:lnB w="6350" cap="flat" cmpd="sng" algn="ctr">
                      <a:solidFill>
                        <a:srgbClr val="F26323"/>
                      </a:solidFill>
                      <a:prstDash val="solid"/>
                      <a:round/>
                      <a:headEnd type="none" w="med" len="med"/>
                      <a:tailEnd type="none" w="med" len="med"/>
                    </a:lnB>
                    <a:solidFill>
                      <a:srgbClr val="DBDCDD"/>
                    </a:solidFill>
                  </a:tcPr>
                </a:tc>
                <a:extLst>
                  <a:ext uri="{0D108BD9-81ED-4DB2-BD59-A6C34878D82A}">
                    <a16:rowId xmlns:a16="http://schemas.microsoft.com/office/drawing/2014/main" val="2527530410"/>
                  </a:ext>
                </a:extLst>
              </a:tr>
            </a:tbl>
          </a:graphicData>
        </a:graphic>
      </p:graphicFrame>
      <p:sp>
        <p:nvSpPr>
          <p:cNvPr id="2" name="Footer Placeholder 1">
            <a:extLst>
              <a:ext uri="{FF2B5EF4-FFF2-40B4-BE49-F238E27FC236}">
                <a16:creationId xmlns:a16="http://schemas.microsoft.com/office/drawing/2014/main" id="{EC149C28-B72D-675D-DA7D-66BD02F22086}"/>
              </a:ext>
            </a:extLst>
          </p:cNvPr>
          <p:cNvSpPr>
            <a:spLocks noGrp="1"/>
          </p:cNvSpPr>
          <p:nvPr>
            <p:ph type="ftr" sz="quarter" idx="11"/>
          </p:nvPr>
        </p:nvSpPr>
        <p:spPr/>
        <p:txBody>
          <a:bodyPr/>
          <a:lstStyle/>
          <a:p>
            <a:r>
              <a:rPr lang="en-GB"/>
              <a:t>SDCT</a:t>
            </a:r>
            <a:endParaRPr lang="en-AU" dirty="0"/>
          </a:p>
        </p:txBody>
      </p:sp>
      <p:sp>
        <p:nvSpPr>
          <p:cNvPr id="5" name="Slide Number Placeholder 4">
            <a:extLst>
              <a:ext uri="{FF2B5EF4-FFF2-40B4-BE49-F238E27FC236}">
                <a16:creationId xmlns:a16="http://schemas.microsoft.com/office/drawing/2014/main" id="{3A241058-0289-E7F5-CC0A-46D8161EEDE5}"/>
              </a:ext>
            </a:extLst>
          </p:cNvPr>
          <p:cNvSpPr>
            <a:spLocks noGrp="1"/>
          </p:cNvSpPr>
          <p:nvPr>
            <p:ph type="sldNum" sz="quarter" idx="12"/>
          </p:nvPr>
        </p:nvSpPr>
        <p:spPr/>
        <p:txBody>
          <a:bodyPr/>
          <a:lstStyle/>
          <a:p>
            <a:fld id="{AD606251-D307-4491-9E5E-7D88612B5E59}" type="slidenum">
              <a:rPr lang="en-AU" smtClean="0"/>
              <a:pPr/>
              <a:t>12</a:t>
            </a:fld>
            <a:endParaRPr lang="en-AU" dirty="0"/>
          </a:p>
        </p:txBody>
      </p:sp>
    </p:spTree>
    <p:extLst>
      <p:ext uri="{BB962C8B-B14F-4D97-AF65-F5344CB8AC3E}">
        <p14:creationId xmlns:p14="http://schemas.microsoft.com/office/powerpoint/2010/main" val="3875220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B6A727-524D-4978-A8F7-F4BF5E66241B}"/>
              </a:ext>
            </a:extLst>
          </p:cNvPr>
          <p:cNvSpPr>
            <a:spLocks noGrp="1"/>
          </p:cNvSpPr>
          <p:nvPr>
            <p:ph type="title"/>
          </p:nvPr>
        </p:nvSpPr>
        <p:spPr>
          <a:xfrm>
            <a:off x="1467732" y="271464"/>
            <a:ext cx="4292400" cy="302064"/>
          </a:xfrm>
        </p:spPr>
        <p:txBody>
          <a:bodyPr>
            <a:normAutofit fontScale="90000"/>
          </a:bodyPr>
          <a:lstStyle/>
          <a:p>
            <a:r>
              <a:rPr lang="en-GB" sz="2100" b="1" dirty="0">
                <a:latin typeface="Arial" charset="0"/>
                <a:cs typeface="Arial" charset="0"/>
              </a:rPr>
              <a:t>Cash and Investments</a:t>
            </a:r>
            <a:br>
              <a:rPr lang="en-AU" b="1" dirty="0">
                <a:solidFill>
                  <a:schemeClr val="accent3"/>
                </a:solidFill>
                <a:latin typeface="Arial" charset="0"/>
                <a:cs typeface="Arial" charset="0"/>
              </a:rPr>
            </a:br>
            <a:endParaRPr lang="en-GB" dirty="0"/>
          </a:p>
        </p:txBody>
      </p:sp>
      <p:pic>
        <p:nvPicPr>
          <p:cNvPr id="6" name="Graphic 5">
            <a:extLst>
              <a:ext uri="{FF2B5EF4-FFF2-40B4-BE49-F238E27FC236}">
                <a16:creationId xmlns:a16="http://schemas.microsoft.com/office/drawing/2014/main" id="{B9FBB94D-CA55-4BC2-AA22-036204769A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32240" y="330132"/>
            <a:ext cx="729000" cy="180547"/>
          </a:xfrm>
          <a:prstGeom prst="rect">
            <a:avLst/>
          </a:prstGeom>
        </p:spPr>
      </p:pic>
      <p:graphicFrame>
        <p:nvGraphicFramePr>
          <p:cNvPr id="5" name="Table 4">
            <a:extLst>
              <a:ext uri="{FF2B5EF4-FFF2-40B4-BE49-F238E27FC236}">
                <a16:creationId xmlns:a16="http://schemas.microsoft.com/office/drawing/2014/main" id="{F3DEB556-C2E3-461A-BDF6-9F0469DB8F53}"/>
              </a:ext>
            </a:extLst>
          </p:cNvPr>
          <p:cNvGraphicFramePr>
            <a:graphicFrameLocks noGrp="1"/>
          </p:cNvGraphicFramePr>
          <p:nvPr/>
        </p:nvGraphicFramePr>
        <p:xfrm>
          <a:off x="1467732" y="951571"/>
          <a:ext cx="6086475" cy="2467453"/>
        </p:xfrm>
        <a:graphic>
          <a:graphicData uri="http://schemas.openxmlformats.org/drawingml/2006/table">
            <a:tbl>
              <a:tblPr/>
              <a:tblGrid>
                <a:gridCol w="2228850">
                  <a:extLst>
                    <a:ext uri="{9D8B030D-6E8A-4147-A177-3AD203B41FA5}">
                      <a16:colId xmlns:a16="http://schemas.microsoft.com/office/drawing/2014/main" val="276954644"/>
                    </a:ext>
                  </a:extLst>
                </a:gridCol>
                <a:gridCol w="1285875">
                  <a:extLst>
                    <a:ext uri="{9D8B030D-6E8A-4147-A177-3AD203B41FA5}">
                      <a16:colId xmlns:a16="http://schemas.microsoft.com/office/drawing/2014/main" val="3363901033"/>
                    </a:ext>
                  </a:extLst>
                </a:gridCol>
                <a:gridCol w="1285875">
                  <a:extLst>
                    <a:ext uri="{9D8B030D-6E8A-4147-A177-3AD203B41FA5}">
                      <a16:colId xmlns:a16="http://schemas.microsoft.com/office/drawing/2014/main" val="3983460875"/>
                    </a:ext>
                  </a:extLst>
                </a:gridCol>
                <a:gridCol w="1285875">
                  <a:extLst>
                    <a:ext uri="{9D8B030D-6E8A-4147-A177-3AD203B41FA5}">
                      <a16:colId xmlns:a16="http://schemas.microsoft.com/office/drawing/2014/main" val="468202540"/>
                    </a:ext>
                  </a:extLst>
                </a:gridCol>
              </a:tblGrid>
              <a:tr h="365760">
                <a:tc>
                  <a:txBody>
                    <a:bodyPr/>
                    <a:lstStyle/>
                    <a:p>
                      <a:pPr algn="l" fontAlgn="t"/>
                      <a:r>
                        <a:rPr lang="en-GB" sz="1200" b="1" i="0" u="none" strike="noStrike">
                          <a:solidFill>
                            <a:srgbClr val="FFFFFF"/>
                          </a:solidFill>
                          <a:effectLst/>
                          <a:latin typeface="Arial" panose="020B0604020202020204" pitchFamily="34"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294B"/>
                    </a:solidFill>
                  </a:tcPr>
                </a:tc>
                <a:tc>
                  <a:txBody>
                    <a:bodyPr/>
                    <a:lstStyle/>
                    <a:p>
                      <a:pPr algn="ctr" rtl="0" fontAlgn="t"/>
                      <a:r>
                        <a:rPr lang="en-GB" sz="1200" b="1" i="0" u="none" strike="noStrike">
                          <a:solidFill>
                            <a:srgbClr val="FFFFFF"/>
                          </a:solidFill>
                          <a:effectLst/>
                          <a:latin typeface="Arial" panose="020B0604020202020204" pitchFamily="34" charset="0"/>
                        </a:rPr>
                        <a:t>2020/21</a:t>
                      </a:r>
                      <a:br>
                        <a:rPr lang="en-GB" sz="1200" b="1" i="0" u="none" strike="noStrike">
                          <a:solidFill>
                            <a:srgbClr val="FFFFFF"/>
                          </a:solidFill>
                          <a:effectLst/>
                          <a:latin typeface="Arial" panose="020B0604020202020204" pitchFamily="34" charset="0"/>
                        </a:rPr>
                      </a:br>
                      <a:r>
                        <a:rPr lang="en-GB" sz="1200" b="1" i="0" u="none" strike="noStrike">
                          <a:solidFill>
                            <a:srgbClr val="FFFFFF"/>
                          </a:solidFill>
                          <a:effectLst/>
                          <a:latin typeface="Arial" panose="020B0604020202020204" pitchFamily="34" charset="0"/>
                        </a:rPr>
                        <a:t>£bn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294B"/>
                    </a:solidFill>
                  </a:tcPr>
                </a:tc>
                <a:tc>
                  <a:txBody>
                    <a:bodyPr/>
                    <a:lstStyle/>
                    <a:p>
                      <a:pPr algn="ctr" rtl="0" fontAlgn="t"/>
                      <a:r>
                        <a:rPr lang="en-GB" sz="1200" b="1" i="0" u="none" strike="noStrike">
                          <a:solidFill>
                            <a:srgbClr val="FFFFFF"/>
                          </a:solidFill>
                          <a:effectLst/>
                          <a:latin typeface="Arial" panose="020B0604020202020204" pitchFamily="34" charset="0"/>
                        </a:rPr>
                        <a:t>2021/22</a:t>
                      </a:r>
                      <a:br>
                        <a:rPr lang="en-GB" sz="1200" b="1" i="0" u="none" strike="noStrike">
                          <a:solidFill>
                            <a:srgbClr val="FFFFFF"/>
                          </a:solidFill>
                          <a:effectLst/>
                          <a:latin typeface="Arial" panose="020B0604020202020204" pitchFamily="34" charset="0"/>
                        </a:rPr>
                      </a:br>
                      <a:r>
                        <a:rPr lang="en-GB" sz="1200" b="1" i="0" u="none" strike="noStrike">
                          <a:solidFill>
                            <a:srgbClr val="FFFFFF"/>
                          </a:solidFill>
                          <a:effectLst/>
                          <a:latin typeface="Arial" panose="020B0604020202020204" pitchFamily="34" charset="0"/>
                        </a:rPr>
                        <a:t>£bn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294B"/>
                    </a:solidFill>
                  </a:tcPr>
                </a:tc>
                <a:tc>
                  <a:txBody>
                    <a:bodyPr/>
                    <a:lstStyle/>
                    <a:p>
                      <a:pPr algn="ctr" rtl="0" fontAlgn="t"/>
                      <a:r>
                        <a:rPr lang="en-GB" sz="1200" b="1" i="0" u="none" strike="noStrike">
                          <a:solidFill>
                            <a:srgbClr val="FFFFFF"/>
                          </a:solidFill>
                          <a:effectLst/>
                          <a:latin typeface="Arial" panose="020B0604020202020204" pitchFamily="34" charset="0"/>
                        </a:rPr>
                        <a:t>% change </a:t>
                      </a:r>
                      <a:br>
                        <a:rPr lang="en-GB" sz="1200" b="1" i="0" u="none" strike="noStrike">
                          <a:solidFill>
                            <a:srgbClr val="FFFFFF"/>
                          </a:solidFill>
                          <a:effectLst/>
                          <a:latin typeface="Arial" panose="020B0604020202020204" pitchFamily="34" charset="0"/>
                        </a:rPr>
                      </a:br>
                      <a:r>
                        <a:rPr lang="en-GB" sz="1200" b="1" i="0" u="none" strike="noStrike">
                          <a:solidFill>
                            <a:srgbClr val="FFFFFF"/>
                          </a:solidFill>
                          <a:effectLst/>
                          <a:latin typeface="Arial" panose="020B0604020202020204" pitchFamily="34" charset="0"/>
                        </a:rPr>
                        <a:t>y/y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3294B"/>
                    </a:solidFill>
                  </a:tcPr>
                </a:tc>
                <a:extLst>
                  <a:ext uri="{0D108BD9-81ED-4DB2-BD59-A6C34878D82A}">
                    <a16:rowId xmlns:a16="http://schemas.microsoft.com/office/drawing/2014/main" val="3729207350"/>
                  </a:ext>
                </a:extLst>
              </a:tr>
              <a:tr h="314325">
                <a:tc>
                  <a:txBody>
                    <a:bodyPr/>
                    <a:lstStyle/>
                    <a:p>
                      <a:pPr algn="l" rtl="0" fontAlgn="ctr"/>
                      <a:r>
                        <a:rPr lang="en-GB" sz="1200" b="1" i="0" u="none" strike="noStrike">
                          <a:solidFill>
                            <a:srgbClr val="13294B"/>
                          </a:solidFill>
                          <a:effectLst/>
                          <a:latin typeface="Arial" panose="020B0604020202020204" pitchFamily="34" charset="0"/>
                        </a:rPr>
                        <a:t>General Fund balances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FC8C3"/>
                    </a:solidFill>
                  </a:tcPr>
                </a:tc>
                <a:tc>
                  <a:txBody>
                    <a:bodyPr/>
                    <a:lstStyle/>
                    <a:p>
                      <a:pPr algn="ctr" rtl="0" fontAlgn="ctr"/>
                      <a:r>
                        <a:rPr lang="en-GB" sz="1200" b="1" i="0" u="none" strike="noStrike" dirty="0">
                          <a:solidFill>
                            <a:srgbClr val="13294B"/>
                          </a:solidFill>
                          <a:effectLst/>
                          <a:latin typeface="Arial" panose="020B0604020202020204" pitchFamily="34" charset="0"/>
                        </a:rPr>
                        <a:t>0.56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FC8C3"/>
                    </a:solidFill>
                  </a:tcPr>
                </a:tc>
                <a:tc>
                  <a:txBody>
                    <a:bodyPr/>
                    <a:lstStyle/>
                    <a:p>
                      <a:pPr algn="ctr" rtl="0" fontAlgn="ctr"/>
                      <a:r>
                        <a:rPr lang="en-GB" sz="1200" b="1" i="0" u="none" strike="noStrike" dirty="0">
                          <a:solidFill>
                            <a:srgbClr val="13294B"/>
                          </a:solidFill>
                          <a:effectLst/>
                          <a:latin typeface="Arial" panose="020B0604020202020204" pitchFamily="34" charset="0"/>
                        </a:rPr>
                        <a:t>0.64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FC8C3"/>
                    </a:solidFill>
                  </a:tcPr>
                </a:tc>
                <a:tc>
                  <a:txBody>
                    <a:bodyPr/>
                    <a:lstStyle/>
                    <a:p>
                      <a:pPr algn="ctr" rtl="0" fontAlgn="ctr"/>
                      <a:r>
                        <a:rPr lang="en-GB" sz="1200" b="1" i="0" u="none" strike="noStrike" dirty="0">
                          <a:solidFill>
                            <a:srgbClr val="13294B"/>
                          </a:solidFill>
                          <a:effectLst/>
                          <a:latin typeface="Arial" panose="020B0604020202020204" pitchFamily="34" charset="0"/>
                        </a:rPr>
                        <a:t>14.3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FC8C3"/>
                    </a:solidFill>
                  </a:tcPr>
                </a:tc>
                <a:extLst>
                  <a:ext uri="{0D108BD9-81ED-4DB2-BD59-A6C34878D82A}">
                    <a16:rowId xmlns:a16="http://schemas.microsoft.com/office/drawing/2014/main" val="13608004"/>
                  </a:ext>
                </a:extLst>
              </a:tr>
              <a:tr h="300038">
                <a:tc>
                  <a:txBody>
                    <a:bodyPr/>
                    <a:lstStyle/>
                    <a:p>
                      <a:pPr algn="l" rtl="0" fontAlgn="ctr"/>
                      <a:endParaRPr lang="en-GB" sz="1200" b="1" i="0" u="none" strike="noStrike" dirty="0">
                        <a:solidFill>
                          <a:srgbClr val="13294B"/>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FC8C3"/>
                    </a:solidFill>
                  </a:tcPr>
                </a:tc>
                <a:tc>
                  <a:txBody>
                    <a:bodyPr/>
                    <a:lstStyle/>
                    <a:p>
                      <a:pPr algn="ctr" rtl="0" fontAlgn="ctr"/>
                      <a:endParaRPr lang="en-GB" sz="1200" b="1" i="0" u="none" strike="noStrike">
                        <a:solidFill>
                          <a:srgbClr val="13294B"/>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FC8C3"/>
                    </a:solidFill>
                  </a:tcPr>
                </a:tc>
                <a:tc>
                  <a:txBody>
                    <a:bodyPr/>
                    <a:lstStyle/>
                    <a:p>
                      <a:pPr algn="ctr" rtl="0" fontAlgn="ctr"/>
                      <a:endParaRPr lang="en-GB" sz="1200" b="1" i="0" u="none" strike="noStrike">
                        <a:solidFill>
                          <a:srgbClr val="13294B"/>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FC8C3"/>
                    </a:solidFill>
                  </a:tcPr>
                </a:tc>
                <a:tc>
                  <a:txBody>
                    <a:bodyPr/>
                    <a:lstStyle/>
                    <a:p>
                      <a:pPr algn="ctr" rtl="0" fontAlgn="ctr"/>
                      <a:endParaRPr lang="en-GB" sz="1200" b="1" i="0" u="none" strike="noStrike" dirty="0">
                        <a:solidFill>
                          <a:srgbClr val="13294B"/>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FC8C3"/>
                    </a:solidFill>
                  </a:tcPr>
                </a:tc>
                <a:extLst>
                  <a:ext uri="{0D108BD9-81ED-4DB2-BD59-A6C34878D82A}">
                    <a16:rowId xmlns:a16="http://schemas.microsoft.com/office/drawing/2014/main" val="245476577"/>
                  </a:ext>
                </a:extLst>
              </a:tr>
              <a:tr h="292894">
                <a:tc>
                  <a:txBody>
                    <a:bodyPr/>
                    <a:lstStyle/>
                    <a:p>
                      <a:pPr algn="l" rtl="0" fontAlgn="ctr"/>
                      <a:r>
                        <a:rPr lang="en-GB" sz="1200" b="1" i="0" u="none" strike="noStrike" dirty="0">
                          <a:solidFill>
                            <a:srgbClr val="13294B"/>
                          </a:solidFill>
                          <a:effectLst/>
                          <a:latin typeface="Arial" panose="020B0604020202020204" pitchFamily="34" charset="0"/>
                        </a:rPr>
                        <a:t>Other reserves &amp; balances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FC8C3"/>
                    </a:solidFill>
                  </a:tcPr>
                </a:tc>
                <a:tc>
                  <a:txBody>
                    <a:bodyPr/>
                    <a:lstStyle/>
                    <a:p>
                      <a:pPr algn="ctr" rtl="0" fontAlgn="ctr"/>
                      <a:r>
                        <a:rPr lang="en-GB" sz="1200" b="1" i="0" u="none" strike="noStrike" dirty="0">
                          <a:solidFill>
                            <a:srgbClr val="13294B"/>
                          </a:solidFill>
                          <a:effectLst/>
                          <a:latin typeface="Arial" panose="020B0604020202020204" pitchFamily="34" charset="0"/>
                        </a:rPr>
                        <a:t>3.74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FC8C3"/>
                    </a:solidFill>
                  </a:tcPr>
                </a:tc>
                <a:tc>
                  <a:txBody>
                    <a:bodyPr/>
                    <a:lstStyle/>
                    <a:p>
                      <a:pPr algn="ctr" rtl="0" fontAlgn="ctr"/>
                      <a:r>
                        <a:rPr lang="en-GB" sz="1200" b="1" i="0" u="none" strike="noStrike" dirty="0">
                          <a:solidFill>
                            <a:srgbClr val="13294B"/>
                          </a:solidFill>
                          <a:effectLst/>
                          <a:latin typeface="Arial" panose="020B0604020202020204" pitchFamily="34" charset="0"/>
                        </a:rPr>
                        <a:t>3.97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FC8C3"/>
                    </a:solidFill>
                  </a:tcPr>
                </a:tc>
                <a:tc>
                  <a:txBody>
                    <a:bodyPr/>
                    <a:lstStyle/>
                    <a:p>
                      <a:pPr algn="ctr" rtl="0" fontAlgn="ctr"/>
                      <a:r>
                        <a:rPr lang="en-GB" sz="1200" b="1" i="0" u="none" strike="noStrike" dirty="0">
                          <a:solidFill>
                            <a:srgbClr val="13294B"/>
                          </a:solidFill>
                          <a:effectLst/>
                          <a:latin typeface="Arial" panose="020B0604020202020204" pitchFamily="34" charset="0"/>
                        </a:rPr>
                        <a:t>6.1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FC8C3"/>
                    </a:solidFill>
                  </a:tcPr>
                </a:tc>
                <a:extLst>
                  <a:ext uri="{0D108BD9-81ED-4DB2-BD59-A6C34878D82A}">
                    <a16:rowId xmlns:a16="http://schemas.microsoft.com/office/drawing/2014/main" val="2698960269"/>
                  </a:ext>
                </a:extLst>
              </a:tr>
              <a:tr h="414338">
                <a:tc>
                  <a:txBody>
                    <a:bodyPr/>
                    <a:lstStyle/>
                    <a:p>
                      <a:pPr algn="l" rtl="0" fontAlgn="ctr"/>
                      <a:endParaRPr lang="en-GB" sz="1200" b="1" i="0" u="none" strike="noStrike" dirty="0">
                        <a:solidFill>
                          <a:srgbClr val="13294B"/>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C8C3"/>
                    </a:solidFill>
                  </a:tcPr>
                </a:tc>
                <a:tc>
                  <a:txBody>
                    <a:bodyPr/>
                    <a:lstStyle/>
                    <a:p>
                      <a:pPr algn="ctr" rtl="0" fontAlgn="ctr"/>
                      <a:endParaRPr lang="en-GB" sz="1200" b="1" i="0" u="none" strike="noStrike">
                        <a:solidFill>
                          <a:srgbClr val="13294B"/>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C8C3"/>
                    </a:solidFill>
                  </a:tcPr>
                </a:tc>
                <a:tc>
                  <a:txBody>
                    <a:bodyPr/>
                    <a:lstStyle/>
                    <a:p>
                      <a:pPr algn="ctr" rtl="0" fontAlgn="ctr"/>
                      <a:endParaRPr lang="en-GB" sz="1200" b="1" i="0" u="none" strike="noStrike">
                        <a:solidFill>
                          <a:srgbClr val="13294B"/>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C8C3"/>
                    </a:solidFill>
                  </a:tcPr>
                </a:tc>
                <a:tc>
                  <a:txBody>
                    <a:bodyPr/>
                    <a:lstStyle/>
                    <a:p>
                      <a:pPr algn="ctr" rtl="0" fontAlgn="ctr"/>
                      <a:endParaRPr lang="en-GB" sz="1200" b="1" i="0" u="none" strike="noStrike" dirty="0">
                        <a:solidFill>
                          <a:srgbClr val="13294B"/>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C8C3"/>
                    </a:solidFill>
                  </a:tcPr>
                </a:tc>
                <a:extLst>
                  <a:ext uri="{0D108BD9-81ED-4DB2-BD59-A6C34878D82A}">
                    <a16:rowId xmlns:a16="http://schemas.microsoft.com/office/drawing/2014/main" val="61095148"/>
                  </a:ext>
                </a:extLst>
              </a:tr>
              <a:tr h="314325">
                <a:tc>
                  <a:txBody>
                    <a:bodyPr/>
                    <a:lstStyle/>
                    <a:p>
                      <a:pPr algn="l" rtl="0" fontAlgn="ctr"/>
                      <a:r>
                        <a:rPr lang="en-GB" sz="1200" b="1" i="0" u="none" strike="noStrike">
                          <a:solidFill>
                            <a:srgbClr val="FFFFFF"/>
                          </a:solidFill>
                          <a:effectLst/>
                          <a:latin typeface="Arial" panose="020B0604020202020204" pitchFamily="34" charset="0"/>
                        </a:rPr>
                        <a:t>Total reserves and balances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6729"/>
                    </a:solidFill>
                  </a:tcPr>
                </a:tc>
                <a:tc>
                  <a:txBody>
                    <a:bodyPr/>
                    <a:lstStyle/>
                    <a:p>
                      <a:pPr algn="ctr" rtl="0" fontAlgn="ctr"/>
                      <a:r>
                        <a:rPr lang="en-GB" sz="1200" b="1" i="0" u="none" strike="noStrike" dirty="0">
                          <a:solidFill>
                            <a:srgbClr val="FFFFFF"/>
                          </a:solidFill>
                          <a:effectLst/>
                          <a:latin typeface="Arial" panose="020B0604020202020204" pitchFamily="34" charset="0"/>
                        </a:rPr>
                        <a:t>4.30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6729"/>
                    </a:solidFill>
                  </a:tcPr>
                </a:tc>
                <a:tc>
                  <a:txBody>
                    <a:bodyPr/>
                    <a:lstStyle/>
                    <a:p>
                      <a:pPr algn="ctr" rtl="0" fontAlgn="ctr"/>
                      <a:r>
                        <a:rPr lang="en-GB" sz="1200" b="1" i="0" u="none" strike="noStrike" dirty="0">
                          <a:solidFill>
                            <a:srgbClr val="FFFFFF"/>
                          </a:solidFill>
                          <a:effectLst/>
                          <a:latin typeface="Arial" panose="020B0604020202020204" pitchFamily="34" charset="0"/>
                        </a:rPr>
                        <a:t>4.61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6729"/>
                    </a:solidFill>
                  </a:tcPr>
                </a:tc>
                <a:tc>
                  <a:txBody>
                    <a:bodyPr/>
                    <a:lstStyle/>
                    <a:p>
                      <a:pPr algn="ctr" rtl="0" fontAlgn="ctr"/>
                      <a:r>
                        <a:rPr lang="en-GB" sz="1200" b="1" i="0" u="none" strike="noStrike" dirty="0">
                          <a:solidFill>
                            <a:srgbClr val="FFFFFF"/>
                          </a:solidFill>
                          <a:effectLst/>
                          <a:latin typeface="Arial" panose="020B0604020202020204" pitchFamily="34" charset="0"/>
                        </a:rPr>
                        <a:t>6.7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6729"/>
                    </a:solidFill>
                  </a:tcPr>
                </a:tc>
                <a:extLst>
                  <a:ext uri="{0D108BD9-81ED-4DB2-BD59-A6C34878D82A}">
                    <a16:rowId xmlns:a16="http://schemas.microsoft.com/office/drawing/2014/main" val="1208475677"/>
                  </a:ext>
                </a:extLst>
              </a:tr>
              <a:tr h="137160">
                <a:tc>
                  <a:txBody>
                    <a:bodyPr/>
                    <a:lstStyle/>
                    <a:p>
                      <a:pPr algn="l" fontAlgn="ctr"/>
                      <a:r>
                        <a:rPr lang="en-GB" sz="900" b="1" i="0" u="none" strike="noStrike">
                          <a:solidFill>
                            <a:srgbClr val="000000"/>
                          </a:solidFill>
                          <a:effectLst/>
                          <a:latin typeface="Arial" panose="020B060402020202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ctr"/>
                      <a:r>
                        <a:rPr lang="en-GB" sz="900" b="1" i="0" u="none" strike="noStrike">
                          <a:solidFill>
                            <a:srgbClr val="000000"/>
                          </a:solidFill>
                          <a:effectLst/>
                          <a:latin typeface="Arial" panose="020B060402020202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ctr"/>
                      <a:r>
                        <a:rPr lang="en-GB" sz="900" b="1" i="0" u="none" strike="noStrike">
                          <a:solidFill>
                            <a:srgbClr val="000000"/>
                          </a:solidFill>
                          <a:effectLst/>
                          <a:latin typeface="Arial" panose="020B060402020202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ctr"/>
                      <a:r>
                        <a:rPr lang="en-GB" sz="900" b="1" i="0" u="none" strike="noStrike">
                          <a:solidFill>
                            <a:srgbClr val="000000"/>
                          </a:solidFill>
                          <a:effectLst/>
                          <a:latin typeface="Arial" panose="020B060402020202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44218239"/>
                  </a:ext>
                </a:extLst>
              </a:tr>
              <a:tr h="328613">
                <a:tc>
                  <a:txBody>
                    <a:bodyPr/>
                    <a:lstStyle/>
                    <a:p>
                      <a:pPr algn="l" rtl="0" fontAlgn="ctr"/>
                      <a:r>
                        <a:rPr lang="en-GB" sz="1200" b="1" i="0" u="none" strike="noStrike">
                          <a:solidFill>
                            <a:srgbClr val="FFFFFF"/>
                          </a:solidFill>
                          <a:effectLst/>
                          <a:latin typeface="Arial" panose="020B0604020202020204" pitchFamily="34" charset="0"/>
                        </a:rPr>
                        <a:t>Total cash &amp; investments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6729"/>
                    </a:solidFill>
                  </a:tcPr>
                </a:tc>
                <a:tc>
                  <a:txBody>
                    <a:bodyPr/>
                    <a:lstStyle/>
                    <a:p>
                      <a:pPr algn="ctr" rtl="0" fontAlgn="ctr"/>
                      <a:r>
                        <a:rPr lang="en-GB" sz="1200" b="1" i="0" u="none" strike="noStrike" dirty="0">
                          <a:solidFill>
                            <a:srgbClr val="FFFFFF"/>
                          </a:solidFill>
                          <a:effectLst/>
                          <a:latin typeface="Arial" panose="020B0604020202020204" pitchFamily="34" charset="0"/>
                        </a:rPr>
                        <a:t>3.86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6729"/>
                    </a:solidFill>
                  </a:tcPr>
                </a:tc>
                <a:tc>
                  <a:txBody>
                    <a:bodyPr/>
                    <a:lstStyle/>
                    <a:p>
                      <a:pPr algn="ctr" rtl="0" fontAlgn="ctr"/>
                      <a:r>
                        <a:rPr lang="en-GB" sz="1200" b="1" i="0" u="none" strike="noStrike" dirty="0">
                          <a:solidFill>
                            <a:srgbClr val="FFFFFF"/>
                          </a:solidFill>
                          <a:effectLst/>
                          <a:latin typeface="Arial" panose="020B0604020202020204" pitchFamily="34" charset="0"/>
                        </a:rPr>
                        <a:t>5.18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6729"/>
                    </a:solidFill>
                  </a:tcPr>
                </a:tc>
                <a:tc>
                  <a:txBody>
                    <a:bodyPr/>
                    <a:lstStyle/>
                    <a:p>
                      <a:pPr algn="ctr" rtl="0" fontAlgn="ctr"/>
                      <a:r>
                        <a:rPr lang="en-GB" sz="1200" b="1" i="0" u="none" strike="noStrike" dirty="0">
                          <a:solidFill>
                            <a:srgbClr val="FFFFFF"/>
                          </a:solidFill>
                          <a:effectLst/>
                          <a:latin typeface="Arial" panose="020B0604020202020204" pitchFamily="34" charset="0"/>
                        </a:rPr>
                        <a:t>34.2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6729"/>
                    </a:solidFill>
                  </a:tcPr>
                </a:tc>
                <a:extLst>
                  <a:ext uri="{0D108BD9-81ED-4DB2-BD59-A6C34878D82A}">
                    <a16:rowId xmlns:a16="http://schemas.microsoft.com/office/drawing/2014/main" val="581219235"/>
                  </a:ext>
                </a:extLst>
              </a:tr>
            </a:tbl>
          </a:graphicData>
        </a:graphic>
      </p:graphicFrame>
      <p:sp>
        <p:nvSpPr>
          <p:cNvPr id="2" name="Footer Placeholder 1">
            <a:extLst>
              <a:ext uri="{FF2B5EF4-FFF2-40B4-BE49-F238E27FC236}">
                <a16:creationId xmlns:a16="http://schemas.microsoft.com/office/drawing/2014/main" id="{FB6FF09D-8F2E-FA53-306D-B8818A81CEB9}"/>
              </a:ext>
            </a:extLst>
          </p:cNvPr>
          <p:cNvSpPr>
            <a:spLocks noGrp="1"/>
          </p:cNvSpPr>
          <p:nvPr>
            <p:ph type="ftr" sz="quarter" idx="11"/>
          </p:nvPr>
        </p:nvSpPr>
        <p:spPr/>
        <p:txBody>
          <a:bodyPr/>
          <a:lstStyle/>
          <a:p>
            <a:r>
              <a:rPr lang="en-GB"/>
              <a:t>SDCT</a:t>
            </a:r>
            <a:endParaRPr lang="en-AU" dirty="0"/>
          </a:p>
        </p:txBody>
      </p:sp>
      <p:sp>
        <p:nvSpPr>
          <p:cNvPr id="4" name="Slide Number Placeholder 3">
            <a:extLst>
              <a:ext uri="{FF2B5EF4-FFF2-40B4-BE49-F238E27FC236}">
                <a16:creationId xmlns:a16="http://schemas.microsoft.com/office/drawing/2014/main" id="{9D872FDF-C206-6594-D262-55A167462B6A}"/>
              </a:ext>
            </a:extLst>
          </p:cNvPr>
          <p:cNvSpPr>
            <a:spLocks noGrp="1"/>
          </p:cNvSpPr>
          <p:nvPr>
            <p:ph type="sldNum" sz="quarter" idx="12"/>
          </p:nvPr>
        </p:nvSpPr>
        <p:spPr/>
        <p:txBody>
          <a:bodyPr/>
          <a:lstStyle/>
          <a:p>
            <a:fld id="{AD606251-D307-4491-9E5E-7D88612B5E59}" type="slidenum">
              <a:rPr lang="en-AU" smtClean="0"/>
              <a:pPr/>
              <a:t>13</a:t>
            </a:fld>
            <a:endParaRPr lang="en-AU" dirty="0"/>
          </a:p>
        </p:txBody>
      </p:sp>
    </p:spTree>
    <p:extLst>
      <p:ext uri="{BB962C8B-B14F-4D97-AF65-F5344CB8AC3E}">
        <p14:creationId xmlns:p14="http://schemas.microsoft.com/office/powerpoint/2010/main" val="167617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98845" y="273845"/>
            <a:ext cx="6867942" cy="324967"/>
          </a:xfrm>
        </p:spPr>
        <p:txBody>
          <a:bodyPr>
            <a:normAutofit/>
          </a:bodyPr>
          <a:lstStyle/>
          <a:p>
            <a:r>
              <a:rPr lang="en-GB" dirty="0"/>
              <a:t>Disclaimer</a:t>
            </a:r>
          </a:p>
        </p:txBody>
      </p:sp>
      <p:sp>
        <p:nvSpPr>
          <p:cNvPr id="6" name="Content Placeholder 9"/>
          <p:cNvSpPr txBox="1">
            <a:spLocks/>
          </p:cNvSpPr>
          <p:nvPr/>
        </p:nvSpPr>
        <p:spPr>
          <a:xfrm>
            <a:off x="798846" y="940248"/>
            <a:ext cx="6959510" cy="2862318"/>
          </a:xfrm>
          <a:prstGeom prst="rect">
            <a:avLst/>
          </a:prstGeom>
        </p:spPr>
        <p:txBody>
          <a:bodyPr>
            <a:normAutofit/>
          </a:bodyPr>
          <a:lstStyle>
            <a:lvl1pPr marL="177800" indent="-177800" algn="l" defTabSz="914400" rtl="0" eaLnBrk="1" latinLnBrk="0" hangingPunct="1">
              <a:spcBef>
                <a:spcPts val="600"/>
              </a:spcBef>
              <a:buClr>
                <a:schemeClr val="accent1"/>
              </a:buClr>
              <a:buFont typeface="Arial" panose="020B0604020202020204" pitchFamily="34" charset="0"/>
              <a:buChar char="•"/>
              <a:defRPr sz="1600" kern="1200" spc="0" baseline="0">
                <a:solidFill>
                  <a:schemeClr val="tx1"/>
                </a:solidFill>
                <a:latin typeface="+mn-lt"/>
                <a:ea typeface="+mn-ea"/>
                <a:cs typeface="+mn-cs"/>
              </a:defRPr>
            </a:lvl1pPr>
            <a:lvl2pPr marL="355600" indent="-177800" algn="l" defTabSz="914400" rtl="0" eaLnBrk="1" latinLnBrk="0" hangingPunct="1">
              <a:spcBef>
                <a:spcPts val="0"/>
              </a:spcBef>
              <a:buFont typeface="Arial" panose="020B0604020202020204" pitchFamily="34" charset="0"/>
              <a:buChar char="‒"/>
              <a:defRPr sz="1400" kern="1200" spc="0" baseline="0">
                <a:solidFill>
                  <a:schemeClr val="tx1"/>
                </a:solidFill>
                <a:latin typeface="+mn-lt"/>
                <a:ea typeface="+mn-ea"/>
                <a:cs typeface="+mn-cs"/>
              </a:defRPr>
            </a:lvl2pPr>
            <a:lvl3pPr marL="355600" indent="-177800" algn="l" defTabSz="914400" rtl="0" eaLnBrk="1" latinLnBrk="0" hangingPunct="1">
              <a:spcBef>
                <a:spcPts val="0"/>
              </a:spcBef>
              <a:buFont typeface="Arial" panose="020B0604020202020204" pitchFamily="34" charset="0"/>
              <a:buChar char="&gt;"/>
              <a:defRPr sz="1400" kern="1200" spc="0" baseline="0">
                <a:solidFill>
                  <a:schemeClr val="tx1"/>
                </a:solidFill>
                <a:latin typeface="+mn-lt"/>
                <a:ea typeface="+mn-ea"/>
                <a:cs typeface="+mn-cs"/>
              </a:defRPr>
            </a:lvl3pPr>
            <a:lvl4pPr marL="541338" indent="-185738" algn="l" defTabSz="914400" rtl="0" eaLnBrk="1" latinLnBrk="0" hangingPunct="1">
              <a:spcBef>
                <a:spcPts val="0"/>
              </a:spcBef>
              <a:buFont typeface="Arial" panose="020B0604020202020204" pitchFamily="34" charset="0"/>
              <a:buChar char="-"/>
              <a:defRPr sz="1400" kern="1200" spc="0" baseline="0">
                <a:solidFill>
                  <a:schemeClr val="tx1"/>
                </a:solidFill>
                <a:latin typeface="+mn-lt"/>
                <a:ea typeface="+mn-ea"/>
                <a:cs typeface="+mn-cs"/>
              </a:defRPr>
            </a:lvl4pPr>
            <a:lvl5pPr marL="719138" indent="-177800" algn="l" defTabSz="914400" rtl="0" eaLnBrk="1" latinLnBrk="0" hangingPunct="1">
              <a:spcBef>
                <a:spcPts val="0"/>
              </a:spcBef>
              <a:buFont typeface="Arial" panose="020B0604020202020204" pitchFamily="34" charset="0"/>
              <a:buChar char="-"/>
              <a:defRPr sz="1400" kern="1200" spc="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10000"/>
              </a:lnSpc>
              <a:buClr>
                <a:srgbClr val="252D59"/>
              </a:buClr>
              <a:buNone/>
            </a:pPr>
            <a:r>
              <a:rPr lang="en-GB" sz="1200" dirty="0">
                <a:solidFill>
                  <a:srgbClr val="000000"/>
                </a:solidFill>
              </a:rPr>
              <a:t>Whilst Link Group makes every effort to ensure that all the information it provides is accurate and complete, it does not guarantee the correctness or the due receipt of such information and will not be held responsible for any errors therein or omissions arising there from.  All information supplied by Link Group should only be used as a factor to assist in the making of a business decision and should not be used as a sole basis for any decision.  The Client should not regard the advice or information as a substitute for the exercise by the Client of its own judgement.</a:t>
            </a:r>
          </a:p>
          <a:p>
            <a:pPr marL="0" indent="0" algn="just">
              <a:lnSpc>
                <a:spcPct val="110000"/>
              </a:lnSpc>
              <a:buClr>
                <a:srgbClr val="252D59"/>
              </a:buClr>
              <a:buNone/>
            </a:pPr>
            <a:r>
              <a:rPr lang="en-GB" sz="1200" dirty="0">
                <a:solidFill>
                  <a:srgbClr val="000000"/>
                </a:solidFill>
              </a:rPr>
              <a:t>Link Group is a trading name of Link Treasury Services Limited (registered in England and Wales No. 2652033). Link Treasury Services Limited is authorised and regulated by the Financial Conduct Authority only for conducting advisory and arranging activities in the UK as part of its Treasury Management Service, FCA register number 150403. Registered office: 6th Floor, 65 Gresham Street, London, EC2V 7NQ. </a:t>
            </a:r>
          </a:p>
          <a:p>
            <a:pPr marL="0" indent="0" algn="just">
              <a:lnSpc>
                <a:spcPct val="110000"/>
              </a:lnSpc>
              <a:buClr>
                <a:srgbClr val="252D59"/>
              </a:buClr>
              <a:buNone/>
            </a:pPr>
            <a:br>
              <a:rPr lang="en-GB" sz="1200" dirty="0">
                <a:solidFill>
                  <a:srgbClr val="000000"/>
                </a:solidFill>
              </a:rPr>
            </a:br>
            <a:r>
              <a:rPr lang="en-GB" sz="1200" dirty="0">
                <a:solidFill>
                  <a:srgbClr val="000000"/>
                </a:solidFill>
              </a:rPr>
              <a:t>For further information, visit </a:t>
            </a:r>
            <a:r>
              <a:rPr lang="en-GB" sz="1200" u="sng" dirty="0">
                <a:solidFill>
                  <a:srgbClr val="000000"/>
                </a:solidFill>
                <a:hlinkClick r:id="rId2"/>
              </a:rPr>
              <a:t>www.linkgroup.com</a:t>
            </a:r>
            <a:r>
              <a:rPr lang="en-GB" sz="1200" dirty="0">
                <a:solidFill>
                  <a:srgbClr val="000000"/>
                </a:solidFill>
              </a:rPr>
              <a:t>.</a:t>
            </a:r>
          </a:p>
          <a:p>
            <a:pPr marL="0" indent="0">
              <a:buNone/>
            </a:pPr>
            <a:endParaRPr lang="en-GB" sz="1200" dirty="0"/>
          </a:p>
        </p:txBody>
      </p:sp>
      <p:sp>
        <p:nvSpPr>
          <p:cNvPr id="4" name="Slide Number Placeholder 3">
            <a:extLst>
              <a:ext uri="{FF2B5EF4-FFF2-40B4-BE49-F238E27FC236}">
                <a16:creationId xmlns:a16="http://schemas.microsoft.com/office/drawing/2014/main" id="{F1BA2626-9C84-46A4-87D1-ED54C5F3E611}"/>
              </a:ext>
            </a:extLst>
          </p:cNvPr>
          <p:cNvSpPr>
            <a:spLocks noGrp="1"/>
          </p:cNvSpPr>
          <p:nvPr>
            <p:ph type="sldNum" sz="quarter" idx="11"/>
          </p:nvPr>
        </p:nvSpPr>
        <p:spPr/>
        <p:txBody>
          <a:bodyPr/>
          <a:lstStyle/>
          <a:p>
            <a:pPr>
              <a:defRPr/>
            </a:pPr>
            <a:fld id="{8B1A1C7C-A33B-BF44-9DB3-B29EA81F5F33}" type="slidenum">
              <a:rPr lang="en-US" altLang="en-US" smtClean="0"/>
              <a:pPr>
                <a:defRPr/>
              </a:pPr>
              <a:t>14</a:t>
            </a:fld>
            <a:endParaRPr lang="en-US" altLang="en-US"/>
          </a:p>
        </p:txBody>
      </p:sp>
      <p:sp>
        <p:nvSpPr>
          <p:cNvPr id="2" name="Footer Placeholder 1">
            <a:extLst>
              <a:ext uri="{FF2B5EF4-FFF2-40B4-BE49-F238E27FC236}">
                <a16:creationId xmlns:a16="http://schemas.microsoft.com/office/drawing/2014/main" id="{FA9EFD90-7BAE-4933-AD55-2990785495C9}"/>
              </a:ext>
            </a:extLst>
          </p:cNvPr>
          <p:cNvSpPr>
            <a:spLocks noGrp="1"/>
          </p:cNvSpPr>
          <p:nvPr>
            <p:ph type="ftr" sz="quarter" idx="10"/>
          </p:nvPr>
        </p:nvSpPr>
        <p:spPr/>
        <p:txBody>
          <a:bodyPr/>
          <a:lstStyle/>
          <a:p>
            <a:pPr>
              <a:defRPr/>
            </a:pPr>
            <a:r>
              <a:rPr lang="en-US"/>
              <a:t>SDCT</a:t>
            </a:r>
            <a:endParaRPr lang="en-US" dirty="0"/>
          </a:p>
        </p:txBody>
      </p:sp>
    </p:spTree>
    <p:extLst>
      <p:ext uri="{BB962C8B-B14F-4D97-AF65-F5344CB8AC3E}">
        <p14:creationId xmlns:p14="http://schemas.microsoft.com/office/powerpoint/2010/main" val="1692649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780345" y="218808"/>
            <a:ext cx="4059749" cy="303175"/>
          </a:xfrm>
        </p:spPr>
        <p:txBody>
          <a:bodyPr>
            <a:normAutofit/>
          </a:bodyPr>
          <a:lstStyle/>
          <a:p>
            <a:r>
              <a:rPr lang="en-GB" sz="2100" dirty="0"/>
              <a:t>Outlook for UK GDP Growth</a:t>
            </a:r>
          </a:p>
        </p:txBody>
      </p:sp>
      <p:sp>
        <p:nvSpPr>
          <p:cNvPr id="10" name="Content Placeholder 9"/>
          <p:cNvSpPr txBox="1">
            <a:spLocks/>
          </p:cNvSpPr>
          <p:nvPr/>
        </p:nvSpPr>
        <p:spPr>
          <a:xfrm>
            <a:off x="1359030" y="3760292"/>
            <a:ext cx="6318702" cy="1191954"/>
          </a:xfrm>
          <a:prstGeom prst="rect">
            <a:avLst/>
          </a:prstGeom>
        </p:spPr>
        <p:txBody>
          <a:bodyPr/>
          <a:lstStyle>
            <a:lvl1pPr marL="177800" indent="-177800" algn="l" defTabSz="914400" rtl="0" eaLnBrk="1" latinLnBrk="0" hangingPunct="1">
              <a:spcBef>
                <a:spcPts val="600"/>
              </a:spcBef>
              <a:buClr>
                <a:schemeClr val="accent1"/>
              </a:buClr>
              <a:buFont typeface="Arial" panose="020B0604020202020204" pitchFamily="34" charset="0"/>
              <a:buChar char="•"/>
              <a:defRPr sz="1600" kern="1200" spc="0" baseline="0">
                <a:solidFill>
                  <a:schemeClr val="tx1"/>
                </a:solidFill>
                <a:latin typeface="+mn-lt"/>
                <a:ea typeface="+mn-ea"/>
                <a:cs typeface="+mn-cs"/>
              </a:defRPr>
            </a:lvl1pPr>
            <a:lvl2pPr marL="355600" indent="-177800" algn="l" defTabSz="914400" rtl="0" eaLnBrk="1" latinLnBrk="0" hangingPunct="1">
              <a:spcBef>
                <a:spcPts val="0"/>
              </a:spcBef>
              <a:buFont typeface="Arial" panose="020B0604020202020204" pitchFamily="34" charset="0"/>
              <a:buChar char="‒"/>
              <a:defRPr sz="1400" kern="1200" spc="0" baseline="0">
                <a:solidFill>
                  <a:schemeClr val="tx1"/>
                </a:solidFill>
                <a:latin typeface="+mn-lt"/>
                <a:ea typeface="+mn-ea"/>
                <a:cs typeface="+mn-cs"/>
              </a:defRPr>
            </a:lvl2pPr>
            <a:lvl3pPr marL="355600" indent="-177800" algn="l" defTabSz="914400" rtl="0" eaLnBrk="1" latinLnBrk="0" hangingPunct="1">
              <a:spcBef>
                <a:spcPts val="0"/>
              </a:spcBef>
              <a:buFont typeface="Arial" panose="020B0604020202020204" pitchFamily="34" charset="0"/>
              <a:buChar char="&gt;"/>
              <a:defRPr sz="1400" kern="1200" spc="0" baseline="0">
                <a:solidFill>
                  <a:schemeClr val="tx1"/>
                </a:solidFill>
                <a:latin typeface="+mn-lt"/>
                <a:ea typeface="+mn-ea"/>
                <a:cs typeface="+mn-cs"/>
              </a:defRPr>
            </a:lvl3pPr>
            <a:lvl4pPr marL="541338" indent="-185738" algn="l" defTabSz="914400" rtl="0" eaLnBrk="1" latinLnBrk="0" hangingPunct="1">
              <a:spcBef>
                <a:spcPts val="0"/>
              </a:spcBef>
              <a:buFont typeface="Arial" panose="020B0604020202020204" pitchFamily="34" charset="0"/>
              <a:buChar char="-"/>
              <a:defRPr sz="1400" kern="1200" spc="0" baseline="0">
                <a:solidFill>
                  <a:schemeClr val="tx1"/>
                </a:solidFill>
                <a:latin typeface="+mn-lt"/>
                <a:ea typeface="+mn-ea"/>
                <a:cs typeface="+mn-cs"/>
              </a:defRPr>
            </a:lvl4pPr>
            <a:lvl5pPr marL="719138" indent="-177800" algn="l" defTabSz="914400" rtl="0" eaLnBrk="1" latinLnBrk="0" hangingPunct="1">
              <a:spcBef>
                <a:spcPts val="0"/>
              </a:spcBef>
              <a:buFont typeface="Arial" panose="020B0604020202020204" pitchFamily="34" charset="0"/>
              <a:buChar char="-"/>
              <a:defRPr sz="1400" kern="1200" spc="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1450" marR="0" lvl="1" indent="-171450" algn="just" defTabSz="914400" rtl="0" eaLnBrk="1" fontAlgn="auto" latinLnBrk="0" hangingPunct="1">
              <a:lnSpc>
                <a:spcPct val="100000"/>
              </a:lnSpc>
              <a:spcBef>
                <a:spcPts val="450"/>
              </a:spcBef>
              <a:spcAft>
                <a:spcPts val="0"/>
              </a:spcAft>
              <a:buClr>
                <a:srgbClr val="F26729"/>
              </a:buClr>
              <a:buSzTx/>
              <a:buFont typeface="Arial" panose="020B0604020202020204" pitchFamily="34" charset="0"/>
              <a:buChar char="•"/>
              <a:tabLst/>
              <a:defRPr/>
            </a:pPr>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C77EB28D-1175-481E-A213-FED96A05158E}"/>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B1A1C7C-A33B-BF44-9DB3-B29EA81F5F33}" type="slidenum">
              <a:rPr kumimoji="0" lang="en-US" altLang="en-US" sz="600" b="0" i="0" u="none" strike="noStrike" kern="1200" cap="none" spc="0" normalizeH="0" baseline="0" noProof="0" smtClean="0">
                <a:ln>
                  <a:noFill/>
                </a:ln>
                <a:solidFill>
                  <a:srgbClr val="FFFFFF">
                    <a:lumMod val="6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altLang="en-US" sz="600" b="0" i="0" u="none" strike="noStrike" kern="1200" cap="none" spc="0" normalizeH="0" baseline="0" noProof="0" dirty="0">
              <a:ln>
                <a:noFill/>
              </a:ln>
              <a:solidFill>
                <a:srgbClr val="FFFFFF">
                  <a:lumMod val="65000"/>
                </a:srgbClr>
              </a:solidFill>
              <a:effectLst/>
              <a:uLnTx/>
              <a:uFillTx/>
              <a:latin typeface="Arial" panose="020B0604020202020204"/>
              <a:ea typeface="+mn-ea"/>
              <a:cs typeface="+mn-cs"/>
            </a:endParaRPr>
          </a:p>
        </p:txBody>
      </p:sp>
      <p:pic>
        <p:nvPicPr>
          <p:cNvPr id="9" name="Graphic 8">
            <a:extLst>
              <a:ext uri="{FF2B5EF4-FFF2-40B4-BE49-F238E27FC236}">
                <a16:creationId xmlns:a16="http://schemas.microsoft.com/office/drawing/2014/main" id="{856C4E43-7A12-47E7-8913-26087DAA2A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83043" y="311500"/>
            <a:ext cx="972000" cy="240729"/>
          </a:xfrm>
          <a:prstGeom prst="rect">
            <a:avLst/>
          </a:prstGeom>
        </p:spPr>
      </p:pic>
      <p:sp>
        <p:nvSpPr>
          <p:cNvPr id="2" name="Footer Placeholder 1">
            <a:extLst>
              <a:ext uri="{FF2B5EF4-FFF2-40B4-BE49-F238E27FC236}">
                <a16:creationId xmlns:a16="http://schemas.microsoft.com/office/drawing/2014/main" id="{DA9CC11A-ACA1-4527-926C-1A94435D7D1D}"/>
              </a:ext>
            </a:extLst>
          </p:cNvPr>
          <p:cNvSpPr>
            <a:spLocks noGrp="1"/>
          </p:cNvSpPr>
          <p:nvPr>
            <p:ph type="ftr"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lumMod val="65000"/>
                  </a:srgbClr>
                </a:solidFill>
                <a:effectLst/>
                <a:uLnTx/>
                <a:uFillTx/>
                <a:latin typeface="Arial" panose="020B0604020202020204"/>
                <a:ea typeface="+mn-ea"/>
                <a:cs typeface="+mn-cs"/>
              </a:rPr>
              <a:t>SDCT</a:t>
            </a:r>
            <a:endParaRPr kumimoji="0" lang="en-US" sz="600" b="0" i="0" u="none" strike="noStrike" kern="1200" cap="none" spc="0" normalizeH="0" baseline="0" noProof="0" dirty="0">
              <a:ln>
                <a:noFill/>
              </a:ln>
              <a:solidFill>
                <a:srgbClr val="FFFFFF">
                  <a:lumMod val="65000"/>
                </a:srgbClr>
              </a:solidFill>
              <a:effectLst/>
              <a:uLnTx/>
              <a:uFillTx/>
              <a:latin typeface="Arial" panose="020B0604020202020204"/>
              <a:ea typeface="+mn-ea"/>
              <a:cs typeface="+mn-cs"/>
            </a:endParaRPr>
          </a:p>
        </p:txBody>
      </p:sp>
      <p:pic>
        <p:nvPicPr>
          <p:cNvPr id="3" name="Picture 2">
            <a:extLst>
              <a:ext uri="{FF2B5EF4-FFF2-40B4-BE49-F238E27FC236}">
                <a16:creationId xmlns:a16="http://schemas.microsoft.com/office/drawing/2014/main" id="{3BB25BFC-711B-9EF8-564B-6AA3376A520B}"/>
              </a:ext>
            </a:extLst>
          </p:cNvPr>
          <p:cNvPicPr>
            <a:picLocks noChangeAspect="1"/>
          </p:cNvPicPr>
          <p:nvPr/>
        </p:nvPicPr>
        <p:blipFill>
          <a:blip r:embed="rId4"/>
          <a:stretch>
            <a:fillRect/>
          </a:stretch>
        </p:blipFill>
        <p:spPr>
          <a:xfrm>
            <a:off x="1013345" y="601011"/>
            <a:ext cx="7117311" cy="4316342"/>
          </a:xfrm>
          <a:prstGeom prst="rect">
            <a:avLst/>
          </a:prstGeom>
        </p:spPr>
      </p:pic>
      <p:sp>
        <p:nvSpPr>
          <p:cNvPr id="6" name="TextBox 5">
            <a:extLst>
              <a:ext uri="{FF2B5EF4-FFF2-40B4-BE49-F238E27FC236}">
                <a16:creationId xmlns:a16="http://schemas.microsoft.com/office/drawing/2014/main" id="{49A977C0-0D0C-827E-B1F0-00EF0C0F40C9}"/>
              </a:ext>
            </a:extLst>
          </p:cNvPr>
          <p:cNvSpPr txBox="1"/>
          <p:nvPr/>
        </p:nvSpPr>
        <p:spPr>
          <a:xfrm>
            <a:off x="4225037" y="751331"/>
            <a:ext cx="548661" cy="25559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GB" sz="1100" dirty="0">
                <a:solidFill>
                  <a:srgbClr val="252D59"/>
                </a:solidFill>
              </a:rPr>
              <a:t>Actual</a:t>
            </a:r>
          </a:p>
        </p:txBody>
      </p:sp>
      <p:sp>
        <p:nvSpPr>
          <p:cNvPr id="7" name="TextBox 3">
            <a:extLst>
              <a:ext uri="{FF2B5EF4-FFF2-40B4-BE49-F238E27FC236}">
                <a16:creationId xmlns:a16="http://schemas.microsoft.com/office/drawing/2014/main" id="{927660B9-D558-8B69-844F-0ECDEEC7D23F}"/>
              </a:ext>
            </a:extLst>
          </p:cNvPr>
          <p:cNvSpPr txBox="1"/>
          <p:nvPr/>
        </p:nvSpPr>
        <p:spPr>
          <a:xfrm>
            <a:off x="5908220" y="749865"/>
            <a:ext cx="671882" cy="255592"/>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GB" sz="1100" dirty="0">
                <a:solidFill>
                  <a:srgbClr val="252D59"/>
                </a:solidFill>
              </a:rPr>
              <a:t>Forecast</a:t>
            </a:r>
          </a:p>
        </p:txBody>
      </p:sp>
    </p:spTree>
    <p:extLst>
      <p:ext uri="{BB962C8B-B14F-4D97-AF65-F5344CB8AC3E}">
        <p14:creationId xmlns:p14="http://schemas.microsoft.com/office/powerpoint/2010/main" val="2397511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7383105" y="4864201"/>
            <a:ext cx="952500" cy="273844"/>
          </a:xfrm>
        </p:spPr>
        <p:txBody>
          <a:bodyPr/>
          <a:lstStyle/>
          <a:p>
            <a:fld id="{AD606251-D307-4491-9E5E-7D88612B5E59}" type="slidenum">
              <a:rPr lang="en-AU" smtClean="0"/>
              <a:t>3</a:t>
            </a:fld>
            <a:endParaRPr lang="en-AU" dirty="0"/>
          </a:p>
        </p:txBody>
      </p:sp>
      <p:sp>
        <p:nvSpPr>
          <p:cNvPr id="4" name="Title 3"/>
          <p:cNvSpPr>
            <a:spLocks noGrp="1"/>
          </p:cNvSpPr>
          <p:nvPr>
            <p:ph type="title"/>
          </p:nvPr>
        </p:nvSpPr>
        <p:spPr>
          <a:xfrm>
            <a:off x="793761" y="179167"/>
            <a:ext cx="3261196" cy="270030"/>
          </a:xfrm>
        </p:spPr>
        <p:txBody>
          <a:bodyPr/>
          <a:lstStyle/>
          <a:p>
            <a:r>
              <a:rPr lang="en-GB" sz="2100" dirty="0"/>
              <a:t>Oil and Commodity Prices</a:t>
            </a:r>
          </a:p>
        </p:txBody>
      </p:sp>
      <p:pic>
        <p:nvPicPr>
          <p:cNvPr id="7" name="Graphic 6">
            <a:extLst>
              <a:ext uri="{FF2B5EF4-FFF2-40B4-BE49-F238E27FC236}">
                <a16:creationId xmlns:a16="http://schemas.microsoft.com/office/drawing/2014/main" id="{862116A2-DC47-4236-BEB0-7555EBC93C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83043" y="311500"/>
            <a:ext cx="972000" cy="240729"/>
          </a:xfrm>
          <a:prstGeom prst="rect">
            <a:avLst/>
          </a:prstGeom>
        </p:spPr>
      </p:pic>
      <p:sp>
        <p:nvSpPr>
          <p:cNvPr id="2" name="Footer Placeholder 1">
            <a:extLst>
              <a:ext uri="{FF2B5EF4-FFF2-40B4-BE49-F238E27FC236}">
                <a16:creationId xmlns:a16="http://schemas.microsoft.com/office/drawing/2014/main" id="{A9BB4A80-4759-415B-BCE2-8FEC5D3FA0BB}"/>
              </a:ext>
            </a:extLst>
          </p:cNvPr>
          <p:cNvSpPr>
            <a:spLocks noGrp="1"/>
          </p:cNvSpPr>
          <p:nvPr>
            <p:ph type="ftr" sz="quarter" idx="10"/>
          </p:nvPr>
        </p:nvSpPr>
        <p:spPr/>
        <p:txBody>
          <a:bodyPr/>
          <a:lstStyle/>
          <a:p>
            <a:pPr>
              <a:defRPr/>
            </a:pPr>
            <a:r>
              <a:rPr lang="en-US"/>
              <a:t>SDCT</a:t>
            </a:r>
            <a:endParaRPr lang="en-US" dirty="0"/>
          </a:p>
        </p:txBody>
      </p:sp>
      <p:pic>
        <p:nvPicPr>
          <p:cNvPr id="6" name="Picture 5">
            <a:extLst>
              <a:ext uri="{FF2B5EF4-FFF2-40B4-BE49-F238E27FC236}">
                <a16:creationId xmlns:a16="http://schemas.microsoft.com/office/drawing/2014/main" id="{7C17D083-C658-0D43-0E11-7C7E633C0585}"/>
              </a:ext>
            </a:extLst>
          </p:cNvPr>
          <p:cNvPicPr>
            <a:picLocks noChangeAspect="1"/>
          </p:cNvPicPr>
          <p:nvPr/>
        </p:nvPicPr>
        <p:blipFill>
          <a:blip r:embed="rId4"/>
          <a:stretch>
            <a:fillRect/>
          </a:stretch>
        </p:blipFill>
        <p:spPr>
          <a:xfrm>
            <a:off x="793762" y="594160"/>
            <a:ext cx="7556478" cy="4320000"/>
          </a:xfrm>
          <a:prstGeom prst="rect">
            <a:avLst/>
          </a:prstGeom>
        </p:spPr>
      </p:pic>
    </p:spTree>
    <p:extLst>
      <p:ext uri="{BB962C8B-B14F-4D97-AF65-F5344CB8AC3E}">
        <p14:creationId xmlns:p14="http://schemas.microsoft.com/office/powerpoint/2010/main" val="2723176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7531515" y="4868988"/>
            <a:ext cx="952500" cy="2738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606251-D307-4491-9E5E-7D88612B5E59}" type="slidenum">
              <a:rPr kumimoji="0" lang="en-AU" sz="600" b="0" i="0" u="none" strike="noStrike" kern="1200" cap="none" spc="0" normalizeH="0" baseline="0" noProof="0" smtClean="0">
                <a:ln>
                  <a:noFill/>
                </a:ln>
                <a:solidFill>
                  <a:srgbClr val="FFFFFF">
                    <a:lumMod val="6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AU" sz="600" b="0" i="0" u="none" strike="noStrike" kern="1200" cap="none" spc="0" normalizeH="0" baseline="0" noProof="0" dirty="0">
              <a:ln>
                <a:noFill/>
              </a:ln>
              <a:solidFill>
                <a:srgbClr val="FFFFFF">
                  <a:lumMod val="65000"/>
                </a:srgbClr>
              </a:solidFill>
              <a:effectLst/>
              <a:uLnTx/>
              <a:uFillTx/>
              <a:latin typeface="Arial" panose="020B0604020202020204"/>
              <a:ea typeface="+mn-ea"/>
              <a:cs typeface="+mn-cs"/>
            </a:endParaRPr>
          </a:p>
        </p:txBody>
      </p:sp>
      <p:sp>
        <p:nvSpPr>
          <p:cNvPr id="4" name="Title 3"/>
          <p:cNvSpPr>
            <a:spLocks noGrp="1"/>
          </p:cNvSpPr>
          <p:nvPr>
            <p:ph type="title"/>
          </p:nvPr>
        </p:nvSpPr>
        <p:spPr>
          <a:xfrm>
            <a:off x="793761" y="179167"/>
            <a:ext cx="6210000" cy="270030"/>
          </a:xfrm>
        </p:spPr>
        <p:txBody>
          <a:bodyPr/>
          <a:lstStyle/>
          <a:p>
            <a:r>
              <a:rPr lang="en-GB" sz="2100" dirty="0"/>
              <a:t>CPI Inflation v UK Wage Growth</a:t>
            </a:r>
          </a:p>
        </p:txBody>
      </p:sp>
      <p:pic>
        <p:nvPicPr>
          <p:cNvPr id="7" name="Graphic 6">
            <a:extLst>
              <a:ext uri="{FF2B5EF4-FFF2-40B4-BE49-F238E27FC236}">
                <a16:creationId xmlns:a16="http://schemas.microsoft.com/office/drawing/2014/main" id="{C0BFAD96-9128-47A2-AB3A-7EE5E805D6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83043" y="311500"/>
            <a:ext cx="972000" cy="240729"/>
          </a:xfrm>
          <a:prstGeom prst="rect">
            <a:avLst/>
          </a:prstGeom>
        </p:spPr>
      </p:pic>
      <p:sp>
        <p:nvSpPr>
          <p:cNvPr id="2" name="Footer Placeholder 1">
            <a:extLst>
              <a:ext uri="{FF2B5EF4-FFF2-40B4-BE49-F238E27FC236}">
                <a16:creationId xmlns:a16="http://schemas.microsoft.com/office/drawing/2014/main" id="{6A89463D-161F-4193-9D56-3176F6083B0A}"/>
              </a:ext>
            </a:extLst>
          </p:cNvPr>
          <p:cNvSpPr>
            <a:spLocks noGrp="1"/>
          </p:cNvSpPr>
          <p:nvPr>
            <p:ph type="ftr"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lumMod val="65000"/>
                  </a:srgbClr>
                </a:solidFill>
                <a:effectLst/>
                <a:uLnTx/>
                <a:uFillTx/>
                <a:latin typeface="Arial" panose="020B0604020202020204"/>
                <a:ea typeface="+mn-ea"/>
                <a:cs typeface="+mn-cs"/>
              </a:rPr>
              <a:t>SDCT</a:t>
            </a:r>
            <a:endParaRPr kumimoji="0" lang="en-US" sz="600" b="0" i="0" u="none" strike="noStrike" kern="1200" cap="none" spc="0" normalizeH="0" baseline="0" noProof="0" dirty="0">
              <a:ln>
                <a:noFill/>
              </a:ln>
              <a:solidFill>
                <a:srgbClr val="FFFFFF">
                  <a:lumMod val="65000"/>
                </a:srgbClr>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8A4D3C28-3DB6-2787-CBE2-418170D2D299}"/>
              </a:ext>
            </a:extLst>
          </p:cNvPr>
          <p:cNvPicPr>
            <a:picLocks noChangeAspect="1"/>
          </p:cNvPicPr>
          <p:nvPr/>
        </p:nvPicPr>
        <p:blipFill>
          <a:blip r:embed="rId4"/>
          <a:stretch>
            <a:fillRect/>
          </a:stretch>
        </p:blipFill>
        <p:spPr>
          <a:xfrm>
            <a:off x="793761" y="605851"/>
            <a:ext cx="7556478" cy="4340728"/>
          </a:xfrm>
          <a:prstGeom prst="rect">
            <a:avLst/>
          </a:prstGeom>
        </p:spPr>
      </p:pic>
    </p:spTree>
    <p:extLst>
      <p:ext uri="{BB962C8B-B14F-4D97-AF65-F5344CB8AC3E}">
        <p14:creationId xmlns:p14="http://schemas.microsoft.com/office/powerpoint/2010/main" val="833358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7636848" y="4864201"/>
            <a:ext cx="952500" cy="2738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606251-D307-4491-9E5E-7D88612B5E59}" type="slidenum">
              <a:rPr kumimoji="0" lang="en-AU" sz="600" b="0" i="0" u="none" strike="noStrike" kern="1200" cap="none" spc="0" normalizeH="0" baseline="0" noProof="0" smtClean="0">
                <a:ln>
                  <a:noFill/>
                </a:ln>
                <a:solidFill>
                  <a:srgbClr val="FFFFFF">
                    <a:lumMod val="6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AU" sz="600" b="0" i="0" u="none" strike="noStrike" kern="1200" cap="none" spc="0" normalizeH="0" baseline="0" noProof="0" dirty="0">
              <a:ln>
                <a:noFill/>
              </a:ln>
              <a:solidFill>
                <a:srgbClr val="FFFFFF">
                  <a:lumMod val="65000"/>
                </a:srgbClr>
              </a:solidFill>
              <a:effectLst/>
              <a:uLnTx/>
              <a:uFillTx/>
              <a:latin typeface="Arial" panose="020B0604020202020204"/>
              <a:ea typeface="+mn-ea"/>
              <a:cs typeface="+mn-cs"/>
            </a:endParaRPr>
          </a:p>
        </p:txBody>
      </p:sp>
      <p:sp>
        <p:nvSpPr>
          <p:cNvPr id="4" name="Title 3"/>
          <p:cNvSpPr>
            <a:spLocks noGrp="1"/>
          </p:cNvSpPr>
          <p:nvPr>
            <p:ph type="title"/>
          </p:nvPr>
        </p:nvSpPr>
        <p:spPr>
          <a:xfrm>
            <a:off x="792000" y="149023"/>
            <a:ext cx="1616080" cy="338321"/>
          </a:xfrm>
        </p:spPr>
        <p:txBody>
          <a:bodyPr/>
          <a:lstStyle/>
          <a:p>
            <a:r>
              <a:rPr lang="en-GB" sz="2100" dirty="0"/>
              <a:t>UK Inflation</a:t>
            </a:r>
          </a:p>
        </p:txBody>
      </p:sp>
      <p:pic>
        <p:nvPicPr>
          <p:cNvPr id="8" name="Graphic 7">
            <a:extLst>
              <a:ext uri="{FF2B5EF4-FFF2-40B4-BE49-F238E27FC236}">
                <a16:creationId xmlns:a16="http://schemas.microsoft.com/office/drawing/2014/main" id="{50AB097F-DF0A-4677-8E53-215C5C150F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83043" y="311500"/>
            <a:ext cx="972000" cy="240729"/>
          </a:xfrm>
          <a:prstGeom prst="rect">
            <a:avLst/>
          </a:prstGeom>
        </p:spPr>
      </p:pic>
      <p:sp>
        <p:nvSpPr>
          <p:cNvPr id="9" name="Footer Placeholder 8">
            <a:extLst>
              <a:ext uri="{FF2B5EF4-FFF2-40B4-BE49-F238E27FC236}">
                <a16:creationId xmlns:a16="http://schemas.microsoft.com/office/drawing/2014/main" id="{BB41D8E6-7E5B-4A8E-B5EF-8FFBF960CBC7}"/>
              </a:ext>
            </a:extLst>
          </p:cNvPr>
          <p:cNvSpPr>
            <a:spLocks noGrp="1"/>
          </p:cNvSpPr>
          <p:nvPr>
            <p:ph type="ftr"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lumMod val="65000"/>
                  </a:srgbClr>
                </a:solidFill>
                <a:effectLst/>
                <a:uLnTx/>
                <a:uFillTx/>
                <a:latin typeface="Arial" panose="020B0604020202020204"/>
                <a:ea typeface="+mn-ea"/>
                <a:cs typeface="+mn-cs"/>
              </a:rPr>
              <a:t>SDCT</a:t>
            </a:r>
            <a:endParaRPr kumimoji="0" lang="en-US" sz="600" b="0" i="0" u="none" strike="noStrike" kern="1200" cap="none" spc="0" normalizeH="0" baseline="0" noProof="0" dirty="0">
              <a:ln>
                <a:noFill/>
              </a:ln>
              <a:solidFill>
                <a:srgbClr val="FFFFFF">
                  <a:lumMod val="65000"/>
                </a:srgbClr>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FFBA89F1-FE55-BBFC-346B-011C500500EE}"/>
              </a:ext>
            </a:extLst>
          </p:cNvPr>
          <p:cNvPicPr/>
          <p:nvPr/>
        </p:nvPicPr>
        <p:blipFill>
          <a:blip r:embed="rId4"/>
          <a:stretch>
            <a:fillRect/>
          </a:stretch>
        </p:blipFill>
        <p:spPr>
          <a:xfrm>
            <a:off x="792000" y="638950"/>
            <a:ext cx="7560000" cy="3240000"/>
          </a:xfrm>
          <a:prstGeom prst="rect">
            <a:avLst/>
          </a:prstGeom>
        </p:spPr>
      </p:pic>
      <p:pic>
        <p:nvPicPr>
          <p:cNvPr id="13" name="Picture 12">
            <a:extLst>
              <a:ext uri="{FF2B5EF4-FFF2-40B4-BE49-F238E27FC236}">
                <a16:creationId xmlns:a16="http://schemas.microsoft.com/office/drawing/2014/main" id="{3061140F-0E6E-07A5-96AA-92DCA67314EA}"/>
              </a:ext>
            </a:extLst>
          </p:cNvPr>
          <p:cNvPicPr>
            <a:picLocks noChangeAspect="1"/>
          </p:cNvPicPr>
          <p:nvPr/>
        </p:nvPicPr>
        <p:blipFill rotWithShape="1">
          <a:blip r:embed="rId5"/>
          <a:srcRect b="57680"/>
          <a:stretch/>
        </p:blipFill>
        <p:spPr>
          <a:xfrm>
            <a:off x="1103390" y="3937396"/>
            <a:ext cx="6937221" cy="841608"/>
          </a:xfrm>
          <a:prstGeom prst="rect">
            <a:avLst/>
          </a:prstGeom>
        </p:spPr>
      </p:pic>
    </p:spTree>
    <p:extLst>
      <p:ext uri="{BB962C8B-B14F-4D97-AF65-F5344CB8AC3E}">
        <p14:creationId xmlns:p14="http://schemas.microsoft.com/office/powerpoint/2010/main" val="940049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798844" y="233168"/>
            <a:ext cx="3026316" cy="294978"/>
          </a:xfrm>
        </p:spPr>
        <p:txBody>
          <a:bodyPr>
            <a:normAutofit/>
          </a:bodyPr>
          <a:lstStyle/>
          <a:p>
            <a:r>
              <a:rPr lang="en-GB" sz="2100" dirty="0"/>
              <a:t>UK Bank Rate Forecast</a:t>
            </a:r>
          </a:p>
        </p:txBody>
      </p:sp>
      <p:sp>
        <p:nvSpPr>
          <p:cNvPr id="12" name="Slide Number Placeholder 11">
            <a:extLst>
              <a:ext uri="{FF2B5EF4-FFF2-40B4-BE49-F238E27FC236}">
                <a16:creationId xmlns:a16="http://schemas.microsoft.com/office/drawing/2014/main" id="{E9B4E299-5B8D-4B18-AD44-85EED53ECCB5}"/>
              </a:ext>
            </a:extLst>
          </p:cNvPr>
          <p:cNvSpPr>
            <a:spLocks noGrp="1"/>
          </p:cNvSpPr>
          <p:nvPr>
            <p:ph type="sldNum" sz="quarter" idx="11"/>
          </p:nvPr>
        </p:nvSpPr>
        <p:spPr/>
        <p:txBody>
          <a:bodyPr/>
          <a:lstStyle/>
          <a:p>
            <a:pPr>
              <a:defRPr/>
            </a:pPr>
            <a:fld id="{8B1A1C7C-A33B-BF44-9DB3-B29EA81F5F33}" type="slidenum">
              <a:rPr lang="en-US" altLang="en-US" smtClean="0"/>
              <a:pPr>
                <a:defRPr/>
              </a:pPr>
              <a:t>6</a:t>
            </a:fld>
            <a:endParaRPr lang="en-US" altLang="en-US" dirty="0"/>
          </a:p>
        </p:txBody>
      </p:sp>
      <p:pic>
        <p:nvPicPr>
          <p:cNvPr id="6" name="Graphic 5">
            <a:extLst>
              <a:ext uri="{FF2B5EF4-FFF2-40B4-BE49-F238E27FC236}">
                <a16:creationId xmlns:a16="http://schemas.microsoft.com/office/drawing/2014/main" id="{27BE8698-9C63-4455-95A7-B3DBDB0EE7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83043" y="311500"/>
            <a:ext cx="972000" cy="240729"/>
          </a:xfrm>
          <a:prstGeom prst="rect">
            <a:avLst/>
          </a:prstGeom>
        </p:spPr>
      </p:pic>
      <p:sp>
        <p:nvSpPr>
          <p:cNvPr id="2" name="Footer Placeholder 1">
            <a:extLst>
              <a:ext uri="{FF2B5EF4-FFF2-40B4-BE49-F238E27FC236}">
                <a16:creationId xmlns:a16="http://schemas.microsoft.com/office/drawing/2014/main" id="{C5DB9457-0AD9-4AFF-BCBF-78C92891839D}"/>
              </a:ext>
            </a:extLst>
          </p:cNvPr>
          <p:cNvSpPr>
            <a:spLocks noGrp="1"/>
          </p:cNvSpPr>
          <p:nvPr>
            <p:ph type="ftr" sz="quarter" idx="10"/>
          </p:nvPr>
        </p:nvSpPr>
        <p:spPr/>
        <p:txBody>
          <a:bodyPr/>
          <a:lstStyle/>
          <a:p>
            <a:pPr>
              <a:defRPr/>
            </a:pPr>
            <a:r>
              <a:rPr lang="en-US"/>
              <a:t>SDCT</a:t>
            </a:r>
            <a:endParaRPr lang="en-US" dirty="0"/>
          </a:p>
        </p:txBody>
      </p:sp>
      <p:pic>
        <p:nvPicPr>
          <p:cNvPr id="4" name="Picture 3">
            <a:extLst>
              <a:ext uri="{FF2B5EF4-FFF2-40B4-BE49-F238E27FC236}">
                <a16:creationId xmlns:a16="http://schemas.microsoft.com/office/drawing/2014/main" id="{F04A468A-F1BF-9774-8E02-1BA2B3DCB5C7}"/>
              </a:ext>
            </a:extLst>
          </p:cNvPr>
          <p:cNvPicPr/>
          <p:nvPr/>
        </p:nvPicPr>
        <p:blipFill>
          <a:blip r:embed="rId4"/>
          <a:stretch>
            <a:fillRect/>
          </a:stretch>
        </p:blipFill>
        <p:spPr>
          <a:xfrm>
            <a:off x="798845" y="729100"/>
            <a:ext cx="7546312" cy="4140000"/>
          </a:xfrm>
          <a:prstGeom prst="rect">
            <a:avLst/>
          </a:prstGeom>
        </p:spPr>
      </p:pic>
    </p:spTree>
    <p:extLst>
      <p:ext uri="{BB962C8B-B14F-4D97-AF65-F5344CB8AC3E}">
        <p14:creationId xmlns:p14="http://schemas.microsoft.com/office/powerpoint/2010/main" val="793283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590902" y="168558"/>
            <a:ext cx="6210000" cy="350964"/>
          </a:xfrm>
        </p:spPr>
        <p:txBody>
          <a:bodyPr>
            <a:normAutofit fontScale="90000"/>
          </a:bodyPr>
          <a:lstStyle/>
          <a:p>
            <a:r>
              <a:rPr kumimoji="0" lang="en-GB" sz="2100" b="0" i="0" u="none" strike="noStrike" kern="1200" cap="none" spc="0" normalizeH="0" baseline="0" noProof="0" dirty="0">
                <a:ln>
                  <a:noFill/>
                </a:ln>
                <a:solidFill>
                  <a:srgbClr val="F26729"/>
                </a:solidFill>
                <a:effectLst/>
                <a:uLnTx/>
                <a:uFillTx/>
                <a:latin typeface="Arial" panose="020B0604020202020204"/>
                <a:ea typeface="+mj-ea"/>
                <a:cs typeface="+mj-cs"/>
              </a:rPr>
              <a:t>UK Interest Rate Forecasts</a:t>
            </a:r>
            <a:endParaRPr lang="en-GB" sz="2100" dirty="0"/>
          </a:p>
        </p:txBody>
      </p:sp>
      <p:sp>
        <p:nvSpPr>
          <p:cNvPr id="9" name="Rectangle 8"/>
          <p:cNvSpPr/>
          <p:nvPr/>
        </p:nvSpPr>
        <p:spPr>
          <a:xfrm>
            <a:off x="635002" y="4671189"/>
            <a:ext cx="6339836" cy="346249"/>
          </a:xfrm>
          <a:prstGeom prst="rect">
            <a:avLst/>
          </a:prstGeom>
        </p:spPr>
        <p:txBody>
          <a:bodyPr wrap="square">
            <a:spAutoFit/>
          </a:bodyPr>
          <a:lstStyle/>
          <a:p>
            <a:pPr algn="just"/>
            <a:r>
              <a:rPr lang="en-GB" sz="825" dirty="0"/>
              <a:t>Please note – The current PWLB rates and forecast shown above have taken into account the 20 basis point certainty rate reduction from the new Standard Loan rate of 100bps over Gilts effective as of the 26th November 2020.</a:t>
            </a:r>
          </a:p>
        </p:txBody>
      </p:sp>
      <p:sp>
        <p:nvSpPr>
          <p:cNvPr id="8" name="Slide Number Placeholder 7">
            <a:extLst>
              <a:ext uri="{FF2B5EF4-FFF2-40B4-BE49-F238E27FC236}">
                <a16:creationId xmlns:a16="http://schemas.microsoft.com/office/drawing/2014/main" id="{0D4E3AF7-7E08-4A17-B815-91C90E001C75}"/>
              </a:ext>
            </a:extLst>
          </p:cNvPr>
          <p:cNvSpPr>
            <a:spLocks noGrp="1"/>
          </p:cNvSpPr>
          <p:nvPr>
            <p:ph type="sldNum" sz="quarter" idx="11"/>
          </p:nvPr>
        </p:nvSpPr>
        <p:spPr/>
        <p:txBody>
          <a:bodyPr/>
          <a:lstStyle/>
          <a:p>
            <a:pPr>
              <a:defRPr/>
            </a:pPr>
            <a:fld id="{8B1A1C7C-A33B-BF44-9DB3-B29EA81F5F33}" type="slidenum">
              <a:rPr lang="en-US" altLang="en-US" smtClean="0"/>
              <a:pPr>
                <a:defRPr/>
              </a:pPr>
              <a:t>7</a:t>
            </a:fld>
            <a:endParaRPr lang="en-US" altLang="en-US" dirty="0"/>
          </a:p>
        </p:txBody>
      </p:sp>
      <p:pic>
        <p:nvPicPr>
          <p:cNvPr id="10" name="Graphic 9">
            <a:extLst>
              <a:ext uri="{FF2B5EF4-FFF2-40B4-BE49-F238E27FC236}">
                <a16:creationId xmlns:a16="http://schemas.microsoft.com/office/drawing/2014/main" id="{16B65316-D877-4620-A62B-EF89A9C6BE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83043" y="311500"/>
            <a:ext cx="972000" cy="240729"/>
          </a:xfrm>
          <a:prstGeom prst="rect">
            <a:avLst/>
          </a:prstGeom>
        </p:spPr>
      </p:pic>
      <p:sp>
        <p:nvSpPr>
          <p:cNvPr id="3" name="Footer Placeholder 2">
            <a:extLst>
              <a:ext uri="{FF2B5EF4-FFF2-40B4-BE49-F238E27FC236}">
                <a16:creationId xmlns:a16="http://schemas.microsoft.com/office/drawing/2014/main" id="{64F3B7F4-3DDF-468D-884C-4555D387A104}"/>
              </a:ext>
            </a:extLst>
          </p:cNvPr>
          <p:cNvSpPr>
            <a:spLocks noGrp="1"/>
          </p:cNvSpPr>
          <p:nvPr>
            <p:ph type="ftr" sz="quarter" idx="10"/>
          </p:nvPr>
        </p:nvSpPr>
        <p:spPr>
          <a:xfrm>
            <a:off x="5827769" y="4810346"/>
            <a:ext cx="2842240" cy="273844"/>
          </a:xfrm>
        </p:spPr>
        <p:txBody>
          <a:bodyPr/>
          <a:lstStyle/>
          <a:p>
            <a:pPr>
              <a:defRPr/>
            </a:pPr>
            <a:r>
              <a:rPr lang="en-US"/>
              <a:t>SDCT</a:t>
            </a:r>
            <a:endParaRPr lang="en-US" dirty="0"/>
          </a:p>
        </p:txBody>
      </p:sp>
      <p:pic>
        <p:nvPicPr>
          <p:cNvPr id="4" name="Picture 3">
            <a:extLst>
              <a:ext uri="{FF2B5EF4-FFF2-40B4-BE49-F238E27FC236}">
                <a16:creationId xmlns:a16="http://schemas.microsoft.com/office/drawing/2014/main" id="{3E8C9BEF-7AC4-D9D6-EA33-8398DFF70ABB}"/>
              </a:ext>
            </a:extLst>
          </p:cNvPr>
          <p:cNvPicPr>
            <a:picLocks noChangeAspect="1"/>
          </p:cNvPicPr>
          <p:nvPr/>
        </p:nvPicPr>
        <p:blipFill>
          <a:blip r:embed="rId4"/>
          <a:stretch>
            <a:fillRect/>
          </a:stretch>
        </p:blipFill>
        <p:spPr>
          <a:xfrm>
            <a:off x="698579" y="578823"/>
            <a:ext cx="7712762" cy="4065374"/>
          </a:xfrm>
          <a:prstGeom prst="rect">
            <a:avLst/>
          </a:prstGeom>
        </p:spPr>
      </p:pic>
    </p:spTree>
    <p:extLst>
      <p:ext uri="{BB962C8B-B14F-4D97-AF65-F5344CB8AC3E}">
        <p14:creationId xmlns:p14="http://schemas.microsoft.com/office/powerpoint/2010/main" val="2122697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88957" y="369817"/>
            <a:ext cx="6888043" cy="364894"/>
          </a:xfrm>
        </p:spPr>
        <p:txBody>
          <a:bodyPr/>
          <a:lstStyle/>
          <a:p>
            <a:r>
              <a:rPr lang="en-GB" sz="2100" dirty="0"/>
              <a:t>UK Banks 5 Year Senior Debt CDS Spreads</a:t>
            </a:r>
            <a:endParaRPr lang="en-GB" sz="2100" b="1" dirty="0"/>
          </a:p>
        </p:txBody>
      </p:sp>
      <p:sp>
        <p:nvSpPr>
          <p:cNvPr id="8" name="Text Placeholder 2"/>
          <p:cNvSpPr txBox="1">
            <a:spLocks/>
          </p:cNvSpPr>
          <p:nvPr/>
        </p:nvSpPr>
        <p:spPr>
          <a:xfrm>
            <a:off x="1358643" y="957561"/>
            <a:ext cx="6426714" cy="3828435"/>
          </a:xfrm>
          <a:prstGeom prst="rect">
            <a:avLst/>
          </a:prstGeom>
          <a:ln>
            <a:solidFill>
              <a:schemeClr val="bg1"/>
            </a:solidFill>
          </a:ln>
        </p:spPr>
        <p:txBody>
          <a:bodyPr vert="horz" lIns="81000" tIns="81000" rIns="81000" bIns="81000" rtlCol="0">
            <a:noAutofit/>
          </a:bodyPr>
          <a:lstStyle>
            <a:lvl1pPr marL="177800" indent="-177800" algn="l" defTabSz="914400" rtl="0" eaLnBrk="1" latinLnBrk="0" hangingPunct="1">
              <a:spcBef>
                <a:spcPts val="600"/>
              </a:spcBef>
              <a:buClr>
                <a:schemeClr val="accent1"/>
              </a:buClr>
              <a:buFont typeface="Arial" panose="020B0604020202020204" pitchFamily="34" charset="0"/>
              <a:buChar char="•"/>
              <a:defRPr sz="1600" kern="1200" spc="0" baseline="0">
                <a:solidFill>
                  <a:schemeClr val="tx1"/>
                </a:solidFill>
                <a:latin typeface="+mn-lt"/>
                <a:ea typeface="+mn-ea"/>
                <a:cs typeface="+mn-cs"/>
              </a:defRPr>
            </a:lvl1pPr>
            <a:lvl2pPr marL="355600" indent="-177800" algn="l" defTabSz="914400" rtl="0" eaLnBrk="1" latinLnBrk="0" hangingPunct="1">
              <a:spcBef>
                <a:spcPts val="0"/>
              </a:spcBef>
              <a:buFont typeface="Arial" panose="020B0604020202020204" pitchFamily="34" charset="0"/>
              <a:buChar char="‒"/>
              <a:defRPr sz="1400" kern="1200" spc="0" baseline="0">
                <a:solidFill>
                  <a:schemeClr val="tx1"/>
                </a:solidFill>
                <a:latin typeface="+mn-lt"/>
                <a:ea typeface="+mn-ea"/>
                <a:cs typeface="+mn-cs"/>
              </a:defRPr>
            </a:lvl2pPr>
            <a:lvl3pPr marL="355600" indent="-177800" algn="l" defTabSz="914400" rtl="0" eaLnBrk="1" latinLnBrk="0" hangingPunct="1">
              <a:spcBef>
                <a:spcPts val="0"/>
              </a:spcBef>
              <a:buFont typeface="Arial" panose="020B0604020202020204" pitchFamily="34" charset="0"/>
              <a:buChar char="&gt;"/>
              <a:defRPr sz="1400" kern="1200" spc="0" baseline="0">
                <a:solidFill>
                  <a:schemeClr val="tx1"/>
                </a:solidFill>
                <a:latin typeface="+mn-lt"/>
                <a:ea typeface="+mn-ea"/>
                <a:cs typeface="+mn-cs"/>
              </a:defRPr>
            </a:lvl3pPr>
            <a:lvl4pPr marL="541338" indent="-185738" algn="l" defTabSz="914400" rtl="0" eaLnBrk="1" latinLnBrk="0" hangingPunct="1">
              <a:spcBef>
                <a:spcPts val="0"/>
              </a:spcBef>
              <a:buFont typeface="Arial" panose="020B0604020202020204" pitchFamily="34" charset="0"/>
              <a:buChar char="-"/>
              <a:defRPr sz="1400" kern="1200" spc="0" baseline="0">
                <a:solidFill>
                  <a:schemeClr val="tx1"/>
                </a:solidFill>
                <a:latin typeface="+mn-lt"/>
                <a:ea typeface="+mn-ea"/>
                <a:cs typeface="+mn-cs"/>
              </a:defRPr>
            </a:lvl4pPr>
            <a:lvl5pPr marL="719138" indent="-177800" algn="l" defTabSz="914400" rtl="0" eaLnBrk="1" latinLnBrk="0" hangingPunct="1">
              <a:spcBef>
                <a:spcPts val="0"/>
              </a:spcBef>
              <a:buFont typeface="Arial" panose="020B0604020202020204" pitchFamily="34" charset="0"/>
              <a:buChar char="-"/>
              <a:defRPr sz="1400" kern="1200" spc="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252D59"/>
              </a:buClr>
              <a:buNone/>
            </a:pPr>
            <a:endParaRPr lang="en-AU" sz="1200" dirty="0">
              <a:solidFill>
                <a:srgbClr val="000000"/>
              </a:solidFill>
            </a:endParaRPr>
          </a:p>
        </p:txBody>
      </p:sp>
      <p:pic>
        <p:nvPicPr>
          <p:cNvPr id="11" name="Graphic 10">
            <a:extLst>
              <a:ext uri="{FF2B5EF4-FFF2-40B4-BE49-F238E27FC236}">
                <a16:creationId xmlns:a16="http://schemas.microsoft.com/office/drawing/2014/main" id="{3ED3760E-192B-410B-A58B-D87F185688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83043" y="311500"/>
            <a:ext cx="972000" cy="240729"/>
          </a:xfrm>
          <a:prstGeom prst="rect">
            <a:avLst/>
          </a:prstGeom>
        </p:spPr>
      </p:pic>
      <p:sp>
        <p:nvSpPr>
          <p:cNvPr id="2" name="Footer Placeholder 1">
            <a:extLst>
              <a:ext uri="{FF2B5EF4-FFF2-40B4-BE49-F238E27FC236}">
                <a16:creationId xmlns:a16="http://schemas.microsoft.com/office/drawing/2014/main" id="{825DD507-AD72-4DFC-9165-D14D894EB526}"/>
              </a:ext>
            </a:extLst>
          </p:cNvPr>
          <p:cNvSpPr>
            <a:spLocks noGrp="1"/>
          </p:cNvSpPr>
          <p:nvPr>
            <p:ph type="ftr" sz="quarter" idx="11"/>
          </p:nvPr>
        </p:nvSpPr>
        <p:spPr/>
        <p:txBody>
          <a:bodyPr/>
          <a:lstStyle/>
          <a:p>
            <a:r>
              <a:rPr lang="en-GB"/>
              <a:t>SDCT</a:t>
            </a:r>
            <a:endParaRPr lang="en-AU" dirty="0"/>
          </a:p>
        </p:txBody>
      </p:sp>
      <p:sp>
        <p:nvSpPr>
          <p:cNvPr id="3" name="Slide Number Placeholder 2">
            <a:extLst>
              <a:ext uri="{FF2B5EF4-FFF2-40B4-BE49-F238E27FC236}">
                <a16:creationId xmlns:a16="http://schemas.microsoft.com/office/drawing/2014/main" id="{3A724C79-8AF3-4419-BADA-62DC53DA3BCF}"/>
              </a:ext>
            </a:extLst>
          </p:cNvPr>
          <p:cNvSpPr>
            <a:spLocks noGrp="1"/>
          </p:cNvSpPr>
          <p:nvPr>
            <p:ph type="sldNum" sz="quarter" idx="12"/>
          </p:nvPr>
        </p:nvSpPr>
        <p:spPr/>
        <p:txBody>
          <a:bodyPr/>
          <a:lstStyle/>
          <a:p>
            <a:fld id="{AD606251-D307-4491-9E5E-7D88612B5E59}" type="slidenum">
              <a:rPr lang="en-AU" smtClean="0"/>
              <a:pPr/>
              <a:t>8</a:t>
            </a:fld>
            <a:endParaRPr lang="en-AU" dirty="0"/>
          </a:p>
        </p:txBody>
      </p:sp>
      <p:pic>
        <p:nvPicPr>
          <p:cNvPr id="6" name="Picture 5">
            <a:extLst>
              <a:ext uri="{FF2B5EF4-FFF2-40B4-BE49-F238E27FC236}">
                <a16:creationId xmlns:a16="http://schemas.microsoft.com/office/drawing/2014/main" id="{4F2980E3-A7B4-B3DC-AF24-C5D8B06D92FC}"/>
              </a:ext>
            </a:extLst>
          </p:cNvPr>
          <p:cNvPicPr>
            <a:picLocks noChangeAspect="1"/>
          </p:cNvPicPr>
          <p:nvPr/>
        </p:nvPicPr>
        <p:blipFill>
          <a:blip r:embed="rId4"/>
          <a:stretch>
            <a:fillRect/>
          </a:stretch>
        </p:blipFill>
        <p:spPr>
          <a:xfrm>
            <a:off x="788958" y="694147"/>
            <a:ext cx="7566084" cy="4186870"/>
          </a:xfrm>
          <a:prstGeom prst="rect">
            <a:avLst/>
          </a:prstGeom>
        </p:spPr>
      </p:pic>
    </p:spTree>
    <p:extLst>
      <p:ext uri="{BB962C8B-B14F-4D97-AF65-F5344CB8AC3E}">
        <p14:creationId xmlns:p14="http://schemas.microsoft.com/office/powerpoint/2010/main" val="3947886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Graphic 126">
            <a:extLst>
              <a:ext uri="{FF2B5EF4-FFF2-40B4-BE49-F238E27FC236}">
                <a16:creationId xmlns:a16="http://schemas.microsoft.com/office/drawing/2014/main" id="{70B35CF4-D103-4231-82CC-2B393704F2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83043" y="457201"/>
            <a:ext cx="972000" cy="240729"/>
          </a:xfrm>
          <a:prstGeom prst="rect">
            <a:avLst/>
          </a:prstGeom>
        </p:spPr>
      </p:pic>
      <p:sp>
        <p:nvSpPr>
          <p:cNvPr id="4" name="Title 3"/>
          <p:cNvSpPr>
            <a:spLocks noGrp="1"/>
          </p:cNvSpPr>
          <p:nvPr>
            <p:ph type="title"/>
          </p:nvPr>
        </p:nvSpPr>
        <p:spPr>
          <a:xfrm>
            <a:off x="283981" y="165808"/>
            <a:ext cx="6426199" cy="468000"/>
          </a:xfrm>
        </p:spPr>
        <p:txBody>
          <a:bodyPr anchor="t">
            <a:normAutofit/>
          </a:bodyPr>
          <a:lstStyle/>
          <a:p>
            <a:r>
              <a:rPr lang="en-US" dirty="0">
                <a:solidFill>
                  <a:srgbClr val="FF5B00"/>
                </a:solidFill>
              </a:rPr>
              <a:t>Banking Crisis or not…….</a:t>
            </a:r>
          </a:p>
        </p:txBody>
      </p:sp>
      <p:sp>
        <p:nvSpPr>
          <p:cNvPr id="46" name="Slide Number Placeholder 2">
            <a:extLst>
              <a:ext uri="{FF2B5EF4-FFF2-40B4-BE49-F238E27FC236}">
                <a16:creationId xmlns:a16="http://schemas.microsoft.com/office/drawing/2014/main" id="{85082A95-56E3-40D7-889A-8B8BB383D05A}"/>
              </a:ext>
            </a:extLst>
          </p:cNvPr>
          <p:cNvSpPr txBox="1">
            <a:spLocks/>
          </p:cNvSpPr>
          <p:nvPr/>
        </p:nvSpPr>
        <p:spPr>
          <a:xfrm>
            <a:off x="8663109" y="4865610"/>
            <a:ext cx="375047" cy="205978"/>
          </a:xfrm>
          <a:prstGeom prst="rect">
            <a:avLst/>
          </a:prstGeom>
        </p:spPr>
        <p:txBody>
          <a:bodyPr vert="horz" lIns="0" tIns="0" rIns="0" bIns="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55">
              <a:defRPr/>
            </a:pPr>
            <a:fld id="{0405F289-2624-4112-AAB8-47E7C9346F26}" type="slidenum">
              <a:rPr lang="en-GB" sz="600">
                <a:solidFill>
                  <a:srgbClr val="000000">
                    <a:tint val="75000"/>
                  </a:srgbClr>
                </a:solidFill>
                <a:latin typeface="Arial" panose="020B0604020202020204"/>
                <a:cs typeface="Arial" panose="020B0604020202020204" pitchFamily="34" charset="0"/>
              </a:rPr>
              <a:pPr defTabSz="914355">
                <a:defRPr/>
              </a:pPr>
              <a:t>9</a:t>
            </a:fld>
            <a:endParaRPr lang="en-GB" sz="600" dirty="0">
              <a:solidFill>
                <a:srgbClr val="000000">
                  <a:tint val="75000"/>
                </a:srgbClr>
              </a:solidFill>
              <a:latin typeface="Arial" panose="020B0604020202020204"/>
              <a:cs typeface="Arial" panose="020B0604020202020204" pitchFamily="34" charset="0"/>
            </a:endParaRPr>
          </a:p>
        </p:txBody>
      </p:sp>
      <p:sp>
        <p:nvSpPr>
          <p:cNvPr id="68" name="Rectangle 67">
            <a:extLst>
              <a:ext uri="{FF2B5EF4-FFF2-40B4-BE49-F238E27FC236}">
                <a16:creationId xmlns:a16="http://schemas.microsoft.com/office/drawing/2014/main" id="{2CA6F41B-DD41-40AB-811F-67EC1A566B8B}"/>
              </a:ext>
            </a:extLst>
          </p:cNvPr>
          <p:cNvSpPr/>
          <p:nvPr/>
        </p:nvSpPr>
        <p:spPr>
          <a:xfrm>
            <a:off x="965877" y="4410291"/>
            <a:ext cx="7113050" cy="307777"/>
          </a:xfrm>
          <a:prstGeom prst="rect">
            <a:avLst/>
          </a:prstGeom>
        </p:spPr>
        <p:txBody>
          <a:bodyPr wrap="square">
            <a:spAutoFit/>
          </a:bodyPr>
          <a:lstStyle/>
          <a:p>
            <a:pPr algn="ctr" defTabSz="914378">
              <a:defRPr/>
            </a:pPr>
            <a:r>
              <a:rPr lang="en-GB" sz="1400" kern="0" dirty="0">
                <a:solidFill>
                  <a:srgbClr val="FFFFFF"/>
                </a:solidFill>
                <a:latin typeface="Arial" panose="020B0604020202020204"/>
              </a:rPr>
              <a:t>TREASURY MANAGEMENT ORGANISES </a:t>
            </a:r>
            <a:r>
              <a:rPr lang="en-GB" sz="1400" b="1" kern="0" dirty="0">
                <a:solidFill>
                  <a:srgbClr val="FFFFFF"/>
                </a:solidFill>
                <a:latin typeface="Arial" panose="020B0604020202020204"/>
              </a:rPr>
              <a:t>CASH</a:t>
            </a:r>
            <a:r>
              <a:rPr lang="en-GB" sz="1400" kern="0" dirty="0">
                <a:solidFill>
                  <a:srgbClr val="FFFFFF"/>
                </a:solidFill>
                <a:latin typeface="Arial" panose="020B0604020202020204"/>
              </a:rPr>
              <a:t> IN RELATION TO POLICY</a:t>
            </a:r>
          </a:p>
        </p:txBody>
      </p:sp>
      <p:grpSp>
        <p:nvGrpSpPr>
          <p:cNvPr id="72" name="Group 71">
            <a:extLst>
              <a:ext uri="{FF2B5EF4-FFF2-40B4-BE49-F238E27FC236}">
                <a16:creationId xmlns:a16="http://schemas.microsoft.com/office/drawing/2014/main" id="{343FC8EC-292D-418A-9521-F8019A5883EB}"/>
              </a:ext>
            </a:extLst>
          </p:cNvPr>
          <p:cNvGrpSpPr/>
          <p:nvPr/>
        </p:nvGrpSpPr>
        <p:grpSpPr>
          <a:xfrm>
            <a:off x="937035" y="1599192"/>
            <a:ext cx="249238" cy="298450"/>
            <a:chOff x="1400967" y="924630"/>
            <a:chExt cx="249238" cy="298450"/>
          </a:xfrm>
        </p:grpSpPr>
        <p:grpSp>
          <p:nvGrpSpPr>
            <p:cNvPr id="73" name="Group 72">
              <a:extLst>
                <a:ext uri="{FF2B5EF4-FFF2-40B4-BE49-F238E27FC236}">
                  <a16:creationId xmlns:a16="http://schemas.microsoft.com/office/drawing/2014/main" id="{2859B4DA-93B6-4651-8AC4-B8CD9A5AE8B5}"/>
                </a:ext>
              </a:extLst>
            </p:cNvPr>
            <p:cNvGrpSpPr>
              <a:grpSpLocks noChangeAspect="1"/>
            </p:cNvGrpSpPr>
            <p:nvPr/>
          </p:nvGrpSpPr>
          <p:grpSpPr>
            <a:xfrm>
              <a:off x="1441785" y="970323"/>
              <a:ext cx="61715" cy="108000"/>
              <a:chOff x="4220377" y="4182228"/>
              <a:chExt cx="76200" cy="133350"/>
            </a:xfrm>
          </p:grpSpPr>
          <p:sp>
            <p:nvSpPr>
              <p:cNvPr id="79" name="Freeform 530">
                <a:extLst>
                  <a:ext uri="{FF2B5EF4-FFF2-40B4-BE49-F238E27FC236}">
                    <a16:creationId xmlns:a16="http://schemas.microsoft.com/office/drawing/2014/main" id="{D8971E6F-E45B-436D-82F7-F1CB2821C06A}"/>
                  </a:ext>
                </a:extLst>
              </p:cNvPr>
              <p:cNvSpPr>
                <a:spLocks/>
              </p:cNvSpPr>
              <p:nvPr/>
            </p:nvSpPr>
            <p:spPr bwMode="auto">
              <a:xfrm>
                <a:off x="4220377" y="4182228"/>
                <a:ext cx="76200" cy="133350"/>
              </a:xfrm>
              <a:custGeom>
                <a:avLst/>
                <a:gdLst>
                  <a:gd name="T0" fmla="*/ 80 w 80"/>
                  <a:gd name="T1" fmla="*/ 30 h 140"/>
                  <a:gd name="T2" fmla="*/ 80 w 80"/>
                  <a:gd name="T3" fmla="*/ 30 h 140"/>
                  <a:gd name="T4" fmla="*/ 50 w 80"/>
                  <a:gd name="T5" fmla="*/ 0 h 140"/>
                  <a:gd name="T6" fmla="*/ 20 w 80"/>
                  <a:gd name="T7" fmla="*/ 30 h 140"/>
                  <a:gd name="T8" fmla="*/ 20 w 80"/>
                  <a:gd name="T9" fmla="*/ 120 h 140"/>
                  <a:gd name="T10" fmla="*/ 0 w 80"/>
                  <a:gd name="T11" fmla="*/ 140 h 140"/>
                  <a:gd name="T12" fmla="*/ 80 w 80"/>
                  <a:gd name="T13" fmla="*/ 140 h 140"/>
                </a:gdLst>
                <a:ahLst/>
                <a:cxnLst>
                  <a:cxn ang="0">
                    <a:pos x="T0" y="T1"/>
                  </a:cxn>
                  <a:cxn ang="0">
                    <a:pos x="T2" y="T3"/>
                  </a:cxn>
                  <a:cxn ang="0">
                    <a:pos x="T4" y="T5"/>
                  </a:cxn>
                  <a:cxn ang="0">
                    <a:pos x="T6" y="T7"/>
                  </a:cxn>
                  <a:cxn ang="0">
                    <a:pos x="T8" y="T9"/>
                  </a:cxn>
                  <a:cxn ang="0">
                    <a:pos x="T10" y="T11"/>
                  </a:cxn>
                  <a:cxn ang="0">
                    <a:pos x="T12" y="T13"/>
                  </a:cxn>
                </a:cxnLst>
                <a:rect l="0" t="0" r="r" b="b"/>
                <a:pathLst>
                  <a:path w="80" h="140">
                    <a:moveTo>
                      <a:pt x="80" y="30"/>
                    </a:moveTo>
                    <a:lnTo>
                      <a:pt x="80" y="30"/>
                    </a:lnTo>
                    <a:cubicBezTo>
                      <a:pt x="80" y="14"/>
                      <a:pt x="66" y="0"/>
                      <a:pt x="50" y="0"/>
                    </a:cubicBezTo>
                    <a:cubicBezTo>
                      <a:pt x="33" y="0"/>
                      <a:pt x="20" y="14"/>
                      <a:pt x="20" y="30"/>
                    </a:cubicBezTo>
                    <a:lnTo>
                      <a:pt x="20" y="120"/>
                    </a:lnTo>
                    <a:cubicBezTo>
                      <a:pt x="20" y="132"/>
                      <a:pt x="11" y="140"/>
                      <a:pt x="0" y="140"/>
                    </a:cubicBezTo>
                    <a:lnTo>
                      <a:pt x="80" y="14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80" name="Freeform 531">
                <a:extLst>
                  <a:ext uri="{FF2B5EF4-FFF2-40B4-BE49-F238E27FC236}">
                    <a16:creationId xmlns:a16="http://schemas.microsoft.com/office/drawing/2014/main" id="{D3B0BB67-9232-4FF0-B3D8-750D46E301EC}"/>
                  </a:ext>
                </a:extLst>
              </p:cNvPr>
              <p:cNvSpPr>
                <a:spLocks/>
              </p:cNvSpPr>
              <p:nvPr/>
            </p:nvSpPr>
            <p:spPr bwMode="auto">
              <a:xfrm>
                <a:off x="4220377" y="4258428"/>
                <a:ext cx="57150" cy="0"/>
              </a:xfrm>
              <a:custGeom>
                <a:avLst/>
                <a:gdLst>
                  <a:gd name="T0" fmla="*/ 0 w 60"/>
                  <a:gd name="T1" fmla="*/ 0 w 60"/>
                  <a:gd name="T2" fmla="*/ 60 w 60"/>
                </a:gdLst>
                <a:ahLst/>
                <a:cxnLst>
                  <a:cxn ang="0">
                    <a:pos x="T0" y="0"/>
                  </a:cxn>
                  <a:cxn ang="0">
                    <a:pos x="T1" y="0"/>
                  </a:cxn>
                  <a:cxn ang="0">
                    <a:pos x="T2" y="0"/>
                  </a:cxn>
                </a:cxnLst>
                <a:rect l="0" t="0" r="r" b="b"/>
                <a:pathLst>
                  <a:path w="60">
                    <a:moveTo>
                      <a:pt x="0" y="0"/>
                    </a:moveTo>
                    <a:lnTo>
                      <a:pt x="0" y="0"/>
                    </a:lnTo>
                    <a:lnTo>
                      <a:pt x="60"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grpSp>
        <p:grpSp>
          <p:nvGrpSpPr>
            <p:cNvPr id="74" name="Group 73">
              <a:extLst>
                <a:ext uri="{FF2B5EF4-FFF2-40B4-BE49-F238E27FC236}">
                  <a16:creationId xmlns:a16="http://schemas.microsoft.com/office/drawing/2014/main" id="{288E27AF-FE8F-46E9-A7EF-4FB0574ED503}"/>
                </a:ext>
              </a:extLst>
            </p:cNvPr>
            <p:cNvGrpSpPr/>
            <p:nvPr/>
          </p:nvGrpSpPr>
          <p:grpSpPr>
            <a:xfrm>
              <a:off x="1400967" y="924630"/>
              <a:ext cx="249238" cy="298450"/>
              <a:chOff x="1400967" y="3484824"/>
              <a:chExt cx="249238" cy="298450"/>
            </a:xfrm>
          </p:grpSpPr>
          <p:sp>
            <p:nvSpPr>
              <p:cNvPr id="75" name="Freeform 58">
                <a:extLst>
                  <a:ext uri="{FF2B5EF4-FFF2-40B4-BE49-F238E27FC236}">
                    <a16:creationId xmlns:a16="http://schemas.microsoft.com/office/drawing/2014/main" id="{1DDFBD1A-045D-48EA-A354-260556E6BB8E}"/>
                  </a:ext>
                </a:extLst>
              </p:cNvPr>
              <p:cNvSpPr>
                <a:spLocks/>
              </p:cNvSpPr>
              <p:nvPr/>
            </p:nvSpPr>
            <p:spPr bwMode="auto">
              <a:xfrm>
                <a:off x="1400967" y="3484824"/>
                <a:ext cx="249238" cy="298450"/>
              </a:xfrm>
              <a:custGeom>
                <a:avLst/>
                <a:gdLst>
                  <a:gd name="T0" fmla="*/ 260 w 260"/>
                  <a:gd name="T1" fmla="*/ 280 h 300"/>
                  <a:gd name="T2" fmla="*/ 260 w 260"/>
                  <a:gd name="T3" fmla="*/ 280 h 300"/>
                  <a:gd name="T4" fmla="*/ 240 w 260"/>
                  <a:gd name="T5" fmla="*/ 300 h 300"/>
                  <a:gd name="T6" fmla="*/ 20 w 260"/>
                  <a:gd name="T7" fmla="*/ 300 h 300"/>
                  <a:gd name="T8" fmla="*/ 0 w 260"/>
                  <a:gd name="T9" fmla="*/ 280 h 300"/>
                  <a:gd name="T10" fmla="*/ 0 w 260"/>
                  <a:gd name="T11" fmla="*/ 20 h 300"/>
                  <a:gd name="T12" fmla="*/ 20 w 260"/>
                  <a:gd name="T13" fmla="*/ 0 h 300"/>
                  <a:gd name="T14" fmla="*/ 162 w 260"/>
                  <a:gd name="T15" fmla="*/ 0 h 300"/>
                  <a:gd name="T16" fmla="*/ 176 w 260"/>
                  <a:gd name="T17" fmla="*/ 6 h 300"/>
                  <a:gd name="T18" fmla="*/ 255 w 260"/>
                  <a:gd name="T19" fmla="*/ 85 h 300"/>
                  <a:gd name="T20" fmla="*/ 260 w 260"/>
                  <a:gd name="T21" fmla="*/ 99 h 300"/>
                  <a:gd name="T22" fmla="*/ 260 w 260"/>
                  <a:gd name="T23" fmla="*/ 280 h 300"/>
                  <a:gd name="T24" fmla="*/ 260 w 260"/>
                  <a:gd name="T25" fmla="*/ 28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0" h="300">
                    <a:moveTo>
                      <a:pt x="260" y="280"/>
                    </a:moveTo>
                    <a:lnTo>
                      <a:pt x="260" y="280"/>
                    </a:lnTo>
                    <a:cubicBezTo>
                      <a:pt x="260" y="291"/>
                      <a:pt x="252" y="300"/>
                      <a:pt x="240" y="300"/>
                    </a:cubicBezTo>
                    <a:lnTo>
                      <a:pt x="20" y="300"/>
                    </a:lnTo>
                    <a:cubicBezTo>
                      <a:pt x="9" y="300"/>
                      <a:pt x="0" y="291"/>
                      <a:pt x="0" y="280"/>
                    </a:cubicBezTo>
                    <a:lnTo>
                      <a:pt x="0" y="20"/>
                    </a:lnTo>
                    <a:cubicBezTo>
                      <a:pt x="0" y="9"/>
                      <a:pt x="9" y="0"/>
                      <a:pt x="20" y="0"/>
                    </a:cubicBezTo>
                    <a:lnTo>
                      <a:pt x="162" y="0"/>
                    </a:lnTo>
                    <a:cubicBezTo>
                      <a:pt x="168" y="0"/>
                      <a:pt x="173" y="3"/>
                      <a:pt x="176" y="6"/>
                    </a:cubicBezTo>
                    <a:lnTo>
                      <a:pt x="255" y="85"/>
                    </a:lnTo>
                    <a:cubicBezTo>
                      <a:pt x="258" y="88"/>
                      <a:pt x="260" y="93"/>
                      <a:pt x="260" y="99"/>
                    </a:cubicBezTo>
                    <a:lnTo>
                      <a:pt x="260" y="280"/>
                    </a:lnTo>
                    <a:lnTo>
                      <a:pt x="260" y="28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76" name="Freeform 59">
                <a:extLst>
                  <a:ext uri="{FF2B5EF4-FFF2-40B4-BE49-F238E27FC236}">
                    <a16:creationId xmlns:a16="http://schemas.microsoft.com/office/drawing/2014/main" id="{8CBB19A5-3B71-41ED-9C48-9D859B810984}"/>
                  </a:ext>
                </a:extLst>
              </p:cNvPr>
              <p:cNvSpPr>
                <a:spLocks/>
              </p:cNvSpPr>
              <p:nvPr/>
            </p:nvSpPr>
            <p:spPr bwMode="auto">
              <a:xfrm>
                <a:off x="1554954" y="3484824"/>
                <a:ext cx="95250" cy="100013"/>
              </a:xfrm>
              <a:custGeom>
                <a:avLst/>
                <a:gdLst>
                  <a:gd name="T0" fmla="*/ 100 w 100"/>
                  <a:gd name="T1" fmla="*/ 100 h 100"/>
                  <a:gd name="T2" fmla="*/ 100 w 100"/>
                  <a:gd name="T3" fmla="*/ 100 h 100"/>
                  <a:gd name="T4" fmla="*/ 20 w 100"/>
                  <a:gd name="T5" fmla="*/ 100 h 100"/>
                  <a:gd name="T6" fmla="*/ 0 w 100"/>
                  <a:gd name="T7" fmla="*/ 80 h 100"/>
                  <a:gd name="T8" fmla="*/ 0 w 100"/>
                  <a:gd name="T9" fmla="*/ 0 h 100"/>
                </a:gdLst>
                <a:ahLst/>
                <a:cxnLst>
                  <a:cxn ang="0">
                    <a:pos x="T0" y="T1"/>
                  </a:cxn>
                  <a:cxn ang="0">
                    <a:pos x="T2" y="T3"/>
                  </a:cxn>
                  <a:cxn ang="0">
                    <a:pos x="T4" y="T5"/>
                  </a:cxn>
                  <a:cxn ang="0">
                    <a:pos x="T6" y="T7"/>
                  </a:cxn>
                  <a:cxn ang="0">
                    <a:pos x="T8" y="T9"/>
                  </a:cxn>
                </a:cxnLst>
                <a:rect l="0" t="0" r="r" b="b"/>
                <a:pathLst>
                  <a:path w="100" h="100">
                    <a:moveTo>
                      <a:pt x="100" y="100"/>
                    </a:moveTo>
                    <a:lnTo>
                      <a:pt x="100" y="100"/>
                    </a:lnTo>
                    <a:lnTo>
                      <a:pt x="20" y="100"/>
                    </a:lnTo>
                    <a:cubicBezTo>
                      <a:pt x="9" y="100"/>
                      <a:pt x="0" y="91"/>
                      <a:pt x="0" y="80"/>
                    </a:cubicBezTo>
                    <a:lnTo>
                      <a:pt x="0"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77" name="Freeform 63">
                <a:extLst>
                  <a:ext uri="{FF2B5EF4-FFF2-40B4-BE49-F238E27FC236}">
                    <a16:creationId xmlns:a16="http://schemas.microsoft.com/office/drawing/2014/main" id="{980B4AA6-C153-4E9D-86CA-64067A7E4C0A}"/>
                  </a:ext>
                </a:extLst>
              </p:cNvPr>
              <p:cNvSpPr>
                <a:spLocks/>
              </p:cNvSpPr>
              <p:nvPr/>
            </p:nvSpPr>
            <p:spPr bwMode="auto">
              <a:xfrm>
                <a:off x="1526379" y="3673736"/>
                <a:ext cx="76200" cy="0"/>
              </a:xfrm>
              <a:custGeom>
                <a:avLst/>
                <a:gdLst>
                  <a:gd name="T0" fmla="*/ 0 w 80"/>
                  <a:gd name="T1" fmla="*/ 0 w 80"/>
                  <a:gd name="T2" fmla="*/ 80 w 80"/>
                </a:gdLst>
                <a:ahLst/>
                <a:cxnLst>
                  <a:cxn ang="0">
                    <a:pos x="T0" y="0"/>
                  </a:cxn>
                  <a:cxn ang="0">
                    <a:pos x="T1" y="0"/>
                  </a:cxn>
                  <a:cxn ang="0">
                    <a:pos x="T2" y="0"/>
                  </a:cxn>
                </a:cxnLst>
                <a:rect l="0" t="0" r="r" b="b"/>
                <a:pathLst>
                  <a:path w="80">
                    <a:moveTo>
                      <a:pt x="0" y="0"/>
                    </a:moveTo>
                    <a:lnTo>
                      <a:pt x="0" y="0"/>
                    </a:lnTo>
                    <a:lnTo>
                      <a:pt x="80"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78" name="Freeform 64">
                <a:extLst>
                  <a:ext uri="{FF2B5EF4-FFF2-40B4-BE49-F238E27FC236}">
                    <a16:creationId xmlns:a16="http://schemas.microsoft.com/office/drawing/2014/main" id="{0D525246-B81A-49EE-A909-9B1792952C8D}"/>
                  </a:ext>
                </a:extLst>
              </p:cNvPr>
              <p:cNvSpPr>
                <a:spLocks/>
              </p:cNvSpPr>
              <p:nvPr/>
            </p:nvSpPr>
            <p:spPr bwMode="auto">
              <a:xfrm>
                <a:off x="1459704" y="3734061"/>
                <a:ext cx="142875" cy="0"/>
              </a:xfrm>
              <a:custGeom>
                <a:avLst/>
                <a:gdLst>
                  <a:gd name="T0" fmla="*/ 0 w 150"/>
                  <a:gd name="T1" fmla="*/ 0 w 150"/>
                  <a:gd name="T2" fmla="*/ 150 w 150"/>
                </a:gdLst>
                <a:ahLst/>
                <a:cxnLst>
                  <a:cxn ang="0">
                    <a:pos x="T0" y="0"/>
                  </a:cxn>
                  <a:cxn ang="0">
                    <a:pos x="T1" y="0"/>
                  </a:cxn>
                  <a:cxn ang="0">
                    <a:pos x="T2" y="0"/>
                  </a:cxn>
                </a:cxnLst>
                <a:rect l="0" t="0" r="r" b="b"/>
                <a:pathLst>
                  <a:path w="150">
                    <a:moveTo>
                      <a:pt x="0" y="0"/>
                    </a:moveTo>
                    <a:lnTo>
                      <a:pt x="0" y="0"/>
                    </a:lnTo>
                    <a:lnTo>
                      <a:pt x="150"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grpSp>
      </p:grpSp>
      <p:grpSp>
        <p:nvGrpSpPr>
          <p:cNvPr id="81" name="Group 80">
            <a:extLst>
              <a:ext uri="{FF2B5EF4-FFF2-40B4-BE49-F238E27FC236}">
                <a16:creationId xmlns:a16="http://schemas.microsoft.com/office/drawing/2014/main" id="{2EF0E59C-DB29-49AE-84A7-F3F4CD7AC935}"/>
              </a:ext>
            </a:extLst>
          </p:cNvPr>
          <p:cNvGrpSpPr/>
          <p:nvPr/>
        </p:nvGrpSpPr>
        <p:grpSpPr>
          <a:xfrm>
            <a:off x="2218056" y="1605493"/>
            <a:ext cx="340038" cy="294950"/>
            <a:chOff x="4114246" y="950864"/>
            <a:chExt cx="287338" cy="249238"/>
          </a:xfrm>
        </p:grpSpPr>
        <p:grpSp>
          <p:nvGrpSpPr>
            <p:cNvPr id="82" name="Group 81">
              <a:extLst>
                <a:ext uri="{FF2B5EF4-FFF2-40B4-BE49-F238E27FC236}">
                  <a16:creationId xmlns:a16="http://schemas.microsoft.com/office/drawing/2014/main" id="{6157CFB5-9757-4691-A427-5EA8639712D7}"/>
                </a:ext>
              </a:extLst>
            </p:cNvPr>
            <p:cNvGrpSpPr/>
            <p:nvPr/>
          </p:nvGrpSpPr>
          <p:grpSpPr>
            <a:xfrm>
              <a:off x="4114246" y="950864"/>
              <a:ext cx="287338" cy="249238"/>
              <a:chOff x="4114246" y="950864"/>
              <a:chExt cx="287338" cy="249238"/>
            </a:xfrm>
          </p:grpSpPr>
          <p:sp>
            <p:nvSpPr>
              <p:cNvPr id="86" name="Freeform 19">
                <a:extLst>
                  <a:ext uri="{FF2B5EF4-FFF2-40B4-BE49-F238E27FC236}">
                    <a16:creationId xmlns:a16="http://schemas.microsoft.com/office/drawing/2014/main" id="{4FEE5BC8-8A10-4671-BAB6-2C3FA72CB70D}"/>
                  </a:ext>
                </a:extLst>
              </p:cNvPr>
              <p:cNvSpPr>
                <a:spLocks/>
              </p:cNvSpPr>
              <p:nvPr/>
            </p:nvSpPr>
            <p:spPr bwMode="auto">
              <a:xfrm>
                <a:off x="4114246" y="1008014"/>
                <a:ext cx="131763" cy="120650"/>
              </a:xfrm>
              <a:custGeom>
                <a:avLst/>
                <a:gdLst>
                  <a:gd name="T0" fmla="*/ 41 w 137"/>
                  <a:gd name="T1" fmla="*/ 125 h 125"/>
                  <a:gd name="T2" fmla="*/ 41 w 137"/>
                  <a:gd name="T3" fmla="*/ 125 h 125"/>
                  <a:gd name="T4" fmla="*/ 72 w 137"/>
                  <a:gd name="T5" fmla="*/ 111 h 125"/>
                  <a:gd name="T6" fmla="*/ 84 w 137"/>
                  <a:gd name="T7" fmla="*/ 92 h 125"/>
                  <a:gd name="T8" fmla="*/ 89 w 137"/>
                  <a:gd name="T9" fmla="*/ 63 h 125"/>
                  <a:gd name="T10" fmla="*/ 131 w 137"/>
                  <a:gd name="T11" fmla="*/ 33 h 125"/>
                  <a:gd name="T12" fmla="*/ 137 w 137"/>
                  <a:gd name="T13" fmla="*/ 22 h 125"/>
                  <a:gd name="T14" fmla="*/ 137 w 137"/>
                  <a:gd name="T15" fmla="*/ 14 h 125"/>
                  <a:gd name="T16" fmla="*/ 131 w 137"/>
                  <a:gd name="T17" fmla="*/ 3 h 125"/>
                  <a:gd name="T18" fmla="*/ 119 w 137"/>
                  <a:gd name="T19" fmla="*/ 2 h 125"/>
                  <a:gd name="T20" fmla="*/ 63 w 137"/>
                  <a:gd name="T21" fmla="*/ 22 h 125"/>
                  <a:gd name="T22" fmla="*/ 24 w 137"/>
                  <a:gd name="T23" fmla="*/ 44 h 125"/>
                  <a:gd name="T24" fmla="*/ 0 w 137"/>
                  <a:gd name="T25"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25">
                    <a:moveTo>
                      <a:pt x="41" y="125"/>
                    </a:moveTo>
                    <a:lnTo>
                      <a:pt x="41" y="125"/>
                    </a:lnTo>
                    <a:lnTo>
                      <a:pt x="72" y="111"/>
                    </a:lnTo>
                    <a:cubicBezTo>
                      <a:pt x="79" y="106"/>
                      <a:pt x="83" y="100"/>
                      <a:pt x="84" y="92"/>
                    </a:cubicBezTo>
                    <a:lnTo>
                      <a:pt x="89" y="63"/>
                    </a:lnTo>
                    <a:lnTo>
                      <a:pt x="131" y="33"/>
                    </a:lnTo>
                    <a:cubicBezTo>
                      <a:pt x="135" y="31"/>
                      <a:pt x="137" y="26"/>
                      <a:pt x="137" y="22"/>
                    </a:cubicBezTo>
                    <a:lnTo>
                      <a:pt x="137" y="14"/>
                    </a:lnTo>
                    <a:cubicBezTo>
                      <a:pt x="137" y="10"/>
                      <a:pt x="135" y="6"/>
                      <a:pt x="131" y="3"/>
                    </a:cubicBezTo>
                    <a:cubicBezTo>
                      <a:pt x="127" y="1"/>
                      <a:pt x="123" y="0"/>
                      <a:pt x="119" y="2"/>
                    </a:cubicBezTo>
                    <a:lnTo>
                      <a:pt x="63" y="22"/>
                    </a:lnTo>
                    <a:cubicBezTo>
                      <a:pt x="49" y="27"/>
                      <a:pt x="36" y="34"/>
                      <a:pt x="24" y="44"/>
                    </a:cubicBezTo>
                    <a:lnTo>
                      <a:pt x="0" y="63"/>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87" name="Freeform 20">
                <a:extLst>
                  <a:ext uri="{FF2B5EF4-FFF2-40B4-BE49-F238E27FC236}">
                    <a16:creationId xmlns:a16="http://schemas.microsoft.com/office/drawing/2014/main" id="{0992F967-617C-4F71-B363-0F88A1971A19}"/>
                  </a:ext>
                </a:extLst>
              </p:cNvPr>
              <p:cNvSpPr>
                <a:spLocks/>
              </p:cNvSpPr>
              <p:nvPr/>
            </p:nvSpPr>
            <p:spPr bwMode="auto">
              <a:xfrm>
                <a:off x="4114246" y="1171527"/>
                <a:ext cx="133350" cy="28575"/>
              </a:xfrm>
              <a:custGeom>
                <a:avLst/>
                <a:gdLst>
                  <a:gd name="T0" fmla="*/ 0 w 140"/>
                  <a:gd name="T1" fmla="*/ 30 h 30"/>
                  <a:gd name="T2" fmla="*/ 0 w 140"/>
                  <a:gd name="T3" fmla="*/ 30 h 30"/>
                  <a:gd name="T4" fmla="*/ 31 w 140"/>
                  <a:gd name="T5" fmla="*/ 7 h 30"/>
                  <a:gd name="T6" fmla="*/ 54 w 140"/>
                  <a:gd name="T7" fmla="*/ 0 h 30"/>
                  <a:gd name="T8" fmla="*/ 140 w 140"/>
                  <a:gd name="T9" fmla="*/ 0 h 30"/>
                </a:gdLst>
                <a:ahLst/>
                <a:cxnLst>
                  <a:cxn ang="0">
                    <a:pos x="T0" y="T1"/>
                  </a:cxn>
                  <a:cxn ang="0">
                    <a:pos x="T2" y="T3"/>
                  </a:cxn>
                  <a:cxn ang="0">
                    <a:pos x="T4" y="T5"/>
                  </a:cxn>
                  <a:cxn ang="0">
                    <a:pos x="T6" y="T7"/>
                  </a:cxn>
                  <a:cxn ang="0">
                    <a:pos x="T8" y="T9"/>
                  </a:cxn>
                </a:cxnLst>
                <a:rect l="0" t="0" r="r" b="b"/>
                <a:pathLst>
                  <a:path w="140" h="30">
                    <a:moveTo>
                      <a:pt x="0" y="30"/>
                    </a:moveTo>
                    <a:lnTo>
                      <a:pt x="0" y="30"/>
                    </a:lnTo>
                    <a:lnTo>
                      <a:pt x="31" y="7"/>
                    </a:lnTo>
                    <a:cubicBezTo>
                      <a:pt x="38" y="2"/>
                      <a:pt x="46" y="0"/>
                      <a:pt x="54" y="0"/>
                    </a:cubicBezTo>
                    <a:lnTo>
                      <a:pt x="140"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88" name="Freeform 21">
                <a:extLst>
                  <a:ext uri="{FF2B5EF4-FFF2-40B4-BE49-F238E27FC236}">
                    <a16:creationId xmlns:a16="http://schemas.microsoft.com/office/drawing/2014/main" id="{089864EA-2B85-4052-BEA6-8484B2F39754}"/>
                  </a:ext>
                </a:extLst>
              </p:cNvPr>
              <p:cNvSpPr>
                <a:spLocks/>
              </p:cNvSpPr>
              <p:nvPr/>
            </p:nvSpPr>
            <p:spPr bwMode="auto">
              <a:xfrm>
                <a:off x="4247596" y="1095327"/>
                <a:ext cx="82550" cy="76200"/>
              </a:xfrm>
              <a:custGeom>
                <a:avLst/>
                <a:gdLst>
                  <a:gd name="T0" fmla="*/ 0 w 86"/>
                  <a:gd name="T1" fmla="*/ 80 h 80"/>
                  <a:gd name="T2" fmla="*/ 0 w 86"/>
                  <a:gd name="T3" fmla="*/ 80 h 80"/>
                  <a:gd name="T4" fmla="*/ 48 w 86"/>
                  <a:gd name="T5" fmla="*/ 80 h 80"/>
                  <a:gd name="T6" fmla="*/ 61 w 86"/>
                  <a:gd name="T7" fmla="*/ 70 h 80"/>
                  <a:gd name="T8" fmla="*/ 86 w 86"/>
                  <a:gd name="T9" fmla="*/ 0 h 80"/>
                </a:gdLst>
                <a:ahLst/>
                <a:cxnLst>
                  <a:cxn ang="0">
                    <a:pos x="T0" y="T1"/>
                  </a:cxn>
                  <a:cxn ang="0">
                    <a:pos x="T2" y="T3"/>
                  </a:cxn>
                  <a:cxn ang="0">
                    <a:pos x="T4" y="T5"/>
                  </a:cxn>
                  <a:cxn ang="0">
                    <a:pos x="T6" y="T7"/>
                  </a:cxn>
                  <a:cxn ang="0">
                    <a:pos x="T8" y="T9"/>
                  </a:cxn>
                </a:cxnLst>
                <a:rect l="0" t="0" r="r" b="b"/>
                <a:pathLst>
                  <a:path w="86" h="80">
                    <a:moveTo>
                      <a:pt x="0" y="80"/>
                    </a:moveTo>
                    <a:lnTo>
                      <a:pt x="0" y="80"/>
                    </a:lnTo>
                    <a:lnTo>
                      <a:pt x="48" y="80"/>
                    </a:lnTo>
                    <a:cubicBezTo>
                      <a:pt x="54" y="80"/>
                      <a:pt x="59" y="76"/>
                      <a:pt x="61" y="70"/>
                    </a:cubicBezTo>
                    <a:lnTo>
                      <a:pt x="86"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89" name="Freeform 25">
                <a:extLst>
                  <a:ext uri="{FF2B5EF4-FFF2-40B4-BE49-F238E27FC236}">
                    <a16:creationId xmlns:a16="http://schemas.microsoft.com/office/drawing/2014/main" id="{2ED5D4BD-8304-4D6B-91CA-08794C84BCAD}"/>
                  </a:ext>
                </a:extLst>
              </p:cNvPr>
              <p:cNvSpPr>
                <a:spLocks/>
              </p:cNvSpPr>
              <p:nvPr/>
            </p:nvSpPr>
            <p:spPr bwMode="auto">
              <a:xfrm>
                <a:off x="4228546" y="1133427"/>
                <a:ext cx="47625" cy="38100"/>
              </a:xfrm>
              <a:custGeom>
                <a:avLst/>
                <a:gdLst>
                  <a:gd name="T0" fmla="*/ 50 w 50"/>
                  <a:gd name="T1" fmla="*/ 0 h 40"/>
                  <a:gd name="T2" fmla="*/ 50 w 50"/>
                  <a:gd name="T3" fmla="*/ 0 h 40"/>
                  <a:gd name="T4" fmla="*/ 20 w 50"/>
                  <a:gd name="T5" fmla="*/ 0 h 40"/>
                  <a:gd name="T6" fmla="*/ 0 w 50"/>
                  <a:gd name="T7" fmla="*/ 20 h 40"/>
                  <a:gd name="T8" fmla="*/ 20 w 50"/>
                  <a:gd name="T9" fmla="*/ 40 h 40"/>
                </a:gdLst>
                <a:ahLst/>
                <a:cxnLst>
                  <a:cxn ang="0">
                    <a:pos x="T0" y="T1"/>
                  </a:cxn>
                  <a:cxn ang="0">
                    <a:pos x="T2" y="T3"/>
                  </a:cxn>
                  <a:cxn ang="0">
                    <a:pos x="T4" y="T5"/>
                  </a:cxn>
                  <a:cxn ang="0">
                    <a:pos x="T6" y="T7"/>
                  </a:cxn>
                  <a:cxn ang="0">
                    <a:pos x="T8" y="T9"/>
                  </a:cxn>
                </a:cxnLst>
                <a:rect l="0" t="0" r="r" b="b"/>
                <a:pathLst>
                  <a:path w="50" h="40">
                    <a:moveTo>
                      <a:pt x="50" y="0"/>
                    </a:moveTo>
                    <a:lnTo>
                      <a:pt x="50" y="0"/>
                    </a:lnTo>
                    <a:lnTo>
                      <a:pt x="20" y="0"/>
                    </a:lnTo>
                    <a:cubicBezTo>
                      <a:pt x="9" y="0"/>
                      <a:pt x="0" y="8"/>
                      <a:pt x="0" y="20"/>
                    </a:cubicBezTo>
                    <a:cubicBezTo>
                      <a:pt x="0" y="31"/>
                      <a:pt x="9" y="40"/>
                      <a:pt x="20" y="40"/>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90" name="Freeform 26">
                <a:extLst>
                  <a:ext uri="{FF2B5EF4-FFF2-40B4-BE49-F238E27FC236}">
                    <a16:creationId xmlns:a16="http://schemas.microsoft.com/office/drawing/2014/main" id="{D262A350-D6DF-42F3-8331-B562D1EC1883}"/>
                  </a:ext>
                </a:extLst>
              </p:cNvPr>
              <p:cNvSpPr>
                <a:spLocks/>
              </p:cNvSpPr>
              <p:nvPr/>
            </p:nvSpPr>
            <p:spPr bwMode="auto">
              <a:xfrm>
                <a:off x="4257121" y="1095327"/>
                <a:ext cx="76200" cy="38100"/>
              </a:xfrm>
              <a:custGeom>
                <a:avLst/>
                <a:gdLst>
                  <a:gd name="T0" fmla="*/ 80 w 80"/>
                  <a:gd name="T1" fmla="*/ 0 h 40"/>
                  <a:gd name="T2" fmla="*/ 80 w 80"/>
                  <a:gd name="T3" fmla="*/ 0 h 40"/>
                  <a:gd name="T4" fmla="*/ 20 w 80"/>
                  <a:gd name="T5" fmla="*/ 0 h 40"/>
                  <a:gd name="T6" fmla="*/ 0 w 80"/>
                  <a:gd name="T7" fmla="*/ 20 h 40"/>
                  <a:gd name="T8" fmla="*/ 20 w 80"/>
                  <a:gd name="T9" fmla="*/ 40 h 40"/>
                  <a:gd name="T10" fmla="*/ 62 w 80"/>
                  <a:gd name="T11" fmla="*/ 40 h 40"/>
                </a:gdLst>
                <a:ahLst/>
                <a:cxnLst>
                  <a:cxn ang="0">
                    <a:pos x="T0" y="T1"/>
                  </a:cxn>
                  <a:cxn ang="0">
                    <a:pos x="T2" y="T3"/>
                  </a:cxn>
                  <a:cxn ang="0">
                    <a:pos x="T4" y="T5"/>
                  </a:cxn>
                  <a:cxn ang="0">
                    <a:pos x="T6" y="T7"/>
                  </a:cxn>
                  <a:cxn ang="0">
                    <a:pos x="T8" y="T9"/>
                  </a:cxn>
                  <a:cxn ang="0">
                    <a:pos x="T10" y="T11"/>
                  </a:cxn>
                </a:cxnLst>
                <a:rect l="0" t="0" r="r" b="b"/>
                <a:pathLst>
                  <a:path w="80" h="40">
                    <a:moveTo>
                      <a:pt x="80" y="0"/>
                    </a:moveTo>
                    <a:lnTo>
                      <a:pt x="80" y="0"/>
                    </a:lnTo>
                    <a:lnTo>
                      <a:pt x="20" y="0"/>
                    </a:lnTo>
                    <a:cubicBezTo>
                      <a:pt x="9" y="0"/>
                      <a:pt x="0" y="8"/>
                      <a:pt x="0" y="20"/>
                    </a:cubicBezTo>
                    <a:cubicBezTo>
                      <a:pt x="0" y="31"/>
                      <a:pt x="9" y="40"/>
                      <a:pt x="20" y="40"/>
                    </a:cubicBezTo>
                    <a:lnTo>
                      <a:pt x="62" y="4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91" name="Freeform 27">
                <a:extLst>
                  <a:ext uri="{FF2B5EF4-FFF2-40B4-BE49-F238E27FC236}">
                    <a16:creationId xmlns:a16="http://schemas.microsoft.com/office/drawing/2014/main" id="{2BF0AC93-0E44-4641-B79B-B9C633832891}"/>
                  </a:ext>
                </a:extLst>
              </p:cNvPr>
              <p:cNvSpPr>
                <a:spLocks/>
              </p:cNvSpPr>
              <p:nvPr/>
            </p:nvSpPr>
            <p:spPr bwMode="auto">
              <a:xfrm>
                <a:off x="4238071" y="950864"/>
                <a:ext cx="163513" cy="144463"/>
              </a:xfrm>
              <a:custGeom>
                <a:avLst/>
                <a:gdLst>
                  <a:gd name="T0" fmla="*/ 110 w 170"/>
                  <a:gd name="T1" fmla="*/ 0 h 150"/>
                  <a:gd name="T2" fmla="*/ 110 w 170"/>
                  <a:gd name="T3" fmla="*/ 0 h 150"/>
                  <a:gd name="T4" fmla="*/ 150 w 170"/>
                  <a:gd name="T5" fmla="*/ 0 h 150"/>
                  <a:gd name="T6" fmla="*/ 170 w 170"/>
                  <a:gd name="T7" fmla="*/ 20 h 150"/>
                  <a:gd name="T8" fmla="*/ 170 w 170"/>
                  <a:gd name="T9" fmla="*/ 130 h 150"/>
                  <a:gd name="T10" fmla="*/ 150 w 170"/>
                  <a:gd name="T11" fmla="*/ 150 h 150"/>
                  <a:gd name="T12" fmla="*/ 0 w 170"/>
                  <a:gd name="T13" fmla="*/ 150 h 150"/>
                </a:gdLst>
                <a:ahLst/>
                <a:cxnLst>
                  <a:cxn ang="0">
                    <a:pos x="T0" y="T1"/>
                  </a:cxn>
                  <a:cxn ang="0">
                    <a:pos x="T2" y="T3"/>
                  </a:cxn>
                  <a:cxn ang="0">
                    <a:pos x="T4" y="T5"/>
                  </a:cxn>
                  <a:cxn ang="0">
                    <a:pos x="T6" y="T7"/>
                  </a:cxn>
                  <a:cxn ang="0">
                    <a:pos x="T8" y="T9"/>
                  </a:cxn>
                  <a:cxn ang="0">
                    <a:pos x="T10" y="T11"/>
                  </a:cxn>
                  <a:cxn ang="0">
                    <a:pos x="T12" y="T13"/>
                  </a:cxn>
                </a:cxnLst>
                <a:rect l="0" t="0" r="r" b="b"/>
                <a:pathLst>
                  <a:path w="170" h="150">
                    <a:moveTo>
                      <a:pt x="110" y="0"/>
                    </a:moveTo>
                    <a:lnTo>
                      <a:pt x="110" y="0"/>
                    </a:lnTo>
                    <a:lnTo>
                      <a:pt x="150" y="0"/>
                    </a:lnTo>
                    <a:cubicBezTo>
                      <a:pt x="162" y="0"/>
                      <a:pt x="170" y="8"/>
                      <a:pt x="170" y="20"/>
                    </a:cubicBezTo>
                    <a:lnTo>
                      <a:pt x="170" y="130"/>
                    </a:lnTo>
                    <a:cubicBezTo>
                      <a:pt x="170" y="141"/>
                      <a:pt x="162" y="150"/>
                      <a:pt x="150" y="150"/>
                    </a:cubicBezTo>
                    <a:lnTo>
                      <a:pt x="0" y="15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92" name="Freeform 28">
                <a:extLst>
                  <a:ext uri="{FF2B5EF4-FFF2-40B4-BE49-F238E27FC236}">
                    <a16:creationId xmlns:a16="http://schemas.microsoft.com/office/drawing/2014/main" id="{9DEBF0EC-3FBD-4332-BA24-3504A579517D}"/>
                  </a:ext>
                </a:extLst>
              </p:cNvPr>
              <p:cNvSpPr>
                <a:spLocks/>
              </p:cNvSpPr>
              <p:nvPr/>
            </p:nvSpPr>
            <p:spPr bwMode="auto">
              <a:xfrm>
                <a:off x="4171396" y="950864"/>
                <a:ext cx="85725" cy="38100"/>
              </a:xfrm>
              <a:custGeom>
                <a:avLst/>
                <a:gdLst>
                  <a:gd name="T0" fmla="*/ 0 w 90"/>
                  <a:gd name="T1" fmla="*/ 40 h 40"/>
                  <a:gd name="T2" fmla="*/ 0 w 90"/>
                  <a:gd name="T3" fmla="*/ 40 h 40"/>
                  <a:gd name="T4" fmla="*/ 0 w 90"/>
                  <a:gd name="T5" fmla="*/ 20 h 40"/>
                  <a:gd name="T6" fmla="*/ 20 w 90"/>
                  <a:gd name="T7" fmla="*/ 0 h 40"/>
                  <a:gd name="T8" fmla="*/ 90 w 90"/>
                  <a:gd name="T9" fmla="*/ 0 h 40"/>
                </a:gdLst>
                <a:ahLst/>
                <a:cxnLst>
                  <a:cxn ang="0">
                    <a:pos x="T0" y="T1"/>
                  </a:cxn>
                  <a:cxn ang="0">
                    <a:pos x="T2" y="T3"/>
                  </a:cxn>
                  <a:cxn ang="0">
                    <a:pos x="T4" y="T5"/>
                  </a:cxn>
                  <a:cxn ang="0">
                    <a:pos x="T6" y="T7"/>
                  </a:cxn>
                  <a:cxn ang="0">
                    <a:pos x="T8" y="T9"/>
                  </a:cxn>
                </a:cxnLst>
                <a:rect l="0" t="0" r="r" b="b"/>
                <a:pathLst>
                  <a:path w="90" h="40">
                    <a:moveTo>
                      <a:pt x="0" y="40"/>
                    </a:moveTo>
                    <a:lnTo>
                      <a:pt x="0" y="40"/>
                    </a:lnTo>
                    <a:lnTo>
                      <a:pt x="0" y="20"/>
                    </a:lnTo>
                    <a:cubicBezTo>
                      <a:pt x="0" y="8"/>
                      <a:pt x="9" y="0"/>
                      <a:pt x="20" y="0"/>
                    </a:cubicBezTo>
                    <a:lnTo>
                      <a:pt x="90"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grpSp>
        <p:grpSp>
          <p:nvGrpSpPr>
            <p:cNvPr id="83" name="Group 82">
              <a:extLst>
                <a:ext uri="{FF2B5EF4-FFF2-40B4-BE49-F238E27FC236}">
                  <a16:creationId xmlns:a16="http://schemas.microsoft.com/office/drawing/2014/main" id="{5F8CE52C-20C9-4C4D-969A-FB014357BD8F}"/>
                </a:ext>
              </a:extLst>
            </p:cNvPr>
            <p:cNvGrpSpPr>
              <a:grpSpLocks noChangeAspect="1"/>
            </p:cNvGrpSpPr>
            <p:nvPr/>
          </p:nvGrpSpPr>
          <p:grpSpPr>
            <a:xfrm>
              <a:off x="4276914" y="968890"/>
              <a:ext cx="41143" cy="72000"/>
              <a:chOff x="4220377" y="4182228"/>
              <a:chExt cx="76200" cy="133350"/>
            </a:xfrm>
          </p:grpSpPr>
          <p:sp>
            <p:nvSpPr>
              <p:cNvPr id="84" name="Freeform 1173">
                <a:extLst>
                  <a:ext uri="{FF2B5EF4-FFF2-40B4-BE49-F238E27FC236}">
                    <a16:creationId xmlns:a16="http://schemas.microsoft.com/office/drawing/2014/main" id="{397BB731-71E7-412A-AE34-AF430716E90A}"/>
                  </a:ext>
                </a:extLst>
              </p:cNvPr>
              <p:cNvSpPr>
                <a:spLocks/>
              </p:cNvSpPr>
              <p:nvPr/>
            </p:nvSpPr>
            <p:spPr bwMode="auto">
              <a:xfrm>
                <a:off x="4220377" y="4182228"/>
                <a:ext cx="76200" cy="133350"/>
              </a:xfrm>
              <a:custGeom>
                <a:avLst/>
                <a:gdLst>
                  <a:gd name="T0" fmla="*/ 80 w 80"/>
                  <a:gd name="T1" fmla="*/ 30 h 140"/>
                  <a:gd name="T2" fmla="*/ 80 w 80"/>
                  <a:gd name="T3" fmla="*/ 30 h 140"/>
                  <a:gd name="T4" fmla="*/ 50 w 80"/>
                  <a:gd name="T5" fmla="*/ 0 h 140"/>
                  <a:gd name="T6" fmla="*/ 20 w 80"/>
                  <a:gd name="T7" fmla="*/ 30 h 140"/>
                  <a:gd name="T8" fmla="*/ 20 w 80"/>
                  <a:gd name="T9" fmla="*/ 120 h 140"/>
                  <a:gd name="T10" fmla="*/ 0 w 80"/>
                  <a:gd name="T11" fmla="*/ 140 h 140"/>
                  <a:gd name="T12" fmla="*/ 80 w 80"/>
                  <a:gd name="T13" fmla="*/ 140 h 140"/>
                </a:gdLst>
                <a:ahLst/>
                <a:cxnLst>
                  <a:cxn ang="0">
                    <a:pos x="T0" y="T1"/>
                  </a:cxn>
                  <a:cxn ang="0">
                    <a:pos x="T2" y="T3"/>
                  </a:cxn>
                  <a:cxn ang="0">
                    <a:pos x="T4" y="T5"/>
                  </a:cxn>
                  <a:cxn ang="0">
                    <a:pos x="T6" y="T7"/>
                  </a:cxn>
                  <a:cxn ang="0">
                    <a:pos x="T8" y="T9"/>
                  </a:cxn>
                  <a:cxn ang="0">
                    <a:pos x="T10" y="T11"/>
                  </a:cxn>
                  <a:cxn ang="0">
                    <a:pos x="T12" y="T13"/>
                  </a:cxn>
                </a:cxnLst>
                <a:rect l="0" t="0" r="r" b="b"/>
                <a:pathLst>
                  <a:path w="80" h="140">
                    <a:moveTo>
                      <a:pt x="80" y="30"/>
                    </a:moveTo>
                    <a:lnTo>
                      <a:pt x="80" y="30"/>
                    </a:lnTo>
                    <a:cubicBezTo>
                      <a:pt x="80" y="14"/>
                      <a:pt x="66" y="0"/>
                      <a:pt x="50" y="0"/>
                    </a:cubicBezTo>
                    <a:cubicBezTo>
                      <a:pt x="33" y="0"/>
                      <a:pt x="20" y="14"/>
                      <a:pt x="20" y="30"/>
                    </a:cubicBezTo>
                    <a:lnTo>
                      <a:pt x="20" y="120"/>
                    </a:lnTo>
                    <a:cubicBezTo>
                      <a:pt x="20" y="132"/>
                      <a:pt x="11" y="140"/>
                      <a:pt x="0" y="140"/>
                    </a:cubicBezTo>
                    <a:lnTo>
                      <a:pt x="80" y="14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85" name="Freeform 1174">
                <a:extLst>
                  <a:ext uri="{FF2B5EF4-FFF2-40B4-BE49-F238E27FC236}">
                    <a16:creationId xmlns:a16="http://schemas.microsoft.com/office/drawing/2014/main" id="{AE5EC0F4-F32D-4A8C-ABD3-36CDD1F8B0F3}"/>
                  </a:ext>
                </a:extLst>
              </p:cNvPr>
              <p:cNvSpPr>
                <a:spLocks/>
              </p:cNvSpPr>
              <p:nvPr/>
            </p:nvSpPr>
            <p:spPr bwMode="auto">
              <a:xfrm>
                <a:off x="4220377" y="4258428"/>
                <a:ext cx="57150" cy="0"/>
              </a:xfrm>
              <a:custGeom>
                <a:avLst/>
                <a:gdLst>
                  <a:gd name="T0" fmla="*/ 0 w 60"/>
                  <a:gd name="T1" fmla="*/ 0 w 60"/>
                  <a:gd name="T2" fmla="*/ 60 w 60"/>
                </a:gdLst>
                <a:ahLst/>
                <a:cxnLst>
                  <a:cxn ang="0">
                    <a:pos x="T0" y="0"/>
                  </a:cxn>
                  <a:cxn ang="0">
                    <a:pos x="T1" y="0"/>
                  </a:cxn>
                  <a:cxn ang="0">
                    <a:pos x="T2" y="0"/>
                  </a:cxn>
                </a:cxnLst>
                <a:rect l="0" t="0" r="r" b="b"/>
                <a:pathLst>
                  <a:path w="60">
                    <a:moveTo>
                      <a:pt x="0" y="0"/>
                    </a:moveTo>
                    <a:lnTo>
                      <a:pt x="0" y="0"/>
                    </a:lnTo>
                    <a:lnTo>
                      <a:pt x="60"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grpSp>
      </p:grpSp>
      <p:grpSp>
        <p:nvGrpSpPr>
          <p:cNvPr id="93" name="Group 92">
            <a:extLst>
              <a:ext uri="{FF2B5EF4-FFF2-40B4-BE49-F238E27FC236}">
                <a16:creationId xmlns:a16="http://schemas.microsoft.com/office/drawing/2014/main" id="{18A42D85-B481-46C9-9F56-ACB71CA2022C}"/>
              </a:ext>
            </a:extLst>
          </p:cNvPr>
          <p:cNvGrpSpPr>
            <a:grpSpLocks noChangeAspect="1"/>
          </p:cNvGrpSpPr>
          <p:nvPr/>
        </p:nvGrpSpPr>
        <p:grpSpPr>
          <a:xfrm>
            <a:off x="3473268" y="1609840"/>
            <a:ext cx="287338" cy="288925"/>
            <a:chOff x="5705475" y="2835276"/>
            <a:chExt cx="287338" cy="288925"/>
          </a:xfrm>
        </p:grpSpPr>
        <p:sp>
          <p:nvSpPr>
            <p:cNvPr id="94" name="Freeform 1063">
              <a:extLst>
                <a:ext uri="{FF2B5EF4-FFF2-40B4-BE49-F238E27FC236}">
                  <a16:creationId xmlns:a16="http://schemas.microsoft.com/office/drawing/2014/main" id="{FC5CCB23-2B97-46EF-87B7-C3FAFAC74F1D}"/>
                </a:ext>
              </a:extLst>
            </p:cNvPr>
            <p:cNvSpPr>
              <a:spLocks/>
            </p:cNvSpPr>
            <p:nvPr/>
          </p:nvSpPr>
          <p:spPr bwMode="auto">
            <a:xfrm>
              <a:off x="5729288" y="2835276"/>
              <a:ext cx="66675" cy="68263"/>
            </a:xfrm>
            <a:custGeom>
              <a:avLst/>
              <a:gdLst>
                <a:gd name="T0" fmla="*/ 35 w 70"/>
                <a:gd name="T1" fmla="*/ 70 h 70"/>
                <a:gd name="T2" fmla="*/ 35 w 70"/>
                <a:gd name="T3" fmla="*/ 70 h 70"/>
                <a:gd name="T4" fmla="*/ 70 w 70"/>
                <a:gd name="T5" fmla="*/ 35 h 70"/>
                <a:gd name="T6" fmla="*/ 35 w 70"/>
                <a:gd name="T7" fmla="*/ 0 h 70"/>
                <a:gd name="T8" fmla="*/ 0 w 70"/>
                <a:gd name="T9" fmla="*/ 35 h 70"/>
                <a:gd name="T10" fmla="*/ 35 w 70"/>
                <a:gd name="T11" fmla="*/ 70 h 70"/>
                <a:gd name="T12" fmla="*/ 35 w 70"/>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70" h="70">
                  <a:moveTo>
                    <a:pt x="35" y="70"/>
                  </a:moveTo>
                  <a:lnTo>
                    <a:pt x="35" y="70"/>
                  </a:lnTo>
                  <a:cubicBezTo>
                    <a:pt x="54" y="70"/>
                    <a:pt x="70" y="54"/>
                    <a:pt x="70" y="35"/>
                  </a:cubicBezTo>
                  <a:cubicBezTo>
                    <a:pt x="70" y="15"/>
                    <a:pt x="54" y="0"/>
                    <a:pt x="35" y="0"/>
                  </a:cubicBezTo>
                  <a:cubicBezTo>
                    <a:pt x="15" y="0"/>
                    <a:pt x="0" y="15"/>
                    <a:pt x="0" y="35"/>
                  </a:cubicBezTo>
                  <a:cubicBezTo>
                    <a:pt x="0" y="54"/>
                    <a:pt x="15" y="70"/>
                    <a:pt x="35" y="70"/>
                  </a:cubicBezTo>
                  <a:lnTo>
                    <a:pt x="35" y="7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95" name="Freeform 1064">
              <a:extLst>
                <a:ext uri="{FF2B5EF4-FFF2-40B4-BE49-F238E27FC236}">
                  <a16:creationId xmlns:a16="http://schemas.microsoft.com/office/drawing/2014/main" id="{D124F669-E5A5-4219-A548-02F950676CC4}"/>
                </a:ext>
              </a:extLst>
            </p:cNvPr>
            <p:cNvSpPr>
              <a:spLocks/>
            </p:cNvSpPr>
            <p:nvPr/>
          </p:nvSpPr>
          <p:spPr bwMode="auto">
            <a:xfrm>
              <a:off x="5705475" y="2908301"/>
              <a:ext cx="100013" cy="61913"/>
            </a:xfrm>
            <a:custGeom>
              <a:avLst/>
              <a:gdLst>
                <a:gd name="T0" fmla="*/ 87 w 104"/>
                <a:gd name="T1" fmla="*/ 64 h 64"/>
                <a:gd name="T2" fmla="*/ 87 w 104"/>
                <a:gd name="T3" fmla="*/ 64 h 64"/>
                <a:gd name="T4" fmla="*/ 0 w 104"/>
                <a:gd name="T5" fmla="*/ 64 h 64"/>
                <a:gd name="T6" fmla="*/ 38 w 104"/>
                <a:gd name="T7" fmla="*/ 9 h 64"/>
                <a:gd name="T8" fmla="*/ 104 w 104"/>
                <a:gd name="T9" fmla="*/ 24 h 64"/>
              </a:gdLst>
              <a:ahLst/>
              <a:cxnLst>
                <a:cxn ang="0">
                  <a:pos x="T0" y="T1"/>
                </a:cxn>
                <a:cxn ang="0">
                  <a:pos x="T2" y="T3"/>
                </a:cxn>
                <a:cxn ang="0">
                  <a:pos x="T4" y="T5"/>
                </a:cxn>
                <a:cxn ang="0">
                  <a:pos x="T6" y="T7"/>
                </a:cxn>
                <a:cxn ang="0">
                  <a:pos x="T8" y="T9"/>
                </a:cxn>
              </a:cxnLst>
              <a:rect l="0" t="0" r="r" b="b"/>
              <a:pathLst>
                <a:path w="104" h="64">
                  <a:moveTo>
                    <a:pt x="87" y="64"/>
                  </a:moveTo>
                  <a:lnTo>
                    <a:pt x="87" y="64"/>
                  </a:lnTo>
                  <a:lnTo>
                    <a:pt x="0" y="64"/>
                  </a:lnTo>
                  <a:cubicBezTo>
                    <a:pt x="0" y="40"/>
                    <a:pt x="15" y="17"/>
                    <a:pt x="38" y="9"/>
                  </a:cubicBezTo>
                  <a:cubicBezTo>
                    <a:pt x="61" y="0"/>
                    <a:pt x="87" y="6"/>
                    <a:pt x="104" y="24"/>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96" name="Freeform 1065">
              <a:extLst>
                <a:ext uri="{FF2B5EF4-FFF2-40B4-BE49-F238E27FC236}">
                  <a16:creationId xmlns:a16="http://schemas.microsoft.com/office/drawing/2014/main" id="{DE3EFE05-496A-45F4-8745-A8FCCBAE82B1}"/>
                </a:ext>
              </a:extLst>
            </p:cNvPr>
            <p:cNvSpPr>
              <a:spLocks/>
            </p:cNvSpPr>
            <p:nvPr/>
          </p:nvSpPr>
          <p:spPr bwMode="auto">
            <a:xfrm>
              <a:off x="5908675" y="2987676"/>
              <a:ext cx="61913" cy="73025"/>
            </a:xfrm>
            <a:custGeom>
              <a:avLst/>
              <a:gdLst>
                <a:gd name="T0" fmla="*/ 21 w 66"/>
                <a:gd name="T1" fmla="*/ 3 h 77"/>
                <a:gd name="T2" fmla="*/ 21 w 66"/>
                <a:gd name="T3" fmla="*/ 3 h 77"/>
                <a:gd name="T4" fmla="*/ 60 w 66"/>
                <a:gd name="T5" fmla="*/ 26 h 77"/>
                <a:gd name="T6" fmla="*/ 44 w 66"/>
                <a:gd name="T7" fmla="*/ 68 h 77"/>
                <a:gd name="T8" fmla="*/ 0 w 66"/>
                <a:gd name="T9" fmla="*/ 59 h 77"/>
              </a:gdLst>
              <a:ahLst/>
              <a:cxnLst>
                <a:cxn ang="0">
                  <a:pos x="T0" y="T1"/>
                </a:cxn>
                <a:cxn ang="0">
                  <a:pos x="T2" y="T3"/>
                </a:cxn>
                <a:cxn ang="0">
                  <a:pos x="T4" y="T5"/>
                </a:cxn>
                <a:cxn ang="0">
                  <a:pos x="T6" y="T7"/>
                </a:cxn>
                <a:cxn ang="0">
                  <a:pos x="T8" y="T9"/>
                </a:cxn>
              </a:cxnLst>
              <a:rect l="0" t="0" r="r" b="b"/>
              <a:pathLst>
                <a:path w="66" h="77">
                  <a:moveTo>
                    <a:pt x="21" y="3"/>
                  </a:moveTo>
                  <a:lnTo>
                    <a:pt x="21" y="3"/>
                  </a:lnTo>
                  <a:cubicBezTo>
                    <a:pt x="38" y="0"/>
                    <a:pt x="55" y="9"/>
                    <a:pt x="60" y="26"/>
                  </a:cubicBezTo>
                  <a:cubicBezTo>
                    <a:pt x="66" y="42"/>
                    <a:pt x="59" y="60"/>
                    <a:pt x="44" y="68"/>
                  </a:cubicBezTo>
                  <a:cubicBezTo>
                    <a:pt x="29" y="77"/>
                    <a:pt x="10" y="72"/>
                    <a:pt x="0" y="59"/>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97" name="Freeform 1066">
              <a:extLst>
                <a:ext uri="{FF2B5EF4-FFF2-40B4-BE49-F238E27FC236}">
                  <a16:creationId xmlns:a16="http://schemas.microsoft.com/office/drawing/2014/main" id="{6F5E1CB0-E9BC-41B0-8046-D7C95D4127E7}"/>
                </a:ext>
              </a:extLst>
            </p:cNvPr>
            <p:cNvSpPr>
              <a:spLocks/>
            </p:cNvSpPr>
            <p:nvPr/>
          </p:nvSpPr>
          <p:spPr bwMode="auto">
            <a:xfrm>
              <a:off x="5876925" y="3067051"/>
              <a:ext cx="115888" cy="57150"/>
            </a:xfrm>
            <a:custGeom>
              <a:avLst/>
              <a:gdLst>
                <a:gd name="T0" fmla="*/ 0 w 120"/>
                <a:gd name="T1" fmla="*/ 60 h 60"/>
                <a:gd name="T2" fmla="*/ 0 w 120"/>
                <a:gd name="T3" fmla="*/ 60 h 60"/>
                <a:gd name="T4" fmla="*/ 60 w 120"/>
                <a:gd name="T5" fmla="*/ 0 h 60"/>
                <a:gd name="T6" fmla="*/ 120 w 120"/>
                <a:gd name="T7" fmla="*/ 60 h 60"/>
                <a:gd name="T8" fmla="*/ 0 w 120"/>
                <a:gd name="T9" fmla="*/ 60 h 60"/>
                <a:gd name="T10" fmla="*/ 0 w 120"/>
                <a:gd name="T11" fmla="*/ 60 h 60"/>
              </a:gdLst>
              <a:ahLst/>
              <a:cxnLst>
                <a:cxn ang="0">
                  <a:pos x="T0" y="T1"/>
                </a:cxn>
                <a:cxn ang="0">
                  <a:pos x="T2" y="T3"/>
                </a:cxn>
                <a:cxn ang="0">
                  <a:pos x="T4" y="T5"/>
                </a:cxn>
                <a:cxn ang="0">
                  <a:pos x="T6" y="T7"/>
                </a:cxn>
                <a:cxn ang="0">
                  <a:pos x="T8" y="T9"/>
                </a:cxn>
                <a:cxn ang="0">
                  <a:pos x="T10" y="T11"/>
                </a:cxn>
              </a:cxnLst>
              <a:rect l="0" t="0" r="r" b="b"/>
              <a:pathLst>
                <a:path w="120" h="60">
                  <a:moveTo>
                    <a:pt x="0" y="60"/>
                  </a:moveTo>
                  <a:lnTo>
                    <a:pt x="0" y="60"/>
                  </a:lnTo>
                  <a:cubicBezTo>
                    <a:pt x="0" y="26"/>
                    <a:pt x="26" y="0"/>
                    <a:pt x="60" y="0"/>
                  </a:cubicBezTo>
                  <a:cubicBezTo>
                    <a:pt x="93" y="0"/>
                    <a:pt x="120" y="26"/>
                    <a:pt x="120" y="60"/>
                  </a:cubicBezTo>
                  <a:lnTo>
                    <a:pt x="0" y="60"/>
                  </a:lnTo>
                  <a:lnTo>
                    <a:pt x="0" y="6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dirty="0">
                <a:solidFill>
                  <a:srgbClr val="000000"/>
                </a:solidFill>
                <a:latin typeface="Arial" panose="020B0604020202020204"/>
              </a:endParaRPr>
            </a:p>
          </p:txBody>
        </p:sp>
        <p:sp>
          <p:nvSpPr>
            <p:cNvPr id="98" name="Freeform 1067">
              <a:extLst>
                <a:ext uri="{FF2B5EF4-FFF2-40B4-BE49-F238E27FC236}">
                  <a16:creationId xmlns:a16="http://schemas.microsoft.com/office/drawing/2014/main" id="{13AE7F9E-FA59-4ED2-91B0-8384734A9327}"/>
                </a:ext>
              </a:extLst>
            </p:cNvPr>
            <p:cNvSpPr>
              <a:spLocks/>
            </p:cNvSpPr>
            <p:nvPr/>
          </p:nvSpPr>
          <p:spPr bwMode="auto">
            <a:xfrm>
              <a:off x="5832475" y="2944813"/>
              <a:ext cx="52388" cy="79375"/>
            </a:xfrm>
            <a:custGeom>
              <a:avLst/>
              <a:gdLst>
                <a:gd name="T0" fmla="*/ 3 w 55"/>
                <a:gd name="T1" fmla="*/ 71 h 83"/>
                <a:gd name="T2" fmla="*/ 3 w 55"/>
                <a:gd name="T3" fmla="*/ 71 h 83"/>
                <a:gd name="T4" fmla="*/ 28 w 55"/>
                <a:gd name="T5" fmla="*/ 83 h 83"/>
                <a:gd name="T6" fmla="*/ 55 w 55"/>
                <a:gd name="T7" fmla="*/ 62 h 83"/>
                <a:gd name="T8" fmla="*/ 28 w 55"/>
                <a:gd name="T9" fmla="*/ 42 h 83"/>
                <a:gd name="T10" fmla="*/ 0 w 55"/>
                <a:gd name="T11" fmla="*/ 21 h 83"/>
                <a:gd name="T12" fmla="*/ 28 w 55"/>
                <a:gd name="T13" fmla="*/ 0 h 83"/>
                <a:gd name="T14" fmla="*/ 52 w 55"/>
                <a:gd name="T15" fmla="*/ 12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83">
                  <a:moveTo>
                    <a:pt x="3" y="71"/>
                  </a:moveTo>
                  <a:lnTo>
                    <a:pt x="3" y="71"/>
                  </a:lnTo>
                  <a:cubicBezTo>
                    <a:pt x="9" y="79"/>
                    <a:pt x="18" y="83"/>
                    <a:pt x="28" y="83"/>
                  </a:cubicBezTo>
                  <a:cubicBezTo>
                    <a:pt x="43" y="83"/>
                    <a:pt x="55" y="74"/>
                    <a:pt x="55" y="62"/>
                  </a:cubicBezTo>
                  <a:cubicBezTo>
                    <a:pt x="55" y="51"/>
                    <a:pt x="43" y="42"/>
                    <a:pt x="28" y="42"/>
                  </a:cubicBezTo>
                  <a:cubicBezTo>
                    <a:pt x="12" y="42"/>
                    <a:pt x="0" y="32"/>
                    <a:pt x="0" y="21"/>
                  </a:cubicBezTo>
                  <a:cubicBezTo>
                    <a:pt x="0" y="9"/>
                    <a:pt x="12" y="0"/>
                    <a:pt x="28" y="0"/>
                  </a:cubicBezTo>
                  <a:cubicBezTo>
                    <a:pt x="37" y="0"/>
                    <a:pt x="46" y="4"/>
                    <a:pt x="52" y="12"/>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99" name="Freeform 1068">
              <a:extLst>
                <a:ext uri="{FF2B5EF4-FFF2-40B4-BE49-F238E27FC236}">
                  <a16:creationId xmlns:a16="http://schemas.microsoft.com/office/drawing/2014/main" id="{F0B55AFB-A84C-41F5-BD3E-AC42814082FC}"/>
                </a:ext>
              </a:extLst>
            </p:cNvPr>
            <p:cNvSpPr>
              <a:spLocks/>
            </p:cNvSpPr>
            <p:nvPr/>
          </p:nvSpPr>
          <p:spPr bwMode="auto">
            <a:xfrm>
              <a:off x="5857875" y="3024188"/>
              <a:ext cx="0" cy="12700"/>
            </a:xfrm>
            <a:custGeom>
              <a:avLst/>
              <a:gdLst>
                <a:gd name="T0" fmla="*/ 0 h 13"/>
                <a:gd name="T1" fmla="*/ 0 h 13"/>
                <a:gd name="T2" fmla="*/ 13 h 13"/>
              </a:gdLst>
              <a:ahLst/>
              <a:cxnLst>
                <a:cxn ang="0">
                  <a:pos x="0" y="T0"/>
                </a:cxn>
                <a:cxn ang="0">
                  <a:pos x="0" y="T1"/>
                </a:cxn>
                <a:cxn ang="0">
                  <a:pos x="0" y="T2"/>
                </a:cxn>
              </a:cxnLst>
              <a:rect l="0" t="0" r="r" b="b"/>
              <a:pathLst>
                <a:path h="13">
                  <a:moveTo>
                    <a:pt x="0" y="0"/>
                  </a:moveTo>
                  <a:lnTo>
                    <a:pt x="0" y="0"/>
                  </a:lnTo>
                  <a:lnTo>
                    <a:pt x="0" y="13"/>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100" name="Freeform 1069">
              <a:extLst>
                <a:ext uri="{FF2B5EF4-FFF2-40B4-BE49-F238E27FC236}">
                  <a16:creationId xmlns:a16="http://schemas.microsoft.com/office/drawing/2014/main" id="{E8E9B43D-F5C7-4E4C-AF0B-92F7C2FD9FE3}"/>
                </a:ext>
              </a:extLst>
            </p:cNvPr>
            <p:cNvSpPr>
              <a:spLocks/>
            </p:cNvSpPr>
            <p:nvPr/>
          </p:nvSpPr>
          <p:spPr bwMode="auto">
            <a:xfrm>
              <a:off x="5857875" y="2932113"/>
              <a:ext cx="0" cy="12700"/>
            </a:xfrm>
            <a:custGeom>
              <a:avLst/>
              <a:gdLst>
                <a:gd name="T0" fmla="*/ 0 h 13"/>
                <a:gd name="T1" fmla="*/ 0 h 13"/>
                <a:gd name="T2" fmla="*/ 13 h 13"/>
              </a:gdLst>
              <a:ahLst/>
              <a:cxnLst>
                <a:cxn ang="0">
                  <a:pos x="0" y="T0"/>
                </a:cxn>
                <a:cxn ang="0">
                  <a:pos x="0" y="T1"/>
                </a:cxn>
                <a:cxn ang="0">
                  <a:pos x="0" y="T2"/>
                </a:cxn>
              </a:cxnLst>
              <a:rect l="0" t="0" r="r" b="b"/>
              <a:pathLst>
                <a:path h="13">
                  <a:moveTo>
                    <a:pt x="0" y="0"/>
                  </a:moveTo>
                  <a:lnTo>
                    <a:pt x="0" y="0"/>
                  </a:lnTo>
                  <a:lnTo>
                    <a:pt x="0" y="13"/>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101" name="Freeform 1070">
              <a:extLst>
                <a:ext uri="{FF2B5EF4-FFF2-40B4-BE49-F238E27FC236}">
                  <a16:creationId xmlns:a16="http://schemas.microsoft.com/office/drawing/2014/main" id="{82D1C1A3-D624-4D8A-B7F5-DD3759302AA7}"/>
                </a:ext>
              </a:extLst>
            </p:cNvPr>
            <p:cNvSpPr>
              <a:spLocks/>
            </p:cNvSpPr>
            <p:nvPr/>
          </p:nvSpPr>
          <p:spPr bwMode="auto">
            <a:xfrm>
              <a:off x="5762625" y="3057526"/>
              <a:ext cx="28575" cy="57150"/>
            </a:xfrm>
            <a:custGeom>
              <a:avLst/>
              <a:gdLst>
                <a:gd name="T0" fmla="*/ 30 w 30"/>
                <a:gd name="T1" fmla="*/ 0 h 60"/>
                <a:gd name="T2" fmla="*/ 30 w 30"/>
                <a:gd name="T3" fmla="*/ 0 h 60"/>
                <a:gd name="T4" fmla="*/ 0 w 30"/>
                <a:gd name="T5" fmla="*/ 30 h 60"/>
                <a:gd name="T6" fmla="*/ 30 w 30"/>
                <a:gd name="T7" fmla="*/ 60 h 60"/>
              </a:gdLst>
              <a:ahLst/>
              <a:cxnLst>
                <a:cxn ang="0">
                  <a:pos x="T0" y="T1"/>
                </a:cxn>
                <a:cxn ang="0">
                  <a:pos x="T2" y="T3"/>
                </a:cxn>
                <a:cxn ang="0">
                  <a:pos x="T4" y="T5"/>
                </a:cxn>
                <a:cxn ang="0">
                  <a:pos x="T6" y="T7"/>
                </a:cxn>
              </a:cxnLst>
              <a:rect l="0" t="0" r="r" b="b"/>
              <a:pathLst>
                <a:path w="30" h="60">
                  <a:moveTo>
                    <a:pt x="30" y="0"/>
                  </a:moveTo>
                  <a:lnTo>
                    <a:pt x="30" y="0"/>
                  </a:lnTo>
                  <a:lnTo>
                    <a:pt x="0" y="30"/>
                  </a:lnTo>
                  <a:lnTo>
                    <a:pt x="30" y="6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102" name="Freeform 1071">
              <a:extLst>
                <a:ext uri="{FF2B5EF4-FFF2-40B4-BE49-F238E27FC236}">
                  <a16:creationId xmlns:a16="http://schemas.microsoft.com/office/drawing/2014/main" id="{B0ABE987-0CDD-46B3-83C3-1C9A85375573}"/>
                </a:ext>
              </a:extLst>
            </p:cNvPr>
            <p:cNvSpPr>
              <a:spLocks/>
            </p:cNvSpPr>
            <p:nvPr/>
          </p:nvSpPr>
          <p:spPr bwMode="auto">
            <a:xfrm>
              <a:off x="5762625" y="3086101"/>
              <a:ext cx="66675" cy="0"/>
            </a:xfrm>
            <a:custGeom>
              <a:avLst/>
              <a:gdLst>
                <a:gd name="T0" fmla="*/ 0 w 70"/>
                <a:gd name="T1" fmla="*/ 0 w 70"/>
                <a:gd name="T2" fmla="*/ 70 w 70"/>
              </a:gdLst>
              <a:ahLst/>
              <a:cxnLst>
                <a:cxn ang="0">
                  <a:pos x="T0" y="0"/>
                </a:cxn>
                <a:cxn ang="0">
                  <a:pos x="T1" y="0"/>
                </a:cxn>
                <a:cxn ang="0">
                  <a:pos x="T2" y="0"/>
                </a:cxn>
              </a:cxnLst>
              <a:rect l="0" t="0" r="r" b="b"/>
              <a:pathLst>
                <a:path w="70">
                  <a:moveTo>
                    <a:pt x="0" y="0"/>
                  </a:moveTo>
                  <a:lnTo>
                    <a:pt x="0" y="0"/>
                  </a:lnTo>
                  <a:lnTo>
                    <a:pt x="70"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103" name="Freeform 1072">
              <a:extLst>
                <a:ext uri="{FF2B5EF4-FFF2-40B4-BE49-F238E27FC236}">
                  <a16:creationId xmlns:a16="http://schemas.microsoft.com/office/drawing/2014/main" id="{DF3C2A21-1BB2-4573-B6FE-59EB41D4925B}"/>
                </a:ext>
              </a:extLst>
            </p:cNvPr>
            <p:cNvSpPr>
              <a:spLocks/>
            </p:cNvSpPr>
            <p:nvPr/>
          </p:nvSpPr>
          <p:spPr bwMode="auto">
            <a:xfrm>
              <a:off x="5905500" y="2846388"/>
              <a:ext cx="30163" cy="57150"/>
            </a:xfrm>
            <a:custGeom>
              <a:avLst/>
              <a:gdLst>
                <a:gd name="T0" fmla="*/ 0 w 30"/>
                <a:gd name="T1" fmla="*/ 0 h 60"/>
                <a:gd name="T2" fmla="*/ 0 w 30"/>
                <a:gd name="T3" fmla="*/ 0 h 60"/>
                <a:gd name="T4" fmla="*/ 30 w 30"/>
                <a:gd name="T5" fmla="*/ 30 h 60"/>
                <a:gd name="T6" fmla="*/ 0 w 30"/>
                <a:gd name="T7" fmla="*/ 60 h 60"/>
              </a:gdLst>
              <a:ahLst/>
              <a:cxnLst>
                <a:cxn ang="0">
                  <a:pos x="T0" y="T1"/>
                </a:cxn>
                <a:cxn ang="0">
                  <a:pos x="T2" y="T3"/>
                </a:cxn>
                <a:cxn ang="0">
                  <a:pos x="T4" y="T5"/>
                </a:cxn>
                <a:cxn ang="0">
                  <a:pos x="T6" y="T7"/>
                </a:cxn>
              </a:cxnLst>
              <a:rect l="0" t="0" r="r" b="b"/>
              <a:pathLst>
                <a:path w="30" h="60">
                  <a:moveTo>
                    <a:pt x="0" y="0"/>
                  </a:moveTo>
                  <a:lnTo>
                    <a:pt x="0" y="0"/>
                  </a:lnTo>
                  <a:lnTo>
                    <a:pt x="30" y="30"/>
                  </a:lnTo>
                  <a:lnTo>
                    <a:pt x="0" y="6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104" name="Freeform 1073">
              <a:extLst>
                <a:ext uri="{FF2B5EF4-FFF2-40B4-BE49-F238E27FC236}">
                  <a16:creationId xmlns:a16="http://schemas.microsoft.com/office/drawing/2014/main" id="{12E31AB9-D216-409F-9543-A5077F60934B}"/>
                </a:ext>
              </a:extLst>
            </p:cNvPr>
            <p:cNvSpPr>
              <a:spLocks/>
            </p:cNvSpPr>
            <p:nvPr/>
          </p:nvSpPr>
          <p:spPr bwMode="auto">
            <a:xfrm>
              <a:off x="5867400" y="2874963"/>
              <a:ext cx="68263" cy="0"/>
            </a:xfrm>
            <a:custGeom>
              <a:avLst/>
              <a:gdLst>
                <a:gd name="T0" fmla="*/ 70 w 70"/>
                <a:gd name="T1" fmla="*/ 70 w 70"/>
                <a:gd name="T2" fmla="*/ 0 w 70"/>
              </a:gdLst>
              <a:ahLst/>
              <a:cxnLst>
                <a:cxn ang="0">
                  <a:pos x="T0" y="0"/>
                </a:cxn>
                <a:cxn ang="0">
                  <a:pos x="T1" y="0"/>
                </a:cxn>
                <a:cxn ang="0">
                  <a:pos x="T2" y="0"/>
                </a:cxn>
              </a:cxnLst>
              <a:rect l="0" t="0" r="r" b="b"/>
              <a:pathLst>
                <a:path w="70">
                  <a:moveTo>
                    <a:pt x="70" y="0"/>
                  </a:moveTo>
                  <a:lnTo>
                    <a:pt x="70" y="0"/>
                  </a:lnTo>
                  <a:lnTo>
                    <a:pt x="0"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grpSp>
      <p:grpSp>
        <p:nvGrpSpPr>
          <p:cNvPr id="105" name="Group 104">
            <a:extLst>
              <a:ext uri="{FF2B5EF4-FFF2-40B4-BE49-F238E27FC236}">
                <a16:creationId xmlns:a16="http://schemas.microsoft.com/office/drawing/2014/main" id="{F5B083B5-B850-46C1-A5F4-E91F25E4A034}"/>
              </a:ext>
            </a:extLst>
          </p:cNvPr>
          <p:cNvGrpSpPr/>
          <p:nvPr/>
        </p:nvGrpSpPr>
        <p:grpSpPr>
          <a:xfrm>
            <a:off x="5989100" y="1636263"/>
            <a:ext cx="285750" cy="249238"/>
            <a:chOff x="5386363" y="1598613"/>
            <a:chExt cx="285750" cy="249238"/>
          </a:xfrm>
        </p:grpSpPr>
        <p:sp>
          <p:nvSpPr>
            <p:cNvPr id="106" name="Freeform 125">
              <a:extLst>
                <a:ext uri="{FF2B5EF4-FFF2-40B4-BE49-F238E27FC236}">
                  <a16:creationId xmlns:a16="http://schemas.microsoft.com/office/drawing/2014/main" id="{BB06E808-3A83-4649-85F2-E5692E47124D}"/>
                </a:ext>
              </a:extLst>
            </p:cNvPr>
            <p:cNvSpPr>
              <a:spLocks/>
            </p:cNvSpPr>
            <p:nvPr/>
          </p:nvSpPr>
          <p:spPr bwMode="auto">
            <a:xfrm>
              <a:off x="5634013" y="1684338"/>
              <a:ext cx="38100" cy="38100"/>
            </a:xfrm>
            <a:custGeom>
              <a:avLst/>
              <a:gdLst>
                <a:gd name="T0" fmla="*/ 40 w 40"/>
                <a:gd name="T1" fmla="*/ 0 h 40"/>
                <a:gd name="T2" fmla="*/ 40 w 40"/>
                <a:gd name="T3" fmla="*/ 0 h 40"/>
                <a:gd name="T4" fmla="*/ 0 w 40"/>
                <a:gd name="T5" fmla="*/ 40 h 40"/>
              </a:gdLst>
              <a:ahLst/>
              <a:cxnLst>
                <a:cxn ang="0">
                  <a:pos x="T0" y="T1"/>
                </a:cxn>
                <a:cxn ang="0">
                  <a:pos x="T2" y="T3"/>
                </a:cxn>
                <a:cxn ang="0">
                  <a:pos x="T4" y="T5"/>
                </a:cxn>
              </a:cxnLst>
              <a:rect l="0" t="0" r="r" b="b"/>
              <a:pathLst>
                <a:path w="40" h="40">
                  <a:moveTo>
                    <a:pt x="40" y="0"/>
                  </a:moveTo>
                  <a:lnTo>
                    <a:pt x="40" y="0"/>
                  </a:lnTo>
                  <a:cubicBezTo>
                    <a:pt x="40" y="22"/>
                    <a:pt x="23" y="40"/>
                    <a:pt x="0" y="40"/>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107" name="Freeform 126">
              <a:extLst>
                <a:ext uri="{FF2B5EF4-FFF2-40B4-BE49-F238E27FC236}">
                  <a16:creationId xmlns:a16="http://schemas.microsoft.com/office/drawing/2014/main" id="{F5F9AFE6-635D-4A2C-B00E-44093F134382}"/>
                </a:ext>
              </a:extLst>
            </p:cNvPr>
            <p:cNvSpPr>
              <a:spLocks/>
            </p:cNvSpPr>
            <p:nvPr/>
          </p:nvSpPr>
          <p:spPr bwMode="auto">
            <a:xfrm>
              <a:off x="5481613" y="1654176"/>
              <a:ext cx="76200" cy="11113"/>
            </a:xfrm>
            <a:custGeom>
              <a:avLst/>
              <a:gdLst>
                <a:gd name="T0" fmla="*/ 0 w 80"/>
                <a:gd name="T1" fmla="*/ 12 h 12"/>
                <a:gd name="T2" fmla="*/ 0 w 80"/>
                <a:gd name="T3" fmla="*/ 12 h 12"/>
                <a:gd name="T4" fmla="*/ 80 w 80"/>
                <a:gd name="T5" fmla="*/ 12 h 12"/>
              </a:gdLst>
              <a:ahLst/>
              <a:cxnLst>
                <a:cxn ang="0">
                  <a:pos x="T0" y="T1"/>
                </a:cxn>
                <a:cxn ang="0">
                  <a:pos x="T2" y="T3"/>
                </a:cxn>
                <a:cxn ang="0">
                  <a:pos x="T4" y="T5"/>
                </a:cxn>
              </a:cxnLst>
              <a:rect l="0" t="0" r="r" b="b"/>
              <a:pathLst>
                <a:path w="80" h="12">
                  <a:moveTo>
                    <a:pt x="0" y="12"/>
                  </a:moveTo>
                  <a:lnTo>
                    <a:pt x="0" y="12"/>
                  </a:lnTo>
                  <a:cubicBezTo>
                    <a:pt x="26" y="0"/>
                    <a:pt x="55" y="0"/>
                    <a:pt x="80" y="12"/>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108" name="Freeform 127">
              <a:extLst>
                <a:ext uri="{FF2B5EF4-FFF2-40B4-BE49-F238E27FC236}">
                  <a16:creationId xmlns:a16="http://schemas.microsoft.com/office/drawing/2014/main" id="{B611F465-6FE2-4E6C-85F2-44DB3E4C242B}"/>
                </a:ext>
              </a:extLst>
            </p:cNvPr>
            <p:cNvSpPr>
              <a:spLocks/>
            </p:cNvSpPr>
            <p:nvPr/>
          </p:nvSpPr>
          <p:spPr bwMode="auto">
            <a:xfrm>
              <a:off x="5453038" y="1703388"/>
              <a:ext cx="9525" cy="9525"/>
            </a:xfrm>
            <a:prstGeom prst="ellipse">
              <a:avLst/>
            </a:pr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109" name="Freeform 128">
              <a:extLst>
                <a:ext uri="{FF2B5EF4-FFF2-40B4-BE49-F238E27FC236}">
                  <a16:creationId xmlns:a16="http://schemas.microsoft.com/office/drawing/2014/main" id="{9A5F99BA-485E-4A9D-B88D-7AC725481D70}"/>
                </a:ext>
              </a:extLst>
            </p:cNvPr>
            <p:cNvSpPr>
              <a:spLocks/>
            </p:cNvSpPr>
            <p:nvPr/>
          </p:nvSpPr>
          <p:spPr bwMode="auto">
            <a:xfrm>
              <a:off x="5386363" y="1598613"/>
              <a:ext cx="249238" cy="249238"/>
            </a:xfrm>
            <a:custGeom>
              <a:avLst/>
              <a:gdLst>
                <a:gd name="T0" fmla="*/ 95 w 260"/>
                <a:gd name="T1" fmla="*/ 29 h 260"/>
                <a:gd name="T2" fmla="*/ 95 w 260"/>
                <a:gd name="T3" fmla="*/ 29 h 260"/>
                <a:gd name="T4" fmla="*/ 40 w 260"/>
                <a:gd name="T5" fmla="*/ 0 h 260"/>
                <a:gd name="T6" fmla="*/ 48 w 260"/>
                <a:gd name="T7" fmla="*/ 59 h 260"/>
                <a:gd name="T8" fmla="*/ 24 w 260"/>
                <a:gd name="T9" fmla="*/ 100 h 260"/>
                <a:gd name="T10" fmla="*/ 0 w 260"/>
                <a:gd name="T11" fmla="*/ 100 h 260"/>
                <a:gd name="T12" fmla="*/ 0 w 260"/>
                <a:gd name="T13" fmla="*/ 180 h 260"/>
                <a:gd name="T14" fmla="*/ 33 w 260"/>
                <a:gd name="T15" fmla="*/ 180 h 260"/>
                <a:gd name="T16" fmla="*/ 60 w 260"/>
                <a:gd name="T17" fmla="*/ 212 h 260"/>
                <a:gd name="T18" fmla="*/ 60 w 260"/>
                <a:gd name="T19" fmla="*/ 250 h 260"/>
                <a:gd name="T20" fmla="*/ 70 w 260"/>
                <a:gd name="T21" fmla="*/ 260 h 260"/>
                <a:gd name="T22" fmla="*/ 90 w 260"/>
                <a:gd name="T23" fmla="*/ 260 h 260"/>
                <a:gd name="T24" fmla="*/ 100 w 260"/>
                <a:gd name="T25" fmla="*/ 250 h 260"/>
                <a:gd name="T26" fmla="*/ 100 w 260"/>
                <a:gd name="T27" fmla="*/ 234 h 260"/>
                <a:gd name="T28" fmla="*/ 180 w 260"/>
                <a:gd name="T29" fmla="*/ 234 h 260"/>
                <a:gd name="T30" fmla="*/ 180 w 260"/>
                <a:gd name="T31" fmla="*/ 250 h 260"/>
                <a:gd name="T32" fmla="*/ 190 w 260"/>
                <a:gd name="T33" fmla="*/ 260 h 260"/>
                <a:gd name="T34" fmla="*/ 210 w 260"/>
                <a:gd name="T35" fmla="*/ 260 h 260"/>
                <a:gd name="T36" fmla="*/ 220 w 260"/>
                <a:gd name="T37" fmla="*/ 250 h 260"/>
                <a:gd name="T38" fmla="*/ 220 w 260"/>
                <a:gd name="T39" fmla="*/ 212 h 260"/>
                <a:gd name="T40" fmla="*/ 260 w 260"/>
                <a:gd name="T41" fmla="*/ 130 h 260"/>
                <a:gd name="T42" fmla="*/ 95 w 260"/>
                <a:gd name="T43" fmla="*/ 29 h 260"/>
                <a:gd name="T44" fmla="*/ 95 w 260"/>
                <a:gd name="T45" fmla="*/ 29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0" h="260">
                  <a:moveTo>
                    <a:pt x="95" y="29"/>
                  </a:moveTo>
                  <a:lnTo>
                    <a:pt x="95" y="29"/>
                  </a:lnTo>
                  <a:cubicBezTo>
                    <a:pt x="79" y="0"/>
                    <a:pt x="40" y="0"/>
                    <a:pt x="40" y="0"/>
                  </a:cubicBezTo>
                  <a:lnTo>
                    <a:pt x="48" y="59"/>
                  </a:lnTo>
                  <a:cubicBezTo>
                    <a:pt x="37" y="71"/>
                    <a:pt x="29" y="85"/>
                    <a:pt x="24" y="100"/>
                  </a:cubicBezTo>
                  <a:lnTo>
                    <a:pt x="0" y="100"/>
                  </a:lnTo>
                  <a:lnTo>
                    <a:pt x="0" y="180"/>
                  </a:lnTo>
                  <a:lnTo>
                    <a:pt x="33" y="180"/>
                  </a:lnTo>
                  <a:cubicBezTo>
                    <a:pt x="40" y="192"/>
                    <a:pt x="49" y="203"/>
                    <a:pt x="60" y="212"/>
                  </a:cubicBezTo>
                  <a:lnTo>
                    <a:pt x="60" y="250"/>
                  </a:lnTo>
                  <a:cubicBezTo>
                    <a:pt x="60" y="256"/>
                    <a:pt x="64" y="260"/>
                    <a:pt x="70" y="260"/>
                  </a:cubicBezTo>
                  <a:lnTo>
                    <a:pt x="90" y="260"/>
                  </a:lnTo>
                  <a:cubicBezTo>
                    <a:pt x="95" y="260"/>
                    <a:pt x="100" y="256"/>
                    <a:pt x="100" y="250"/>
                  </a:cubicBezTo>
                  <a:lnTo>
                    <a:pt x="100" y="234"/>
                  </a:lnTo>
                  <a:cubicBezTo>
                    <a:pt x="125" y="242"/>
                    <a:pt x="154" y="242"/>
                    <a:pt x="180" y="234"/>
                  </a:cubicBezTo>
                  <a:lnTo>
                    <a:pt x="180" y="250"/>
                  </a:lnTo>
                  <a:cubicBezTo>
                    <a:pt x="180" y="256"/>
                    <a:pt x="184" y="260"/>
                    <a:pt x="190" y="260"/>
                  </a:cubicBezTo>
                  <a:lnTo>
                    <a:pt x="210" y="260"/>
                  </a:lnTo>
                  <a:cubicBezTo>
                    <a:pt x="215" y="260"/>
                    <a:pt x="220" y="256"/>
                    <a:pt x="220" y="250"/>
                  </a:cubicBezTo>
                  <a:lnTo>
                    <a:pt x="220" y="212"/>
                  </a:lnTo>
                  <a:cubicBezTo>
                    <a:pt x="244" y="192"/>
                    <a:pt x="259" y="162"/>
                    <a:pt x="260" y="130"/>
                  </a:cubicBezTo>
                  <a:cubicBezTo>
                    <a:pt x="260" y="44"/>
                    <a:pt x="166" y="5"/>
                    <a:pt x="95" y="29"/>
                  </a:cubicBezTo>
                  <a:lnTo>
                    <a:pt x="95" y="29"/>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grpSp>
      <p:grpSp>
        <p:nvGrpSpPr>
          <p:cNvPr id="110" name="Group 109">
            <a:extLst>
              <a:ext uri="{FF2B5EF4-FFF2-40B4-BE49-F238E27FC236}">
                <a16:creationId xmlns:a16="http://schemas.microsoft.com/office/drawing/2014/main" id="{59355675-16AE-49CC-82D2-3D86B58992E2}"/>
              </a:ext>
            </a:extLst>
          </p:cNvPr>
          <p:cNvGrpSpPr/>
          <p:nvPr/>
        </p:nvGrpSpPr>
        <p:grpSpPr>
          <a:xfrm>
            <a:off x="4731240" y="1603659"/>
            <a:ext cx="249238" cy="298450"/>
            <a:chOff x="4533901" y="941388"/>
            <a:chExt cx="249238" cy="298450"/>
          </a:xfrm>
        </p:grpSpPr>
        <p:sp>
          <p:nvSpPr>
            <p:cNvPr id="111" name="Freeform 58">
              <a:extLst>
                <a:ext uri="{FF2B5EF4-FFF2-40B4-BE49-F238E27FC236}">
                  <a16:creationId xmlns:a16="http://schemas.microsoft.com/office/drawing/2014/main" id="{F74C1306-7DF0-494E-A643-EEFDC8B6A8F0}"/>
                </a:ext>
              </a:extLst>
            </p:cNvPr>
            <p:cNvSpPr>
              <a:spLocks/>
            </p:cNvSpPr>
            <p:nvPr/>
          </p:nvSpPr>
          <p:spPr bwMode="auto">
            <a:xfrm>
              <a:off x="4533901" y="941388"/>
              <a:ext cx="249238" cy="298450"/>
            </a:xfrm>
            <a:custGeom>
              <a:avLst/>
              <a:gdLst>
                <a:gd name="T0" fmla="*/ 260 w 260"/>
                <a:gd name="T1" fmla="*/ 280 h 300"/>
                <a:gd name="T2" fmla="*/ 260 w 260"/>
                <a:gd name="T3" fmla="*/ 280 h 300"/>
                <a:gd name="T4" fmla="*/ 240 w 260"/>
                <a:gd name="T5" fmla="*/ 300 h 300"/>
                <a:gd name="T6" fmla="*/ 20 w 260"/>
                <a:gd name="T7" fmla="*/ 300 h 300"/>
                <a:gd name="T8" fmla="*/ 0 w 260"/>
                <a:gd name="T9" fmla="*/ 280 h 300"/>
                <a:gd name="T10" fmla="*/ 0 w 260"/>
                <a:gd name="T11" fmla="*/ 20 h 300"/>
                <a:gd name="T12" fmla="*/ 20 w 260"/>
                <a:gd name="T13" fmla="*/ 0 h 300"/>
                <a:gd name="T14" fmla="*/ 162 w 260"/>
                <a:gd name="T15" fmla="*/ 0 h 300"/>
                <a:gd name="T16" fmla="*/ 176 w 260"/>
                <a:gd name="T17" fmla="*/ 6 h 300"/>
                <a:gd name="T18" fmla="*/ 255 w 260"/>
                <a:gd name="T19" fmla="*/ 85 h 300"/>
                <a:gd name="T20" fmla="*/ 260 w 260"/>
                <a:gd name="T21" fmla="*/ 99 h 300"/>
                <a:gd name="T22" fmla="*/ 260 w 260"/>
                <a:gd name="T23" fmla="*/ 280 h 300"/>
                <a:gd name="T24" fmla="*/ 260 w 260"/>
                <a:gd name="T25" fmla="*/ 28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0" h="300">
                  <a:moveTo>
                    <a:pt x="260" y="280"/>
                  </a:moveTo>
                  <a:lnTo>
                    <a:pt x="260" y="280"/>
                  </a:lnTo>
                  <a:cubicBezTo>
                    <a:pt x="260" y="291"/>
                    <a:pt x="252" y="300"/>
                    <a:pt x="240" y="300"/>
                  </a:cubicBezTo>
                  <a:lnTo>
                    <a:pt x="20" y="300"/>
                  </a:lnTo>
                  <a:cubicBezTo>
                    <a:pt x="9" y="300"/>
                    <a:pt x="0" y="291"/>
                    <a:pt x="0" y="280"/>
                  </a:cubicBezTo>
                  <a:lnTo>
                    <a:pt x="0" y="20"/>
                  </a:lnTo>
                  <a:cubicBezTo>
                    <a:pt x="0" y="9"/>
                    <a:pt x="9" y="0"/>
                    <a:pt x="20" y="0"/>
                  </a:cubicBezTo>
                  <a:lnTo>
                    <a:pt x="162" y="0"/>
                  </a:lnTo>
                  <a:cubicBezTo>
                    <a:pt x="168" y="0"/>
                    <a:pt x="173" y="3"/>
                    <a:pt x="176" y="6"/>
                  </a:cubicBezTo>
                  <a:lnTo>
                    <a:pt x="255" y="85"/>
                  </a:lnTo>
                  <a:cubicBezTo>
                    <a:pt x="258" y="88"/>
                    <a:pt x="260" y="93"/>
                    <a:pt x="260" y="99"/>
                  </a:cubicBezTo>
                  <a:lnTo>
                    <a:pt x="260" y="280"/>
                  </a:lnTo>
                  <a:lnTo>
                    <a:pt x="260" y="280"/>
                  </a:ln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112" name="Freeform 59">
              <a:extLst>
                <a:ext uri="{FF2B5EF4-FFF2-40B4-BE49-F238E27FC236}">
                  <a16:creationId xmlns:a16="http://schemas.microsoft.com/office/drawing/2014/main" id="{DC435006-D3C5-4CCC-BE2A-1E6E7D3E2846}"/>
                </a:ext>
              </a:extLst>
            </p:cNvPr>
            <p:cNvSpPr>
              <a:spLocks/>
            </p:cNvSpPr>
            <p:nvPr/>
          </p:nvSpPr>
          <p:spPr bwMode="auto">
            <a:xfrm>
              <a:off x="4687888" y="941388"/>
              <a:ext cx="95250" cy="100013"/>
            </a:xfrm>
            <a:custGeom>
              <a:avLst/>
              <a:gdLst>
                <a:gd name="T0" fmla="*/ 100 w 100"/>
                <a:gd name="T1" fmla="*/ 100 h 100"/>
                <a:gd name="T2" fmla="*/ 100 w 100"/>
                <a:gd name="T3" fmla="*/ 100 h 100"/>
                <a:gd name="T4" fmla="*/ 20 w 100"/>
                <a:gd name="T5" fmla="*/ 100 h 100"/>
                <a:gd name="T6" fmla="*/ 0 w 100"/>
                <a:gd name="T7" fmla="*/ 80 h 100"/>
                <a:gd name="T8" fmla="*/ 0 w 100"/>
                <a:gd name="T9" fmla="*/ 0 h 100"/>
              </a:gdLst>
              <a:ahLst/>
              <a:cxnLst>
                <a:cxn ang="0">
                  <a:pos x="T0" y="T1"/>
                </a:cxn>
                <a:cxn ang="0">
                  <a:pos x="T2" y="T3"/>
                </a:cxn>
                <a:cxn ang="0">
                  <a:pos x="T4" y="T5"/>
                </a:cxn>
                <a:cxn ang="0">
                  <a:pos x="T6" y="T7"/>
                </a:cxn>
                <a:cxn ang="0">
                  <a:pos x="T8" y="T9"/>
                </a:cxn>
              </a:cxnLst>
              <a:rect l="0" t="0" r="r" b="b"/>
              <a:pathLst>
                <a:path w="100" h="100">
                  <a:moveTo>
                    <a:pt x="100" y="100"/>
                  </a:moveTo>
                  <a:lnTo>
                    <a:pt x="100" y="100"/>
                  </a:lnTo>
                  <a:lnTo>
                    <a:pt x="20" y="100"/>
                  </a:lnTo>
                  <a:cubicBezTo>
                    <a:pt x="9" y="100"/>
                    <a:pt x="0" y="91"/>
                    <a:pt x="0" y="80"/>
                  </a:cubicBezTo>
                  <a:lnTo>
                    <a:pt x="0"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113" name="Freeform 60">
              <a:extLst>
                <a:ext uri="{FF2B5EF4-FFF2-40B4-BE49-F238E27FC236}">
                  <a16:creationId xmlns:a16="http://schemas.microsoft.com/office/drawing/2014/main" id="{36229049-2813-4C40-9474-B25C69DB0419}"/>
                </a:ext>
              </a:extLst>
            </p:cNvPr>
            <p:cNvSpPr>
              <a:spLocks/>
            </p:cNvSpPr>
            <p:nvPr/>
          </p:nvSpPr>
          <p:spPr bwMode="auto">
            <a:xfrm>
              <a:off x="4583113" y="1016000"/>
              <a:ext cx="52388" cy="82550"/>
            </a:xfrm>
            <a:custGeom>
              <a:avLst/>
              <a:gdLst>
                <a:gd name="T0" fmla="*/ 2 w 54"/>
                <a:gd name="T1" fmla="*/ 71 h 83"/>
                <a:gd name="T2" fmla="*/ 2 w 54"/>
                <a:gd name="T3" fmla="*/ 71 h 83"/>
                <a:gd name="T4" fmla="*/ 27 w 54"/>
                <a:gd name="T5" fmla="*/ 83 h 83"/>
                <a:gd name="T6" fmla="*/ 54 w 54"/>
                <a:gd name="T7" fmla="*/ 62 h 83"/>
                <a:gd name="T8" fmla="*/ 27 w 54"/>
                <a:gd name="T9" fmla="*/ 41 h 83"/>
                <a:gd name="T10" fmla="*/ 0 w 54"/>
                <a:gd name="T11" fmla="*/ 21 h 83"/>
                <a:gd name="T12" fmla="*/ 27 w 54"/>
                <a:gd name="T13" fmla="*/ 0 h 83"/>
                <a:gd name="T14" fmla="*/ 52 w 54"/>
                <a:gd name="T15" fmla="*/ 12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83">
                  <a:moveTo>
                    <a:pt x="2" y="71"/>
                  </a:moveTo>
                  <a:lnTo>
                    <a:pt x="2" y="71"/>
                  </a:lnTo>
                  <a:cubicBezTo>
                    <a:pt x="8" y="79"/>
                    <a:pt x="17" y="83"/>
                    <a:pt x="27" y="83"/>
                  </a:cubicBezTo>
                  <a:cubicBezTo>
                    <a:pt x="42" y="83"/>
                    <a:pt x="54" y="73"/>
                    <a:pt x="54" y="62"/>
                  </a:cubicBezTo>
                  <a:cubicBezTo>
                    <a:pt x="54" y="51"/>
                    <a:pt x="42" y="41"/>
                    <a:pt x="27" y="41"/>
                  </a:cubicBezTo>
                  <a:cubicBezTo>
                    <a:pt x="12" y="41"/>
                    <a:pt x="0" y="32"/>
                    <a:pt x="0" y="21"/>
                  </a:cubicBezTo>
                  <a:cubicBezTo>
                    <a:pt x="0" y="9"/>
                    <a:pt x="12" y="0"/>
                    <a:pt x="27" y="0"/>
                  </a:cubicBezTo>
                  <a:cubicBezTo>
                    <a:pt x="37" y="0"/>
                    <a:pt x="46" y="4"/>
                    <a:pt x="52" y="12"/>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114" name="Freeform 61">
              <a:extLst>
                <a:ext uri="{FF2B5EF4-FFF2-40B4-BE49-F238E27FC236}">
                  <a16:creationId xmlns:a16="http://schemas.microsoft.com/office/drawing/2014/main" id="{ABA8E4E3-CC2F-423C-8D06-13AC62E7A518}"/>
                </a:ext>
              </a:extLst>
            </p:cNvPr>
            <p:cNvSpPr>
              <a:spLocks/>
            </p:cNvSpPr>
            <p:nvPr/>
          </p:nvSpPr>
          <p:spPr bwMode="auto">
            <a:xfrm>
              <a:off x="4608513" y="1098550"/>
              <a:ext cx="0" cy="12700"/>
            </a:xfrm>
            <a:custGeom>
              <a:avLst/>
              <a:gdLst>
                <a:gd name="T0" fmla="*/ 0 h 13"/>
                <a:gd name="T1" fmla="*/ 0 h 13"/>
                <a:gd name="T2" fmla="*/ 13 h 13"/>
              </a:gdLst>
              <a:ahLst/>
              <a:cxnLst>
                <a:cxn ang="0">
                  <a:pos x="0" y="T0"/>
                </a:cxn>
                <a:cxn ang="0">
                  <a:pos x="0" y="T1"/>
                </a:cxn>
                <a:cxn ang="0">
                  <a:pos x="0" y="T2"/>
                </a:cxn>
              </a:cxnLst>
              <a:rect l="0" t="0" r="r" b="b"/>
              <a:pathLst>
                <a:path h="13">
                  <a:moveTo>
                    <a:pt x="0" y="0"/>
                  </a:moveTo>
                  <a:lnTo>
                    <a:pt x="0" y="0"/>
                  </a:lnTo>
                  <a:lnTo>
                    <a:pt x="0" y="13"/>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115" name="Freeform 62">
              <a:extLst>
                <a:ext uri="{FF2B5EF4-FFF2-40B4-BE49-F238E27FC236}">
                  <a16:creationId xmlns:a16="http://schemas.microsoft.com/office/drawing/2014/main" id="{81AE0D1F-80D3-4CA6-A014-4552E5C6EE53}"/>
                </a:ext>
              </a:extLst>
            </p:cNvPr>
            <p:cNvSpPr>
              <a:spLocks/>
            </p:cNvSpPr>
            <p:nvPr/>
          </p:nvSpPr>
          <p:spPr bwMode="auto">
            <a:xfrm>
              <a:off x="4608513" y="1001713"/>
              <a:ext cx="0" cy="14288"/>
            </a:xfrm>
            <a:custGeom>
              <a:avLst/>
              <a:gdLst>
                <a:gd name="T0" fmla="*/ 0 h 14"/>
                <a:gd name="T1" fmla="*/ 0 h 14"/>
                <a:gd name="T2" fmla="*/ 14 h 14"/>
              </a:gdLst>
              <a:ahLst/>
              <a:cxnLst>
                <a:cxn ang="0">
                  <a:pos x="0" y="T0"/>
                </a:cxn>
                <a:cxn ang="0">
                  <a:pos x="0" y="T1"/>
                </a:cxn>
                <a:cxn ang="0">
                  <a:pos x="0" y="T2"/>
                </a:cxn>
              </a:cxnLst>
              <a:rect l="0" t="0" r="r" b="b"/>
              <a:pathLst>
                <a:path h="14">
                  <a:moveTo>
                    <a:pt x="0" y="0"/>
                  </a:moveTo>
                  <a:lnTo>
                    <a:pt x="0" y="0"/>
                  </a:lnTo>
                  <a:lnTo>
                    <a:pt x="0" y="14"/>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116" name="Freeform 63">
              <a:extLst>
                <a:ext uri="{FF2B5EF4-FFF2-40B4-BE49-F238E27FC236}">
                  <a16:creationId xmlns:a16="http://schemas.microsoft.com/office/drawing/2014/main" id="{80FC3ADB-A753-428C-A7F4-12ECEFB7434D}"/>
                </a:ext>
              </a:extLst>
            </p:cNvPr>
            <p:cNvSpPr>
              <a:spLocks/>
            </p:cNvSpPr>
            <p:nvPr/>
          </p:nvSpPr>
          <p:spPr bwMode="auto">
            <a:xfrm>
              <a:off x="4659313" y="1130300"/>
              <a:ext cx="76200" cy="0"/>
            </a:xfrm>
            <a:custGeom>
              <a:avLst/>
              <a:gdLst>
                <a:gd name="T0" fmla="*/ 0 w 80"/>
                <a:gd name="T1" fmla="*/ 0 w 80"/>
                <a:gd name="T2" fmla="*/ 80 w 80"/>
              </a:gdLst>
              <a:ahLst/>
              <a:cxnLst>
                <a:cxn ang="0">
                  <a:pos x="T0" y="0"/>
                </a:cxn>
                <a:cxn ang="0">
                  <a:pos x="T1" y="0"/>
                </a:cxn>
                <a:cxn ang="0">
                  <a:pos x="T2" y="0"/>
                </a:cxn>
              </a:cxnLst>
              <a:rect l="0" t="0" r="r" b="b"/>
              <a:pathLst>
                <a:path w="80">
                  <a:moveTo>
                    <a:pt x="0" y="0"/>
                  </a:moveTo>
                  <a:lnTo>
                    <a:pt x="0" y="0"/>
                  </a:lnTo>
                  <a:lnTo>
                    <a:pt x="80"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117" name="Freeform 64">
              <a:extLst>
                <a:ext uri="{FF2B5EF4-FFF2-40B4-BE49-F238E27FC236}">
                  <a16:creationId xmlns:a16="http://schemas.microsoft.com/office/drawing/2014/main" id="{36C12601-149D-4811-B8C6-AB11A55C0DDA}"/>
                </a:ext>
              </a:extLst>
            </p:cNvPr>
            <p:cNvSpPr>
              <a:spLocks/>
            </p:cNvSpPr>
            <p:nvPr/>
          </p:nvSpPr>
          <p:spPr bwMode="auto">
            <a:xfrm>
              <a:off x="4592638" y="1190625"/>
              <a:ext cx="142875" cy="0"/>
            </a:xfrm>
            <a:custGeom>
              <a:avLst/>
              <a:gdLst>
                <a:gd name="T0" fmla="*/ 0 w 150"/>
                <a:gd name="T1" fmla="*/ 0 w 150"/>
                <a:gd name="T2" fmla="*/ 150 w 150"/>
              </a:gdLst>
              <a:ahLst/>
              <a:cxnLst>
                <a:cxn ang="0">
                  <a:pos x="T0" y="0"/>
                </a:cxn>
                <a:cxn ang="0">
                  <a:pos x="T1" y="0"/>
                </a:cxn>
                <a:cxn ang="0">
                  <a:pos x="T2" y="0"/>
                </a:cxn>
              </a:cxnLst>
              <a:rect l="0" t="0" r="r" b="b"/>
              <a:pathLst>
                <a:path w="150">
                  <a:moveTo>
                    <a:pt x="0" y="0"/>
                  </a:moveTo>
                  <a:lnTo>
                    <a:pt x="0" y="0"/>
                  </a:lnTo>
                  <a:lnTo>
                    <a:pt x="150" y="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grpSp>
      <p:grpSp>
        <p:nvGrpSpPr>
          <p:cNvPr id="118" name="Group 117">
            <a:extLst>
              <a:ext uri="{FF2B5EF4-FFF2-40B4-BE49-F238E27FC236}">
                <a16:creationId xmlns:a16="http://schemas.microsoft.com/office/drawing/2014/main" id="{95498AFE-004E-41C7-AEA4-7B2485899E22}"/>
              </a:ext>
            </a:extLst>
          </p:cNvPr>
          <p:cNvGrpSpPr/>
          <p:nvPr/>
        </p:nvGrpSpPr>
        <p:grpSpPr>
          <a:xfrm>
            <a:off x="7262045" y="1597875"/>
            <a:ext cx="192087" cy="288925"/>
            <a:chOff x="1492251" y="947738"/>
            <a:chExt cx="192087" cy="288925"/>
          </a:xfrm>
        </p:grpSpPr>
        <p:sp>
          <p:nvSpPr>
            <p:cNvPr id="119" name="Freeform 5">
              <a:extLst>
                <a:ext uri="{FF2B5EF4-FFF2-40B4-BE49-F238E27FC236}">
                  <a16:creationId xmlns:a16="http://schemas.microsoft.com/office/drawing/2014/main" id="{ED1916AA-0C86-4D5C-98B1-1FA491AB6865}"/>
                </a:ext>
              </a:extLst>
            </p:cNvPr>
            <p:cNvSpPr>
              <a:spLocks/>
            </p:cNvSpPr>
            <p:nvPr/>
          </p:nvSpPr>
          <p:spPr bwMode="auto">
            <a:xfrm>
              <a:off x="1512888" y="1081088"/>
              <a:ext cx="171450" cy="155575"/>
            </a:xfrm>
            <a:custGeom>
              <a:avLst/>
              <a:gdLst>
                <a:gd name="T0" fmla="*/ 126 w 180"/>
                <a:gd name="T1" fmla="*/ 2 h 162"/>
                <a:gd name="T2" fmla="*/ 126 w 180"/>
                <a:gd name="T3" fmla="*/ 2 h 162"/>
                <a:gd name="T4" fmla="*/ 180 w 180"/>
                <a:gd name="T5" fmla="*/ 104 h 162"/>
                <a:gd name="T6" fmla="*/ 90 w 180"/>
                <a:gd name="T7" fmla="*/ 162 h 162"/>
                <a:gd name="T8" fmla="*/ 0 w 180"/>
                <a:gd name="T9" fmla="*/ 104 h 162"/>
                <a:gd name="T10" fmla="*/ 58 w 180"/>
                <a:gd name="T11" fmla="*/ 0 h 162"/>
              </a:gdLst>
              <a:ahLst/>
              <a:cxnLst>
                <a:cxn ang="0">
                  <a:pos x="T0" y="T1"/>
                </a:cxn>
                <a:cxn ang="0">
                  <a:pos x="T2" y="T3"/>
                </a:cxn>
                <a:cxn ang="0">
                  <a:pos x="T4" y="T5"/>
                </a:cxn>
                <a:cxn ang="0">
                  <a:pos x="T6" y="T7"/>
                </a:cxn>
                <a:cxn ang="0">
                  <a:pos x="T8" y="T9"/>
                </a:cxn>
                <a:cxn ang="0">
                  <a:pos x="T10" y="T11"/>
                </a:cxn>
              </a:cxnLst>
              <a:rect l="0" t="0" r="r" b="b"/>
              <a:pathLst>
                <a:path w="180" h="162">
                  <a:moveTo>
                    <a:pt x="126" y="2"/>
                  </a:moveTo>
                  <a:lnTo>
                    <a:pt x="126" y="2"/>
                  </a:lnTo>
                  <a:cubicBezTo>
                    <a:pt x="138" y="10"/>
                    <a:pt x="180" y="53"/>
                    <a:pt x="180" y="104"/>
                  </a:cubicBezTo>
                  <a:cubicBezTo>
                    <a:pt x="180" y="145"/>
                    <a:pt x="133" y="162"/>
                    <a:pt x="90" y="162"/>
                  </a:cubicBezTo>
                  <a:cubicBezTo>
                    <a:pt x="46" y="162"/>
                    <a:pt x="0" y="145"/>
                    <a:pt x="0" y="104"/>
                  </a:cubicBezTo>
                  <a:cubicBezTo>
                    <a:pt x="0" y="51"/>
                    <a:pt x="47" y="6"/>
                    <a:pt x="58" y="0"/>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120" name="Freeform 6">
              <a:extLst>
                <a:ext uri="{FF2B5EF4-FFF2-40B4-BE49-F238E27FC236}">
                  <a16:creationId xmlns:a16="http://schemas.microsoft.com/office/drawing/2014/main" id="{3F3A2498-92C1-49AA-AEE1-F35A1ACC9507}"/>
                </a:ext>
              </a:extLst>
            </p:cNvPr>
            <p:cNvSpPr>
              <a:spLocks/>
            </p:cNvSpPr>
            <p:nvPr/>
          </p:nvSpPr>
          <p:spPr bwMode="auto">
            <a:xfrm>
              <a:off x="1492251" y="987425"/>
              <a:ext cx="30163" cy="95250"/>
            </a:xfrm>
            <a:custGeom>
              <a:avLst/>
              <a:gdLst>
                <a:gd name="T0" fmla="*/ 0 w 30"/>
                <a:gd name="T1" fmla="*/ 0 h 100"/>
                <a:gd name="T2" fmla="*/ 0 w 30"/>
                <a:gd name="T3" fmla="*/ 0 h 100"/>
                <a:gd name="T4" fmla="*/ 24 w 30"/>
                <a:gd name="T5" fmla="*/ 0 h 100"/>
                <a:gd name="T6" fmla="*/ 30 w 30"/>
                <a:gd name="T7" fmla="*/ 7 h 100"/>
                <a:gd name="T8" fmla="*/ 30 w 30"/>
                <a:gd name="T9" fmla="*/ 92 h 100"/>
                <a:gd name="T10" fmla="*/ 24 w 30"/>
                <a:gd name="T11" fmla="*/ 100 h 100"/>
                <a:gd name="T12" fmla="*/ 0 w 30"/>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30" h="100">
                  <a:moveTo>
                    <a:pt x="0" y="0"/>
                  </a:moveTo>
                  <a:lnTo>
                    <a:pt x="0" y="0"/>
                  </a:lnTo>
                  <a:lnTo>
                    <a:pt x="24" y="0"/>
                  </a:lnTo>
                  <a:cubicBezTo>
                    <a:pt x="28" y="0"/>
                    <a:pt x="30" y="2"/>
                    <a:pt x="30" y="7"/>
                  </a:cubicBezTo>
                  <a:lnTo>
                    <a:pt x="30" y="92"/>
                  </a:lnTo>
                  <a:cubicBezTo>
                    <a:pt x="30" y="97"/>
                    <a:pt x="28" y="100"/>
                    <a:pt x="24" y="100"/>
                  </a:cubicBezTo>
                  <a:lnTo>
                    <a:pt x="0" y="10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121" name="Freeform 7">
              <a:extLst>
                <a:ext uri="{FF2B5EF4-FFF2-40B4-BE49-F238E27FC236}">
                  <a16:creationId xmlns:a16="http://schemas.microsoft.com/office/drawing/2014/main" id="{CF9E60F1-FFE4-4480-AF5E-D01E4745205D}"/>
                </a:ext>
              </a:extLst>
            </p:cNvPr>
            <p:cNvSpPr>
              <a:spLocks/>
            </p:cNvSpPr>
            <p:nvPr/>
          </p:nvSpPr>
          <p:spPr bwMode="auto">
            <a:xfrm>
              <a:off x="1522413" y="971550"/>
              <a:ext cx="46038" cy="30163"/>
            </a:xfrm>
            <a:custGeom>
              <a:avLst/>
              <a:gdLst>
                <a:gd name="T0" fmla="*/ 49 w 49"/>
                <a:gd name="T1" fmla="*/ 0 h 31"/>
                <a:gd name="T2" fmla="*/ 49 w 49"/>
                <a:gd name="T3" fmla="*/ 0 h 31"/>
                <a:gd name="T4" fmla="*/ 33 w 49"/>
                <a:gd name="T5" fmla="*/ 24 h 31"/>
                <a:gd name="T6" fmla="*/ 19 w 49"/>
                <a:gd name="T7" fmla="*/ 31 h 31"/>
                <a:gd name="T8" fmla="*/ 0 w 49"/>
                <a:gd name="T9" fmla="*/ 31 h 31"/>
              </a:gdLst>
              <a:ahLst/>
              <a:cxnLst>
                <a:cxn ang="0">
                  <a:pos x="T0" y="T1"/>
                </a:cxn>
                <a:cxn ang="0">
                  <a:pos x="T2" y="T3"/>
                </a:cxn>
                <a:cxn ang="0">
                  <a:pos x="T4" y="T5"/>
                </a:cxn>
                <a:cxn ang="0">
                  <a:pos x="T6" y="T7"/>
                </a:cxn>
                <a:cxn ang="0">
                  <a:pos x="T8" y="T9"/>
                </a:cxn>
              </a:cxnLst>
              <a:rect l="0" t="0" r="r" b="b"/>
              <a:pathLst>
                <a:path w="49" h="31">
                  <a:moveTo>
                    <a:pt x="49" y="0"/>
                  </a:moveTo>
                  <a:lnTo>
                    <a:pt x="49" y="0"/>
                  </a:lnTo>
                  <a:lnTo>
                    <a:pt x="33" y="24"/>
                  </a:lnTo>
                  <a:cubicBezTo>
                    <a:pt x="29" y="28"/>
                    <a:pt x="24" y="30"/>
                    <a:pt x="19" y="31"/>
                  </a:cubicBezTo>
                  <a:lnTo>
                    <a:pt x="0" y="31"/>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122" name="Freeform 8">
              <a:extLst>
                <a:ext uri="{FF2B5EF4-FFF2-40B4-BE49-F238E27FC236}">
                  <a16:creationId xmlns:a16="http://schemas.microsoft.com/office/drawing/2014/main" id="{1A7FD54A-05E4-45D3-9340-8BB9DB814DDE}"/>
                </a:ext>
              </a:extLst>
            </p:cNvPr>
            <p:cNvSpPr>
              <a:spLocks/>
            </p:cNvSpPr>
            <p:nvPr/>
          </p:nvSpPr>
          <p:spPr bwMode="auto">
            <a:xfrm>
              <a:off x="1522413" y="947738"/>
              <a:ext cx="142875" cy="134938"/>
            </a:xfrm>
            <a:custGeom>
              <a:avLst/>
              <a:gdLst>
                <a:gd name="T0" fmla="*/ 0 w 150"/>
                <a:gd name="T1" fmla="*/ 116 h 140"/>
                <a:gd name="T2" fmla="*/ 0 w 150"/>
                <a:gd name="T3" fmla="*/ 116 h 140"/>
                <a:gd name="T4" fmla="*/ 60 w 150"/>
                <a:gd name="T5" fmla="*/ 140 h 140"/>
                <a:gd name="T6" fmla="*/ 116 w 150"/>
                <a:gd name="T7" fmla="*/ 140 h 140"/>
                <a:gd name="T8" fmla="*/ 137 w 150"/>
                <a:gd name="T9" fmla="*/ 125 h 140"/>
                <a:gd name="T10" fmla="*/ 150 w 150"/>
                <a:gd name="T11" fmla="*/ 65 h 140"/>
                <a:gd name="T12" fmla="*/ 130 w 150"/>
                <a:gd name="T13" fmla="*/ 50 h 140"/>
                <a:gd name="T14" fmla="*/ 63 w 150"/>
                <a:gd name="T15" fmla="*/ 51 h 140"/>
                <a:gd name="T16" fmla="*/ 41 w 150"/>
                <a:gd name="T17" fmla="*/ 11 h 140"/>
                <a:gd name="T18" fmla="*/ 41 w 150"/>
                <a:gd name="T19" fmla="*/ 4 h 140"/>
                <a:gd name="T20" fmla="*/ 47 w 150"/>
                <a:gd name="T21" fmla="*/ 0 h 140"/>
                <a:gd name="T22" fmla="*/ 124 w 150"/>
                <a:gd name="T23" fmla="*/ 0 h 140"/>
                <a:gd name="T24" fmla="*/ 130 w 150"/>
                <a:gd name="T25" fmla="*/ 4 h 140"/>
                <a:gd name="T26" fmla="*/ 130 w 150"/>
                <a:gd name="T27" fmla="*/ 11 h 140"/>
                <a:gd name="T28" fmla="*/ 109 w 150"/>
                <a:gd name="T29" fmla="*/ 5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 h="140">
                  <a:moveTo>
                    <a:pt x="0" y="116"/>
                  </a:moveTo>
                  <a:lnTo>
                    <a:pt x="0" y="116"/>
                  </a:lnTo>
                  <a:cubicBezTo>
                    <a:pt x="28" y="130"/>
                    <a:pt x="44" y="140"/>
                    <a:pt x="60" y="140"/>
                  </a:cubicBezTo>
                  <a:lnTo>
                    <a:pt x="116" y="140"/>
                  </a:lnTo>
                  <a:cubicBezTo>
                    <a:pt x="130" y="140"/>
                    <a:pt x="132" y="140"/>
                    <a:pt x="137" y="125"/>
                  </a:cubicBezTo>
                  <a:cubicBezTo>
                    <a:pt x="144" y="103"/>
                    <a:pt x="150" y="66"/>
                    <a:pt x="150" y="65"/>
                  </a:cubicBezTo>
                  <a:cubicBezTo>
                    <a:pt x="150" y="58"/>
                    <a:pt x="144" y="50"/>
                    <a:pt x="130" y="50"/>
                  </a:cubicBezTo>
                  <a:lnTo>
                    <a:pt x="63" y="51"/>
                  </a:lnTo>
                  <a:lnTo>
                    <a:pt x="41" y="11"/>
                  </a:lnTo>
                  <a:cubicBezTo>
                    <a:pt x="40" y="9"/>
                    <a:pt x="40" y="6"/>
                    <a:pt x="41" y="4"/>
                  </a:cubicBezTo>
                  <a:cubicBezTo>
                    <a:pt x="42" y="2"/>
                    <a:pt x="44" y="1"/>
                    <a:pt x="47" y="0"/>
                  </a:cubicBezTo>
                  <a:lnTo>
                    <a:pt x="124" y="0"/>
                  </a:lnTo>
                  <a:cubicBezTo>
                    <a:pt x="127" y="1"/>
                    <a:pt x="129" y="2"/>
                    <a:pt x="130" y="4"/>
                  </a:cubicBezTo>
                  <a:cubicBezTo>
                    <a:pt x="131" y="6"/>
                    <a:pt x="131" y="9"/>
                    <a:pt x="130" y="11"/>
                  </a:cubicBezTo>
                  <a:lnTo>
                    <a:pt x="109" y="50"/>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123" name="Freeform 9">
              <a:extLst>
                <a:ext uri="{FF2B5EF4-FFF2-40B4-BE49-F238E27FC236}">
                  <a16:creationId xmlns:a16="http://schemas.microsoft.com/office/drawing/2014/main" id="{A5566DB2-EDC2-4365-8109-A0C8CC85405F}"/>
                </a:ext>
              </a:extLst>
            </p:cNvPr>
            <p:cNvSpPr>
              <a:spLocks/>
            </p:cNvSpPr>
            <p:nvPr/>
          </p:nvSpPr>
          <p:spPr bwMode="auto">
            <a:xfrm>
              <a:off x="1574801" y="1114425"/>
              <a:ext cx="52388" cy="80963"/>
            </a:xfrm>
            <a:custGeom>
              <a:avLst/>
              <a:gdLst>
                <a:gd name="T0" fmla="*/ 2 w 55"/>
                <a:gd name="T1" fmla="*/ 71 h 83"/>
                <a:gd name="T2" fmla="*/ 2 w 55"/>
                <a:gd name="T3" fmla="*/ 71 h 83"/>
                <a:gd name="T4" fmla="*/ 27 w 55"/>
                <a:gd name="T5" fmla="*/ 83 h 83"/>
                <a:gd name="T6" fmla="*/ 55 w 55"/>
                <a:gd name="T7" fmla="*/ 62 h 83"/>
                <a:gd name="T8" fmla="*/ 27 w 55"/>
                <a:gd name="T9" fmla="*/ 42 h 83"/>
                <a:gd name="T10" fmla="*/ 0 w 55"/>
                <a:gd name="T11" fmla="*/ 21 h 83"/>
                <a:gd name="T12" fmla="*/ 27 w 55"/>
                <a:gd name="T13" fmla="*/ 0 h 83"/>
                <a:gd name="T14" fmla="*/ 52 w 55"/>
                <a:gd name="T15" fmla="*/ 12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83">
                  <a:moveTo>
                    <a:pt x="2" y="71"/>
                  </a:moveTo>
                  <a:lnTo>
                    <a:pt x="2" y="71"/>
                  </a:lnTo>
                  <a:cubicBezTo>
                    <a:pt x="8" y="79"/>
                    <a:pt x="17" y="83"/>
                    <a:pt x="27" y="83"/>
                  </a:cubicBezTo>
                  <a:cubicBezTo>
                    <a:pt x="42" y="83"/>
                    <a:pt x="55" y="74"/>
                    <a:pt x="55" y="62"/>
                  </a:cubicBezTo>
                  <a:cubicBezTo>
                    <a:pt x="55" y="51"/>
                    <a:pt x="42" y="42"/>
                    <a:pt x="27" y="42"/>
                  </a:cubicBezTo>
                  <a:cubicBezTo>
                    <a:pt x="12" y="42"/>
                    <a:pt x="0" y="32"/>
                    <a:pt x="0" y="21"/>
                  </a:cubicBezTo>
                  <a:cubicBezTo>
                    <a:pt x="0" y="9"/>
                    <a:pt x="12" y="0"/>
                    <a:pt x="27" y="0"/>
                  </a:cubicBezTo>
                  <a:cubicBezTo>
                    <a:pt x="37" y="0"/>
                    <a:pt x="46" y="4"/>
                    <a:pt x="52" y="12"/>
                  </a:cubicBez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124" name="Freeform 10">
              <a:extLst>
                <a:ext uri="{FF2B5EF4-FFF2-40B4-BE49-F238E27FC236}">
                  <a16:creationId xmlns:a16="http://schemas.microsoft.com/office/drawing/2014/main" id="{F8653D6F-D8A0-4401-97FA-88A897876487}"/>
                </a:ext>
              </a:extLst>
            </p:cNvPr>
            <p:cNvSpPr>
              <a:spLocks/>
            </p:cNvSpPr>
            <p:nvPr/>
          </p:nvSpPr>
          <p:spPr bwMode="auto">
            <a:xfrm>
              <a:off x="1600201" y="1195388"/>
              <a:ext cx="0" cy="12700"/>
            </a:xfrm>
            <a:custGeom>
              <a:avLst/>
              <a:gdLst>
                <a:gd name="T0" fmla="*/ 0 h 14"/>
                <a:gd name="T1" fmla="*/ 0 h 14"/>
                <a:gd name="T2" fmla="*/ 14 h 14"/>
              </a:gdLst>
              <a:ahLst/>
              <a:cxnLst>
                <a:cxn ang="0">
                  <a:pos x="0" y="T0"/>
                </a:cxn>
                <a:cxn ang="0">
                  <a:pos x="0" y="T1"/>
                </a:cxn>
                <a:cxn ang="0">
                  <a:pos x="0" y="T2"/>
                </a:cxn>
              </a:cxnLst>
              <a:rect l="0" t="0" r="r" b="b"/>
              <a:pathLst>
                <a:path h="14">
                  <a:moveTo>
                    <a:pt x="0" y="0"/>
                  </a:moveTo>
                  <a:lnTo>
                    <a:pt x="0" y="0"/>
                  </a:lnTo>
                  <a:lnTo>
                    <a:pt x="0" y="14"/>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sp>
          <p:nvSpPr>
            <p:cNvPr id="125" name="Freeform 11">
              <a:extLst>
                <a:ext uri="{FF2B5EF4-FFF2-40B4-BE49-F238E27FC236}">
                  <a16:creationId xmlns:a16="http://schemas.microsoft.com/office/drawing/2014/main" id="{F9AE0C22-3F1C-4144-B6C7-7C089E9E4F81}"/>
                </a:ext>
              </a:extLst>
            </p:cNvPr>
            <p:cNvSpPr>
              <a:spLocks/>
            </p:cNvSpPr>
            <p:nvPr/>
          </p:nvSpPr>
          <p:spPr bwMode="auto">
            <a:xfrm>
              <a:off x="1600201" y="1103313"/>
              <a:ext cx="0" cy="11113"/>
            </a:xfrm>
            <a:custGeom>
              <a:avLst/>
              <a:gdLst>
                <a:gd name="T0" fmla="*/ 0 h 13"/>
                <a:gd name="T1" fmla="*/ 0 h 13"/>
                <a:gd name="T2" fmla="*/ 13 h 13"/>
              </a:gdLst>
              <a:ahLst/>
              <a:cxnLst>
                <a:cxn ang="0">
                  <a:pos x="0" y="T0"/>
                </a:cxn>
                <a:cxn ang="0">
                  <a:pos x="0" y="T1"/>
                </a:cxn>
                <a:cxn ang="0">
                  <a:pos x="0" y="T2"/>
                </a:cxn>
              </a:cxnLst>
              <a:rect l="0" t="0" r="r" b="b"/>
              <a:pathLst>
                <a:path h="13">
                  <a:moveTo>
                    <a:pt x="0" y="0"/>
                  </a:moveTo>
                  <a:lnTo>
                    <a:pt x="0" y="0"/>
                  </a:lnTo>
                  <a:lnTo>
                    <a:pt x="0" y="13"/>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189">
                <a:defRPr/>
              </a:pPr>
              <a:endParaRPr lang="en-AU">
                <a:solidFill>
                  <a:srgbClr val="000000"/>
                </a:solidFill>
                <a:latin typeface="Arial" panose="020B0604020202020204"/>
              </a:endParaRPr>
            </a:p>
          </p:txBody>
        </p:sp>
      </p:grpSp>
      <p:sp>
        <p:nvSpPr>
          <p:cNvPr id="62" name="TextBox 61">
            <a:extLst>
              <a:ext uri="{FF2B5EF4-FFF2-40B4-BE49-F238E27FC236}">
                <a16:creationId xmlns:a16="http://schemas.microsoft.com/office/drawing/2014/main" id="{91CC9005-3BB1-4D10-B981-4202C00D7527}"/>
              </a:ext>
            </a:extLst>
          </p:cNvPr>
          <p:cNvSpPr txBox="1"/>
          <p:nvPr/>
        </p:nvSpPr>
        <p:spPr>
          <a:xfrm>
            <a:off x="330746" y="702422"/>
            <a:ext cx="8519886" cy="1585049"/>
          </a:xfrm>
          <a:prstGeom prst="rect">
            <a:avLst/>
          </a:prstGeom>
          <a:noFill/>
        </p:spPr>
        <p:txBody>
          <a:bodyPr wrap="square">
            <a:spAutoFit/>
          </a:bodyPr>
          <a:lstStyle/>
          <a:p>
            <a:pPr marL="171446" indent="-171446" defTabSz="914349">
              <a:spcBef>
                <a:spcPts val="600"/>
              </a:spcBef>
              <a:buClr>
                <a:srgbClr val="F26729"/>
              </a:buClr>
              <a:buFont typeface="Arial" panose="020B0604020202020204" pitchFamily="34" charset="0"/>
              <a:buChar char="•"/>
              <a:defRPr/>
            </a:pPr>
            <a:r>
              <a:rPr lang="en-GB" sz="1200" dirty="0">
                <a:solidFill>
                  <a:srgbClr val="002060"/>
                </a:solidFill>
                <a:latin typeface="Arial" panose="020B0604020202020204"/>
              </a:rPr>
              <a:t>US banks still greatest concern</a:t>
            </a:r>
          </a:p>
          <a:p>
            <a:pPr marL="171450" indent="-171450" defTabSz="914349">
              <a:spcBef>
                <a:spcPts val="600"/>
              </a:spcBef>
              <a:buClr>
                <a:srgbClr val="F26729"/>
              </a:buClr>
              <a:buFont typeface="Arial" panose="020B0604020202020204" pitchFamily="34" charset="0"/>
              <a:buChar char="•"/>
              <a:defRPr/>
            </a:pPr>
            <a:r>
              <a:rPr lang="en-GB" sz="1200" dirty="0">
                <a:solidFill>
                  <a:srgbClr val="002060"/>
                </a:solidFill>
                <a:latin typeface="Arial" panose="020B0604020202020204"/>
              </a:rPr>
              <a:t>Fall in banking index still well above 2008 crisis </a:t>
            </a:r>
            <a:endParaRPr lang="en-GB" sz="1200" b="1" dirty="0">
              <a:solidFill>
                <a:srgbClr val="002060"/>
              </a:solidFill>
              <a:latin typeface="Arial" panose="020B0604020202020204"/>
            </a:endParaRPr>
          </a:p>
          <a:p>
            <a:pPr marL="171450" indent="-171450" defTabSz="914349">
              <a:spcBef>
                <a:spcPts val="600"/>
              </a:spcBef>
              <a:buClr>
                <a:srgbClr val="F26729"/>
              </a:buClr>
              <a:buFont typeface="Arial" panose="020B0604020202020204" pitchFamily="34" charset="0"/>
              <a:buChar char="•"/>
              <a:defRPr/>
            </a:pPr>
            <a:r>
              <a:rPr lang="en-GB" sz="1200" dirty="0">
                <a:solidFill>
                  <a:srgbClr val="002060"/>
                </a:solidFill>
                <a:latin typeface="Arial" panose="020B0604020202020204"/>
              </a:rPr>
              <a:t>More of a liquidity issue rather solvency – Central banks will support</a:t>
            </a:r>
          </a:p>
          <a:p>
            <a:pPr marL="171450" indent="-171450" defTabSz="914349">
              <a:spcBef>
                <a:spcPts val="600"/>
              </a:spcBef>
              <a:buClr>
                <a:srgbClr val="F26729"/>
              </a:buClr>
              <a:buFont typeface="Arial" panose="020B0604020202020204" pitchFamily="34" charset="0"/>
              <a:buChar char="•"/>
              <a:defRPr/>
            </a:pPr>
            <a:r>
              <a:rPr lang="en-GB" sz="1200" dirty="0">
                <a:solidFill>
                  <a:srgbClr val="002060"/>
                </a:solidFill>
                <a:latin typeface="Arial" panose="020B0604020202020204"/>
              </a:rPr>
              <a:t>Overnight – Credit Suisse had Swiss regulators step in with support</a:t>
            </a:r>
            <a:endParaRPr lang="en-GB" sz="1200" b="1" dirty="0">
              <a:solidFill>
                <a:srgbClr val="002060"/>
              </a:solidFill>
              <a:latin typeface="Arial" panose="020B0604020202020204"/>
            </a:endParaRPr>
          </a:p>
          <a:p>
            <a:pPr marL="171450" indent="-171450" defTabSz="914349">
              <a:spcBef>
                <a:spcPts val="600"/>
              </a:spcBef>
              <a:buClr>
                <a:srgbClr val="F26729"/>
              </a:buClr>
              <a:buFont typeface="Arial" panose="020B0604020202020204" pitchFamily="34" charset="0"/>
              <a:buChar char="•"/>
              <a:defRPr/>
            </a:pPr>
            <a:endParaRPr lang="en-GB" sz="1200" b="1" dirty="0">
              <a:solidFill>
                <a:srgbClr val="002060"/>
              </a:solidFill>
              <a:latin typeface="Arial" panose="020B0604020202020204"/>
            </a:endParaRPr>
          </a:p>
          <a:p>
            <a:pPr marL="171450" indent="-171450" defTabSz="914349">
              <a:spcBef>
                <a:spcPts val="600"/>
              </a:spcBef>
              <a:buClr>
                <a:srgbClr val="F26729"/>
              </a:buClr>
              <a:buFont typeface="Arial" panose="020B0604020202020204" pitchFamily="34" charset="0"/>
              <a:buChar char="•"/>
              <a:defRPr/>
            </a:pPr>
            <a:r>
              <a:rPr lang="en-GB" sz="1200" b="1" dirty="0">
                <a:solidFill>
                  <a:srgbClr val="002060"/>
                </a:solidFill>
                <a:latin typeface="Arial" panose="020B0604020202020204"/>
              </a:rPr>
              <a:t>What might now happen to </a:t>
            </a:r>
            <a:r>
              <a:rPr lang="en-GB" sz="1200" b="1" dirty="0" err="1">
                <a:solidFill>
                  <a:srgbClr val="002060"/>
                </a:solidFill>
                <a:latin typeface="Arial" panose="020B0604020202020204"/>
              </a:rPr>
              <a:t>forecays</a:t>
            </a:r>
            <a:r>
              <a:rPr lang="en-GB" sz="1200" b="1" dirty="0">
                <a:solidFill>
                  <a:srgbClr val="002060"/>
                </a:solidFill>
                <a:latin typeface="Arial" panose="020B0604020202020204"/>
              </a:rPr>
              <a:t> from central banks for bank rate movements&gt;?</a:t>
            </a:r>
            <a:endParaRPr lang="en-GB" sz="1100" dirty="0">
              <a:solidFill>
                <a:srgbClr val="002060"/>
              </a:solidFill>
              <a:latin typeface="Arial" panose="020B0604020202020204"/>
            </a:endParaRPr>
          </a:p>
        </p:txBody>
      </p:sp>
      <p:sp>
        <p:nvSpPr>
          <p:cNvPr id="64" name="Footer Placeholder 1">
            <a:extLst>
              <a:ext uri="{FF2B5EF4-FFF2-40B4-BE49-F238E27FC236}">
                <a16:creationId xmlns:a16="http://schemas.microsoft.com/office/drawing/2014/main" id="{54F5E8B0-FBD7-48BC-A34C-DC6126C5EE8A}"/>
              </a:ext>
            </a:extLst>
          </p:cNvPr>
          <p:cNvSpPr>
            <a:spLocks noGrp="1"/>
          </p:cNvSpPr>
          <p:nvPr>
            <p:ph type="ftr" sz="quarter" idx="16"/>
          </p:nvPr>
        </p:nvSpPr>
        <p:spPr>
          <a:xfrm>
            <a:off x="6034227" y="4831677"/>
            <a:ext cx="2044700" cy="273844"/>
          </a:xfrm>
        </p:spPr>
        <p:txBody>
          <a:bodyPr/>
          <a:lstStyle/>
          <a:p>
            <a:pPr defTabSz="457189"/>
            <a:r>
              <a:rPr lang="en-GB">
                <a:solidFill>
                  <a:srgbClr val="FFFFFF">
                    <a:lumMod val="65000"/>
                  </a:srgbClr>
                </a:solidFill>
                <a:latin typeface="Arial" panose="020B0604020202020204"/>
              </a:rPr>
              <a:t>SDCT</a:t>
            </a:r>
            <a:endParaRPr lang="en-US" dirty="0">
              <a:solidFill>
                <a:srgbClr val="FFFFFF">
                  <a:lumMod val="65000"/>
                </a:srgbClr>
              </a:solidFill>
              <a:latin typeface="Arial" panose="020B0604020202020204"/>
            </a:endParaRPr>
          </a:p>
        </p:txBody>
      </p:sp>
      <p:sp>
        <p:nvSpPr>
          <p:cNvPr id="2" name="Slide Number Placeholder 1">
            <a:extLst>
              <a:ext uri="{FF2B5EF4-FFF2-40B4-BE49-F238E27FC236}">
                <a16:creationId xmlns:a16="http://schemas.microsoft.com/office/drawing/2014/main" id="{FEC3A1AC-6EA4-31CC-76F6-4E23D3E47B26}"/>
              </a:ext>
            </a:extLst>
          </p:cNvPr>
          <p:cNvSpPr>
            <a:spLocks noGrp="1"/>
          </p:cNvSpPr>
          <p:nvPr>
            <p:ph type="sldNum" sz="quarter" idx="17"/>
          </p:nvPr>
        </p:nvSpPr>
        <p:spPr/>
        <p:txBody>
          <a:bodyPr/>
          <a:lstStyle/>
          <a:p>
            <a:fld id="{A7C12C7C-6A3B-F84D-A357-F08536A96CB0}" type="slidenum">
              <a:rPr lang="en-US" smtClean="0"/>
              <a:pPr/>
              <a:t>9</a:t>
            </a:fld>
            <a:endParaRPr lang="en-US" dirty="0"/>
          </a:p>
        </p:txBody>
      </p:sp>
    </p:spTree>
    <p:extLst>
      <p:ext uri="{BB962C8B-B14F-4D97-AF65-F5344CB8AC3E}">
        <p14:creationId xmlns:p14="http://schemas.microsoft.com/office/powerpoint/2010/main" val="30261149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75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theme/theme1.xml><?xml version="1.0" encoding="utf-8"?>
<a:theme xmlns:a="http://schemas.openxmlformats.org/drawingml/2006/main" name="1_Link Group">
  <a:themeElements>
    <a:clrScheme name="LG_Tangelo-Fiesta">
      <a:dk1>
        <a:srgbClr val="000000"/>
      </a:dk1>
      <a:lt1>
        <a:srgbClr val="FFFFFF"/>
      </a:lt1>
      <a:dk2>
        <a:srgbClr val="F26729"/>
      </a:dk2>
      <a:lt2>
        <a:srgbClr val="DD4132"/>
      </a:lt2>
      <a:accent1>
        <a:srgbClr val="F26729"/>
      </a:accent1>
      <a:accent2>
        <a:srgbClr val="13294B"/>
      </a:accent2>
      <a:accent3>
        <a:srgbClr val="FFA500"/>
      </a:accent3>
      <a:accent4>
        <a:srgbClr val="EE5C6C"/>
      </a:accent4>
      <a:accent5>
        <a:srgbClr val="008DB9"/>
      </a:accent5>
      <a:accent6>
        <a:srgbClr val="964F4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NK_PPT 9.0_Abridged_Tangelo-Fiesta" id="{261510A1-689C-BC41-92C7-E0143E4792A0}" vid="{00F7A0A3-8D9F-CB45-A886-537E04223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Link Group">
  <a:themeElements>
    <a:clrScheme name="LG_Tangelo-Fiesta">
      <a:dk1>
        <a:srgbClr val="000000"/>
      </a:dk1>
      <a:lt1>
        <a:srgbClr val="FFFFFF"/>
      </a:lt1>
      <a:dk2>
        <a:srgbClr val="F26729"/>
      </a:dk2>
      <a:lt2>
        <a:srgbClr val="DD4132"/>
      </a:lt2>
      <a:accent1>
        <a:srgbClr val="F26729"/>
      </a:accent1>
      <a:accent2>
        <a:srgbClr val="13294B"/>
      </a:accent2>
      <a:accent3>
        <a:srgbClr val="FFA500"/>
      </a:accent3>
      <a:accent4>
        <a:srgbClr val="EE5C6C"/>
      </a:accent4>
      <a:accent5>
        <a:srgbClr val="008DB9"/>
      </a:accent5>
      <a:accent6>
        <a:srgbClr val="964F4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NK_PPT 9.0_Abridged_Tangelo-Fiesta" id="{261510A1-689C-BC41-92C7-E0143E4792A0}" vid="{00F7A0A3-8D9F-CB45-A886-537E0422358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tem xmlns="d22579bb-e793-407c-bd0a-a32cd5047946">PowerPoint Template</Item>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1A8D0A805D21D4798AFE337AE2DE635" ma:contentTypeVersion="5" ma:contentTypeDescription="Create a new document." ma:contentTypeScope="" ma:versionID="fea93589202868fdc1cedbe168a02af1">
  <xsd:schema xmlns:xsd="http://www.w3.org/2001/XMLSchema" xmlns:xs="http://www.w3.org/2001/XMLSchema" xmlns:p="http://schemas.microsoft.com/office/2006/metadata/properties" xmlns:ns2="d22579bb-e793-407c-bd0a-a32cd5047946" xmlns:ns3="1aaeaa5d-cea7-4128-94c4-cc7447e8edf8" targetNamespace="http://schemas.microsoft.com/office/2006/metadata/properties" ma:root="true" ma:fieldsID="7ed2133b7753c80fbcbf2f8d89278119" ns2:_="" ns3:_="">
    <xsd:import namespace="d22579bb-e793-407c-bd0a-a32cd5047946"/>
    <xsd:import namespace="1aaeaa5d-cea7-4128-94c4-cc7447e8edf8"/>
    <xsd:element name="properties">
      <xsd:complexType>
        <xsd:sequence>
          <xsd:element name="documentManagement">
            <xsd:complexType>
              <xsd:all>
                <xsd:element ref="ns2:MediaServiceMetadata" minOccurs="0"/>
                <xsd:element ref="ns2:MediaServiceFastMetadata" minOccurs="0"/>
                <xsd:element ref="ns2:Item"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2579bb-e793-407c-bd0a-a32cd50479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Item" ma:index="10" nillable="true" ma:displayName="Item " ma:description="Item description for filtering" ma:format="Dropdown" ma:internalName="Item">
      <xsd:simpleType>
        <xsd:restriction base="dms:Choice">
          <xsd:enumeration value="Letterhead"/>
          <xsd:enumeration value="PowerPoint Template"/>
          <xsd:enumeration value="Word Document template"/>
          <xsd:enumeration value="Business Card"/>
          <xsd:enumeration value="Email Signature"/>
          <xsd:enumeration value="Icons"/>
        </xsd:restriction>
      </xsd:simpleType>
    </xsd:element>
  </xsd:schema>
  <xsd:schema xmlns:xsd="http://www.w3.org/2001/XMLSchema" xmlns:xs="http://www.w3.org/2001/XMLSchema" xmlns:dms="http://schemas.microsoft.com/office/2006/documentManagement/types" xmlns:pc="http://schemas.microsoft.com/office/infopath/2007/PartnerControls" targetNamespace="1aaeaa5d-cea7-4128-94c4-cc7447e8edf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40214F-18AD-43F4-89A7-A8229C197913}">
  <ds:schemaRefs>
    <ds:schemaRef ds:uri="d22579bb-e793-407c-bd0a-a32cd5047946"/>
    <ds:schemaRef ds:uri="http://purl.org/dc/terms/"/>
    <ds:schemaRef ds:uri="http://schemas.microsoft.com/office/2006/documentManagement/types"/>
    <ds:schemaRef ds:uri="1aaeaa5d-cea7-4128-94c4-cc7447e8edf8"/>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E83D71AF-6E41-4E15-B8A7-599A994B52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2579bb-e793-407c-bd0a-a32cd5047946"/>
    <ds:schemaRef ds:uri="1aaeaa5d-cea7-4128-94c4-cc7447e8ed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BFFDCA-8A5A-44CD-9A6D-908700397A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02 Link Group_Tangelo-Fiesta</Template>
  <TotalTime>7145</TotalTime>
  <Words>612</Words>
  <Application>Microsoft Office PowerPoint</Application>
  <PresentationFormat>On-screen Show (16:9)</PresentationFormat>
  <Paragraphs>125</Paragraphs>
  <Slides>14</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Arial</vt:lpstr>
      <vt:lpstr>Arial Unicode MS</vt:lpstr>
      <vt:lpstr>Calibri</vt:lpstr>
      <vt:lpstr>Calibri Light</vt:lpstr>
      <vt:lpstr>System Font Regular</vt:lpstr>
      <vt:lpstr>1_Link Group</vt:lpstr>
      <vt:lpstr>Office Theme</vt:lpstr>
      <vt:lpstr>2_Link Group</vt:lpstr>
      <vt:lpstr>Economic Presentation:  Society of District Council Treasurers  Presented By Alan George | Director Thursday 16th March 2023 </vt:lpstr>
      <vt:lpstr>Outlook for UK GDP Growth</vt:lpstr>
      <vt:lpstr>Oil and Commodity Prices</vt:lpstr>
      <vt:lpstr>CPI Inflation v UK Wage Growth</vt:lpstr>
      <vt:lpstr>UK Inflation</vt:lpstr>
      <vt:lpstr>UK Bank Rate Forecast</vt:lpstr>
      <vt:lpstr>UK Interest Rate Forecasts</vt:lpstr>
      <vt:lpstr>UK Banks 5 Year Senior Debt CDS Spreads</vt:lpstr>
      <vt:lpstr>Banking Crisis or not…….</vt:lpstr>
      <vt:lpstr>SONIA Rates 31/03/2022 – 13/03/2023</vt:lpstr>
      <vt:lpstr>Few Budget Headlines</vt:lpstr>
      <vt:lpstr>Balance sheet financing</vt:lpstr>
      <vt:lpstr>Cash and Investments </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Kenning</dc:creator>
  <cp:lastModifiedBy>Alan George</cp:lastModifiedBy>
  <cp:revision>234</cp:revision>
  <cp:lastPrinted>2021-10-05T16:22:15Z</cp:lastPrinted>
  <dcterms:created xsi:type="dcterms:W3CDTF">2021-09-06T08:57:13Z</dcterms:created>
  <dcterms:modified xsi:type="dcterms:W3CDTF">2023-03-16T09:01:39Z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0x01010051A8D0A805D21D4798AFE337AE2DE635</vt:lpwstr>
  </property>
</Properties>
</file>