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 id="2147483668" r:id="rId3"/>
  </p:sldMasterIdLst>
  <p:notesMasterIdLst>
    <p:notesMasterId r:id="rId26"/>
  </p:notesMasterIdLst>
  <p:handoutMasterIdLst>
    <p:handoutMasterId r:id="rId27"/>
  </p:handoutMasterIdLst>
  <p:sldIdLst>
    <p:sldId id="1334" r:id="rId4"/>
    <p:sldId id="1577" r:id="rId5"/>
    <p:sldId id="1566" r:id="rId6"/>
    <p:sldId id="1567" r:id="rId7"/>
    <p:sldId id="1568" r:id="rId8"/>
    <p:sldId id="1569" r:id="rId9"/>
    <p:sldId id="1571" r:id="rId10"/>
    <p:sldId id="1572" r:id="rId11"/>
    <p:sldId id="1573" r:id="rId12"/>
    <p:sldId id="1574" r:id="rId13"/>
    <p:sldId id="1575" r:id="rId14"/>
    <p:sldId id="1576" r:id="rId15"/>
    <p:sldId id="1578" r:id="rId16"/>
    <p:sldId id="1586" r:id="rId17"/>
    <p:sldId id="1580" r:id="rId18"/>
    <p:sldId id="1582" r:id="rId19"/>
    <p:sldId id="1583" r:id="rId20"/>
    <p:sldId id="1584" r:id="rId21"/>
    <p:sldId id="1585" r:id="rId22"/>
    <p:sldId id="1587" r:id="rId23"/>
    <p:sldId id="1075" r:id="rId24"/>
    <p:sldId id="1084" r:id="rId25"/>
  </p:sldIdLst>
  <p:sldSz cx="9144000" cy="6858000" type="screen4x3"/>
  <p:notesSz cx="6810375" cy="9942513"/>
  <p:custDataLst>
    <p:tags r:id="rId28"/>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359E"/>
    <a:srgbClr val="00ABD4"/>
    <a:srgbClr val="7AC142"/>
    <a:srgbClr val="EE2C74"/>
    <a:srgbClr val="C0C0C0"/>
    <a:srgbClr val="003399"/>
    <a:srgbClr val="99CCFF"/>
    <a:srgbClr val="00CCFF"/>
    <a:srgbClr val="64B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6651" autoAdjust="0"/>
  </p:normalViewPr>
  <p:slideViewPr>
    <p:cSldViewPr>
      <p:cViewPr>
        <p:scale>
          <a:sx n="80" d="100"/>
          <a:sy n="80" d="100"/>
        </p:scale>
        <p:origin x="-562" y="422"/>
      </p:cViewPr>
      <p:guideLst>
        <p:guide orient="horz" pos="1207"/>
        <p:guide orient="horz" pos="30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p:scale>
          <a:sx n="100" d="100"/>
          <a:sy n="100" d="100"/>
        </p:scale>
        <p:origin x="-1518" y="1272"/>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CLA-FS01\H.Chard$\data%20for%20Heather%20hild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chard\AppData\Local\Microsoft\Windows\Temporary%20Internet%20Files\Content.Outlook\1VP8F1IB\Charts%20(IPDRPI%20lag)%202014%2009%2030.xlsm"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cla-fs01\JamesBevan\JDK%202014\Yield%20Quartiles_AllProp_Q42013.xlsm"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50800">
              <a:solidFill>
                <a:srgbClr val="00ABD4"/>
              </a:solidFill>
            </a:ln>
          </c:spPr>
          <c:marker>
            <c:symbol val="none"/>
          </c:marker>
          <c:cat>
            <c:numRef>
              <c:f>'10yr Gilt Yields'!$B$3:$B$93</c:f>
              <c:numCache>
                <c:formatCode>dd/mm/yyyy</c:formatCode>
                <c:ptCount val="91"/>
                <c:pt idx="0">
                  <c:v>33694</c:v>
                </c:pt>
                <c:pt idx="1">
                  <c:v>33785</c:v>
                </c:pt>
                <c:pt idx="2">
                  <c:v>33877</c:v>
                </c:pt>
                <c:pt idx="3">
                  <c:v>33969</c:v>
                </c:pt>
                <c:pt idx="4">
                  <c:v>34059</c:v>
                </c:pt>
                <c:pt idx="5">
                  <c:v>34150</c:v>
                </c:pt>
                <c:pt idx="6">
                  <c:v>34242</c:v>
                </c:pt>
                <c:pt idx="7">
                  <c:v>34334</c:v>
                </c:pt>
                <c:pt idx="8">
                  <c:v>34424</c:v>
                </c:pt>
                <c:pt idx="9">
                  <c:v>34515</c:v>
                </c:pt>
                <c:pt idx="10">
                  <c:v>34607</c:v>
                </c:pt>
                <c:pt idx="11">
                  <c:v>34698</c:v>
                </c:pt>
                <c:pt idx="12">
                  <c:v>34789</c:v>
                </c:pt>
                <c:pt idx="13">
                  <c:v>34880</c:v>
                </c:pt>
                <c:pt idx="14">
                  <c:v>34971</c:v>
                </c:pt>
                <c:pt idx="15">
                  <c:v>35062</c:v>
                </c:pt>
                <c:pt idx="16">
                  <c:v>35153</c:v>
                </c:pt>
                <c:pt idx="17">
                  <c:v>35244</c:v>
                </c:pt>
                <c:pt idx="18">
                  <c:v>35338</c:v>
                </c:pt>
                <c:pt idx="19">
                  <c:v>35430</c:v>
                </c:pt>
                <c:pt idx="20">
                  <c:v>35520</c:v>
                </c:pt>
                <c:pt idx="21">
                  <c:v>35611</c:v>
                </c:pt>
                <c:pt idx="22">
                  <c:v>35703</c:v>
                </c:pt>
                <c:pt idx="23">
                  <c:v>35795</c:v>
                </c:pt>
                <c:pt idx="24">
                  <c:v>35885</c:v>
                </c:pt>
                <c:pt idx="25">
                  <c:v>35976</c:v>
                </c:pt>
                <c:pt idx="26">
                  <c:v>36068</c:v>
                </c:pt>
                <c:pt idx="27">
                  <c:v>36160</c:v>
                </c:pt>
                <c:pt idx="28">
                  <c:v>36250</c:v>
                </c:pt>
                <c:pt idx="29">
                  <c:v>36341</c:v>
                </c:pt>
                <c:pt idx="30">
                  <c:v>36433</c:v>
                </c:pt>
                <c:pt idx="31">
                  <c:v>36525</c:v>
                </c:pt>
                <c:pt idx="32">
                  <c:v>36616</c:v>
                </c:pt>
                <c:pt idx="33">
                  <c:v>36707</c:v>
                </c:pt>
                <c:pt idx="34">
                  <c:v>36798</c:v>
                </c:pt>
                <c:pt idx="35">
                  <c:v>36889</c:v>
                </c:pt>
                <c:pt idx="36">
                  <c:v>36980</c:v>
                </c:pt>
                <c:pt idx="37">
                  <c:v>37071</c:v>
                </c:pt>
                <c:pt idx="38">
                  <c:v>37162</c:v>
                </c:pt>
                <c:pt idx="39">
                  <c:v>37256</c:v>
                </c:pt>
                <c:pt idx="40">
                  <c:v>37344</c:v>
                </c:pt>
                <c:pt idx="41">
                  <c:v>37435</c:v>
                </c:pt>
                <c:pt idx="42">
                  <c:v>37529</c:v>
                </c:pt>
                <c:pt idx="43">
                  <c:v>37621</c:v>
                </c:pt>
                <c:pt idx="44">
                  <c:v>37711</c:v>
                </c:pt>
                <c:pt idx="45">
                  <c:v>37802</c:v>
                </c:pt>
                <c:pt idx="46">
                  <c:v>37894</c:v>
                </c:pt>
                <c:pt idx="47">
                  <c:v>37986</c:v>
                </c:pt>
                <c:pt idx="48">
                  <c:v>38077</c:v>
                </c:pt>
                <c:pt idx="49">
                  <c:v>38168</c:v>
                </c:pt>
                <c:pt idx="50">
                  <c:v>38260</c:v>
                </c:pt>
                <c:pt idx="51">
                  <c:v>38352</c:v>
                </c:pt>
                <c:pt idx="52">
                  <c:v>38442</c:v>
                </c:pt>
                <c:pt idx="53">
                  <c:v>38533</c:v>
                </c:pt>
                <c:pt idx="54">
                  <c:v>38625</c:v>
                </c:pt>
                <c:pt idx="55">
                  <c:v>38716</c:v>
                </c:pt>
                <c:pt idx="56">
                  <c:v>38807</c:v>
                </c:pt>
                <c:pt idx="57">
                  <c:v>38898</c:v>
                </c:pt>
                <c:pt idx="58">
                  <c:v>38989</c:v>
                </c:pt>
                <c:pt idx="59">
                  <c:v>39080</c:v>
                </c:pt>
                <c:pt idx="60">
                  <c:v>39171</c:v>
                </c:pt>
                <c:pt idx="61">
                  <c:v>39262</c:v>
                </c:pt>
                <c:pt idx="62">
                  <c:v>39353</c:v>
                </c:pt>
                <c:pt idx="63">
                  <c:v>39447</c:v>
                </c:pt>
                <c:pt idx="64">
                  <c:v>39538</c:v>
                </c:pt>
                <c:pt idx="65">
                  <c:v>39629</c:v>
                </c:pt>
                <c:pt idx="66">
                  <c:v>39721</c:v>
                </c:pt>
                <c:pt idx="67">
                  <c:v>39813</c:v>
                </c:pt>
                <c:pt idx="68">
                  <c:v>39903</c:v>
                </c:pt>
                <c:pt idx="69">
                  <c:v>39994</c:v>
                </c:pt>
                <c:pt idx="70">
                  <c:v>40086</c:v>
                </c:pt>
                <c:pt idx="71">
                  <c:v>40178</c:v>
                </c:pt>
                <c:pt idx="72">
                  <c:v>40268</c:v>
                </c:pt>
                <c:pt idx="73">
                  <c:v>40359</c:v>
                </c:pt>
                <c:pt idx="74">
                  <c:v>40451</c:v>
                </c:pt>
                <c:pt idx="75">
                  <c:v>40543</c:v>
                </c:pt>
                <c:pt idx="76">
                  <c:v>40633</c:v>
                </c:pt>
                <c:pt idx="77">
                  <c:v>40724</c:v>
                </c:pt>
                <c:pt idx="78">
                  <c:v>40816</c:v>
                </c:pt>
                <c:pt idx="79">
                  <c:v>40907</c:v>
                </c:pt>
                <c:pt idx="80">
                  <c:v>40998</c:v>
                </c:pt>
                <c:pt idx="81">
                  <c:v>41089</c:v>
                </c:pt>
                <c:pt idx="82">
                  <c:v>41180</c:v>
                </c:pt>
                <c:pt idx="83">
                  <c:v>41274</c:v>
                </c:pt>
                <c:pt idx="84">
                  <c:v>41362</c:v>
                </c:pt>
                <c:pt idx="85">
                  <c:v>41453</c:v>
                </c:pt>
                <c:pt idx="86">
                  <c:v>41547</c:v>
                </c:pt>
                <c:pt idx="87">
                  <c:v>41639</c:v>
                </c:pt>
                <c:pt idx="88">
                  <c:v>41729</c:v>
                </c:pt>
                <c:pt idx="89">
                  <c:v>41820</c:v>
                </c:pt>
                <c:pt idx="90">
                  <c:v>41890</c:v>
                </c:pt>
              </c:numCache>
            </c:numRef>
          </c:cat>
          <c:val>
            <c:numRef>
              <c:f>'10yr Gilt Yields'!$C$3:$C$93</c:f>
              <c:numCache>
                <c:formatCode>General</c:formatCode>
                <c:ptCount val="91"/>
                <c:pt idx="0">
                  <c:v>9.8700000000000028</c:v>
                </c:pt>
                <c:pt idx="1">
                  <c:v>9.16</c:v>
                </c:pt>
                <c:pt idx="2">
                  <c:v>8.9700000000000006</c:v>
                </c:pt>
                <c:pt idx="3">
                  <c:v>8.2530000000000001</c:v>
                </c:pt>
                <c:pt idx="4">
                  <c:v>7.7569999999999997</c:v>
                </c:pt>
                <c:pt idx="5">
                  <c:v>7.6229999999999807</c:v>
                </c:pt>
                <c:pt idx="6">
                  <c:v>6.8959999999999955</c:v>
                </c:pt>
                <c:pt idx="7">
                  <c:v>6.0990000000000002</c:v>
                </c:pt>
                <c:pt idx="8">
                  <c:v>7.5060000000000002</c:v>
                </c:pt>
                <c:pt idx="9">
                  <c:v>8.6389999999999993</c:v>
                </c:pt>
                <c:pt idx="10">
                  <c:v>8.7989999999999995</c:v>
                </c:pt>
                <c:pt idx="11">
                  <c:v>8.7100000000000009</c:v>
                </c:pt>
                <c:pt idx="12">
                  <c:v>8.4980000000000011</c:v>
                </c:pt>
                <c:pt idx="13">
                  <c:v>8.4500000000000028</c:v>
                </c:pt>
                <c:pt idx="14">
                  <c:v>8.1189999999999998</c:v>
                </c:pt>
                <c:pt idx="15">
                  <c:v>7.415</c:v>
                </c:pt>
                <c:pt idx="16">
                  <c:v>8.1790000000000003</c:v>
                </c:pt>
                <c:pt idx="17">
                  <c:v>7.8919999999999995</c:v>
                </c:pt>
                <c:pt idx="18">
                  <c:v>7.6629999999999807</c:v>
                </c:pt>
                <c:pt idx="19">
                  <c:v>7.5119999999999996</c:v>
                </c:pt>
                <c:pt idx="20">
                  <c:v>7.6360000000000001</c:v>
                </c:pt>
                <c:pt idx="21">
                  <c:v>7.0780000000000003</c:v>
                </c:pt>
                <c:pt idx="22">
                  <c:v>6.4480000000000004</c:v>
                </c:pt>
                <c:pt idx="23">
                  <c:v>6.2919999999999998</c:v>
                </c:pt>
                <c:pt idx="24">
                  <c:v>5.8969999999999985</c:v>
                </c:pt>
                <c:pt idx="25">
                  <c:v>5.8579999999999846</c:v>
                </c:pt>
                <c:pt idx="26">
                  <c:v>4.8969999999999985</c:v>
                </c:pt>
                <c:pt idx="27">
                  <c:v>4.3619999999999965</c:v>
                </c:pt>
                <c:pt idx="28">
                  <c:v>4.4880000000000004</c:v>
                </c:pt>
                <c:pt idx="29">
                  <c:v>5.0619999999999985</c:v>
                </c:pt>
                <c:pt idx="30">
                  <c:v>5.6219999999999946</c:v>
                </c:pt>
                <c:pt idx="31">
                  <c:v>5.484</c:v>
                </c:pt>
                <c:pt idx="32">
                  <c:v>5.2389999999999999</c:v>
                </c:pt>
                <c:pt idx="33">
                  <c:v>5.1710000000000003</c:v>
                </c:pt>
                <c:pt idx="34">
                  <c:v>5.1949999999999807</c:v>
                </c:pt>
                <c:pt idx="35">
                  <c:v>4.8810000000000002</c:v>
                </c:pt>
                <c:pt idx="36">
                  <c:v>4.7839999999999998</c:v>
                </c:pt>
                <c:pt idx="37">
                  <c:v>5.2889999999999997</c:v>
                </c:pt>
                <c:pt idx="38">
                  <c:v>4.907</c:v>
                </c:pt>
                <c:pt idx="39">
                  <c:v>5.0539999999999985</c:v>
                </c:pt>
                <c:pt idx="40">
                  <c:v>5.2930000000000001</c:v>
                </c:pt>
                <c:pt idx="41">
                  <c:v>5.0060000000000002</c:v>
                </c:pt>
                <c:pt idx="42">
                  <c:v>4.3710000000000004</c:v>
                </c:pt>
                <c:pt idx="43">
                  <c:v>4.3739999999999997</c:v>
                </c:pt>
                <c:pt idx="44">
                  <c:v>4.2880000000000003</c:v>
                </c:pt>
                <c:pt idx="45">
                  <c:v>4.1569999999999965</c:v>
                </c:pt>
                <c:pt idx="46">
                  <c:v>4.53</c:v>
                </c:pt>
                <c:pt idx="47">
                  <c:v>4.8019999999999996</c:v>
                </c:pt>
                <c:pt idx="48">
                  <c:v>4.7510000000000003</c:v>
                </c:pt>
                <c:pt idx="49">
                  <c:v>5.0990000000000002</c:v>
                </c:pt>
                <c:pt idx="50">
                  <c:v>4.8330000000000002</c:v>
                </c:pt>
                <c:pt idx="51">
                  <c:v>4.5369999999999999</c:v>
                </c:pt>
                <c:pt idx="52">
                  <c:v>4.6989999999999945</c:v>
                </c:pt>
                <c:pt idx="53">
                  <c:v>4.173</c:v>
                </c:pt>
                <c:pt idx="54">
                  <c:v>4.2869999999999999</c:v>
                </c:pt>
                <c:pt idx="55">
                  <c:v>4.0999999999999996</c:v>
                </c:pt>
                <c:pt idx="56">
                  <c:v>4.3979999999999855</c:v>
                </c:pt>
                <c:pt idx="57">
                  <c:v>4.71</c:v>
                </c:pt>
                <c:pt idx="58">
                  <c:v>4.5229999999999855</c:v>
                </c:pt>
                <c:pt idx="59">
                  <c:v>4.7409999999999997</c:v>
                </c:pt>
                <c:pt idx="60">
                  <c:v>4.9690000000000003</c:v>
                </c:pt>
                <c:pt idx="61">
                  <c:v>5.4630000000000001</c:v>
                </c:pt>
                <c:pt idx="62">
                  <c:v>5.0110000000000001</c:v>
                </c:pt>
                <c:pt idx="63">
                  <c:v>4.508</c:v>
                </c:pt>
                <c:pt idx="64">
                  <c:v>4.3479999999999945</c:v>
                </c:pt>
                <c:pt idx="65">
                  <c:v>5.13</c:v>
                </c:pt>
                <c:pt idx="66">
                  <c:v>4.4489999999999998</c:v>
                </c:pt>
                <c:pt idx="67">
                  <c:v>3.02</c:v>
                </c:pt>
                <c:pt idx="68">
                  <c:v>3.1659999999999999</c:v>
                </c:pt>
                <c:pt idx="69">
                  <c:v>3.69</c:v>
                </c:pt>
                <c:pt idx="70">
                  <c:v>3.5919999999999987</c:v>
                </c:pt>
                <c:pt idx="71">
                  <c:v>4.0149999999999855</c:v>
                </c:pt>
                <c:pt idx="72">
                  <c:v>3.9389999999999987</c:v>
                </c:pt>
                <c:pt idx="73">
                  <c:v>3.3549999999999978</c:v>
                </c:pt>
                <c:pt idx="74">
                  <c:v>2.9499999999999997</c:v>
                </c:pt>
                <c:pt idx="75">
                  <c:v>3.3959999999999977</c:v>
                </c:pt>
                <c:pt idx="76">
                  <c:v>3.6890000000000001</c:v>
                </c:pt>
                <c:pt idx="77">
                  <c:v>3.38</c:v>
                </c:pt>
                <c:pt idx="78">
                  <c:v>2.4299999999999997</c:v>
                </c:pt>
                <c:pt idx="79">
                  <c:v>1.9769999999999992</c:v>
                </c:pt>
                <c:pt idx="80">
                  <c:v>2.2040000000000002</c:v>
                </c:pt>
                <c:pt idx="81">
                  <c:v>1.7340000000000009</c:v>
                </c:pt>
                <c:pt idx="82">
                  <c:v>1.7269999999999961</c:v>
                </c:pt>
                <c:pt idx="83">
                  <c:v>1.8280000000000001</c:v>
                </c:pt>
                <c:pt idx="84">
                  <c:v>1.7680000000000009</c:v>
                </c:pt>
                <c:pt idx="85">
                  <c:v>2.4430000000000001</c:v>
                </c:pt>
                <c:pt idx="86">
                  <c:v>2.7210000000000001</c:v>
                </c:pt>
                <c:pt idx="87">
                  <c:v>3.0219999999999998</c:v>
                </c:pt>
                <c:pt idx="88">
                  <c:v>2.7359999999999998</c:v>
                </c:pt>
                <c:pt idx="89">
                  <c:v>2.67</c:v>
                </c:pt>
                <c:pt idx="90">
                  <c:v>2.4609999999999999</c:v>
                </c:pt>
              </c:numCache>
            </c:numRef>
          </c:val>
          <c:smooth val="0"/>
        </c:ser>
        <c:dLbls>
          <c:showLegendKey val="0"/>
          <c:showVal val="0"/>
          <c:showCatName val="0"/>
          <c:showSerName val="0"/>
          <c:showPercent val="0"/>
          <c:showBubbleSize val="0"/>
        </c:dLbls>
        <c:marker val="1"/>
        <c:smooth val="0"/>
        <c:axId val="42189184"/>
        <c:axId val="42190720"/>
      </c:lineChart>
      <c:dateAx>
        <c:axId val="42189184"/>
        <c:scaling>
          <c:orientation val="minMax"/>
          <c:max val="41883"/>
          <c:min val="33694"/>
        </c:scaling>
        <c:delete val="0"/>
        <c:axPos val="b"/>
        <c:numFmt formatCode="dd/mm/yy;@" sourceLinked="0"/>
        <c:majorTickMark val="out"/>
        <c:minorTickMark val="none"/>
        <c:tickLblPos val="nextTo"/>
        <c:txPr>
          <a:bodyPr rot="0" vert="horz"/>
          <a:lstStyle/>
          <a:p>
            <a:pPr>
              <a:defRPr sz="800" b="1" i="0" baseline="0">
                <a:latin typeface="Arial" pitchFamily="34" charset="0"/>
              </a:defRPr>
            </a:pPr>
            <a:endParaRPr lang="en-US"/>
          </a:p>
        </c:txPr>
        <c:crossAx val="42190720"/>
        <c:crosses val="autoZero"/>
        <c:auto val="1"/>
        <c:lblOffset val="100"/>
        <c:baseTimeUnit val="months"/>
        <c:majorUnit val="2"/>
        <c:majorTimeUnit val="years"/>
        <c:minorUnit val="2"/>
        <c:minorTimeUnit val="months"/>
      </c:dateAx>
      <c:valAx>
        <c:axId val="42190720"/>
        <c:scaling>
          <c:orientation val="minMax"/>
        </c:scaling>
        <c:delete val="0"/>
        <c:axPos val="l"/>
        <c:numFmt formatCode="General" sourceLinked="1"/>
        <c:majorTickMark val="out"/>
        <c:minorTickMark val="none"/>
        <c:tickLblPos val="nextTo"/>
        <c:txPr>
          <a:bodyPr/>
          <a:lstStyle/>
          <a:p>
            <a:pPr>
              <a:defRPr b="1" i="0" baseline="0"/>
            </a:pPr>
            <a:endParaRPr lang="en-US"/>
          </a:p>
        </c:txPr>
        <c:crossAx val="421891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623323013417476E-2"/>
          <c:y val="0.13006756756756771"/>
          <c:w val="0.85242518059855565"/>
          <c:h val="0.72635135135135132"/>
        </c:manualLayout>
      </c:layout>
      <c:lineChart>
        <c:grouping val="standard"/>
        <c:varyColors val="0"/>
        <c:ser>
          <c:idx val="0"/>
          <c:order val="0"/>
          <c:tx>
            <c:strRef>
              <c:f>Data2!$G$2</c:f>
              <c:strCache>
                <c:ptCount val="1"/>
                <c:pt idx="0">
                  <c:v>UK Equities +120.22%</c:v>
                </c:pt>
              </c:strCache>
            </c:strRef>
          </c:tx>
          <c:spPr>
            <a:ln w="38100">
              <a:solidFill>
                <a:srgbClr val="FFC000"/>
              </a:solidFill>
              <a:prstDash val="solid"/>
            </a:ln>
          </c:spPr>
          <c:marker>
            <c:symbol val="none"/>
          </c:marker>
          <c:cat>
            <c:numRef>
              <c:f>[0]!daterange10yr</c:f>
              <c:numCache>
                <c:formatCode>dd\-mmm\-yy</c:formatCode>
                <c:ptCount val="3653"/>
                <c:pt idx="0">
                  <c:v>41912</c:v>
                </c:pt>
                <c:pt idx="1">
                  <c:v>41911</c:v>
                </c:pt>
                <c:pt idx="2">
                  <c:v>41910</c:v>
                </c:pt>
                <c:pt idx="3">
                  <c:v>41909</c:v>
                </c:pt>
                <c:pt idx="4">
                  <c:v>41908</c:v>
                </c:pt>
                <c:pt idx="5">
                  <c:v>41907</c:v>
                </c:pt>
                <c:pt idx="6">
                  <c:v>41906</c:v>
                </c:pt>
                <c:pt idx="7">
                  <c:v>41905</c:v>
                </c:pt>
                <c:pt idx="8">
                  <c:v>41904</c:v>
                </c:pt>
                <c:pt idx="9">
                  <c:v>41903</c:v>
                </c:pt>
                <c:pt idx="10">
                  <c:v>41902</c:v>
                </c:pt>
                <c:pt idx="11">
                  <c:v>41901</c:v>
                </c:pt>
                <c:pt idx="12">
                  <c:v>41900</c:v>
                </c:pt>
                <c:pt idx="13">
                  <c:v>41899</c:v>
                </c:pt>
                <c:pt idx="14">
                  <c:v>41898</c:v>
                </c:pt>
                <c:pt idx="15">
                  <c:v>41897</c:v>
                </c:pt>
                <c:pt idx="16">
                  <c:v>41896</c:v>
                </c:pt>
                <c:pt idx="17">
                  <c:v>41895</c:v>
                </c:pt>
                <c:pt idx="18">
                  <c:v>41894</c:v>
                </c:pt>
                <c:pt idx="19">
                  <c:v>41893</c:v>
                </c:pt>
                <c:pt idx="20">
                  <c:v>41892</c:v>
                </c:pt>
                <c:pt idx="21">
                  <c:v>41891</c:v>
                </c:pt>
                <c:pt idx="22">
                  <c:v>41890</c:v>
                </c:pt>
                <c:pt idx="23">
                  <c:v>41889</c:v>
                </c:pt>
                <c:pt idx="24">
                  <c:v>41888</c:v>
                </c:pt>
                <c:pt idx="25">
                  <c:v>41887</c:v>
                </c:pt>
                <c:pt idx="26">
                  <c:v>41886</c:v>
                </c:pt>
                <c:pt idx="27">
                  <c:v>41885</c:v>
                </c:pt>
                <c:pt idx="28">
                  <c:v>41884</c:v>
                </c:pt>
                <c:pt idx="29">
                  <c:v>41883</c:v>
                </c:pt>
                <c:pt idx="30">
                  <c:v>41882</c:v>
                </c:pt>
                <c:pt idx="31">
                  <c:v>41881</c:v>
                </c:pt>
                <c:pt idx="32">
                  <c:v>41880</c:v>
                </c:pt>
                <c:pt idx="33">
                  <c:v>41879</c:v>
                </c:pt>
                <c:pt idx="34">
                  <c:v>41878</c:v>
                </c:pt>
                <c:pt idx="35">
                  <c:v>41877</c:v>
                </c:pt>
                <c:pt idx="36">
                  <c:v>41876</c:v>
                </c:pt>
                <c:pt idx="37">
                  <c:v>41875</c:v>
                </c:pt>
                <c:pt idx="38">
                  <c:v>41874</c:v>
                </c:pt>
                <c:pt idx="39">
                  <c:v>41873</c:v>
                </c:pt>
                <c:pt idx="40">
                  <c:v>41872</c:v>
                </c:pt>
                <c:pt idx="41">
                  <c:v>41871</c:v>
                </c:pt>
                <c:pt idx="42">
                  <c:v>41870</c:v>
                </c:pt>
                <c:pt idx="43">
                  <c:v>41869</c:v>
                </c:pt>
                <c:pt idx="44">
                  <c:v>41868</c:v>
                </c:pt>
                <c:pt idx="45">
                  <c:v>41867</c:v>
                </c:pt>
                <c:pt idx="46">
                  <c:v>41866</c:v>
                </c:pt>
                <c:pt idx="47">
                  <c:v>41865</c:v>
                </c:pt>
                <c:pt idx="48">
                  <c:v>41864</c:v>
                </c:pt>
                <c:pt idx="49">
                  <c:v>41863</c:v>
                </c:pt>
                <c:pt idx="50">
                  <c:v>41862</c:v>
                </c:pt>
                <c:pt idx="51">
                  <c:v>41861</c:v>
                </c:pt>
                <c:pt idx="52">
                  <c:v>41860</c:v>
                </c:pt>
                <c:pt idx="53">
                  <c:v>41859</c:v>
                </c:pt>
                <c:pt idx="54">
                  <c:v>41858</c:v>
                </c:pt>
                <c:pt idx="55">
                  <c:v>41857</c:v>
                </c:pt>
                <c:pt idx="56">
                  <c:v>41856</c:v>
                </c:pt>
                <c:pt idx="57">
                  <c:v>41855</c:v>
                </c:pt>
                <c:pt idx="58">
                  <c:v>41854</c:v>
                </c:pt>
                <c:pt idx="59">
                  <c:v>41853</c:v>
                </c:pt>
                <c:pt idx="60">
                  <c:v>41852</c:v>
                </c:pt>
                <c:pt idx="61">
                  <c:v>41851</c:v>
                </c:pt>
                <c:pt idx="62">
                  <c:v>41850</c:v>
                </c:pt>
                <c:pt idx="63">
                  <c:v>41849</c:v>
                </c:pt>
                <c:pt idx="64">
                  <c:v>41848</c:v>
                </c:pt>
                <c:pt idx="65">
                  <c:v>41847</c:v>
                </c:pt>
                <c:pt idx="66">
                  <c:v>41846</c:v>
                </c:pt>
                <c:pt idx="67">
                  <c:v>41845</c:v>
                </c:pt>
                <c:pt idx="68">
                  <c:v>41844</c:v>
                </c:pt>
                <c:pt idx="69">
                  <c:v>41843</c:v>
                </c:pt>
                <c:pt idx="70">
                  <c:v>41842</c:v>
                </c:pt>
                <c:pt idx="71">
                  <c:v>41841</c:v>
                </c:pt>
                <c:pt idx="72">
                  <c:v>41840</c:v>
                </c:pt>
                <c:pt idx="73">
                  <c:v>41839</c:v>
                </c:pt>
                <c:pt idx="74">
                  <c:v>41838</c:v>
                </c:pt>
                <c:pt idx="75">
                  <c:v>41837</c:v>
                </c:pt>
                <c:pt idx="76">
                  <c:v>41836</c:v>
                </c:pt>
                <c:pt idx="77">
                  <c:v>41835</c:v>
                </c:pt>
                <c:pt idx="78">
                  <c:v>41834</c:v>
                </c:pt>
                <c:pt idx="79">
                  <c:v>41833</c:v>
                </c:pt>
                <c:pt idx="80">
                  <c:v>41832</c:v>
                </c:pt>
                <c:pt idx="81">
                  <c:v>41831</c:v>
                </c:pt>
                <c:pt idx="82">
                  <c:v>41830</c:v>
                </c:pt>
                <c:pt idx="83">
                  <c:v>41829</c:v>
                </c:pt>
                <c:pt idx="84">
                  <c:v>41828</c:v>
                </c:pt>
                <c:pt idx="85">
                  <c:v>41827</c:v>
                </c:pt>
                <c:pt idx="86">
                  <c:v>41826</c:v>
                </c:pt>
                <c:pt idx="87">
                  <c:v>41825</c:v>
                </c:pt>
                <c:pt idx="88">
                  <c:v>41824</c:v>
                </c:pt>
                <c:pt idx="89">
                  <c:v>41823</c:v>
                </c:pt>
                <c:pt idx="90">
                  <c:v>41822</c:v>
                </c:pt>
                <c:pt idx="91">
                  <c:v>41821</c:v>
                </c:pt>
                <c:pt idx="92">
                  <c:v>41820</c:v>
                </c:pt>
                <c:pt idx="93">
                  <c:v>41819</c:v>
                </c:pt>
                <c:pt idx="94">
                  <c:v>41818</c:v>
                </c:pt>
                <c:pt idx="95">
                  <c:v>41817</c:v>
                </c:pt>
                <c:pt idx="96">
                  <c:v>41816</c:v>
                </c:pt>
                <c:pt idx="97">
                  <c:v>41815</c:v>
                </c:pt>
                <c:pt idx="98">
                  <c:v>41814</c:v>
                </c:pt>
                <c:pt idx="99">
                  <c:v>41813</c:v>
                </c:pt>
                <c:pt idx="100">
                  <c:v>41812</c:v>
                </c:pt>
                <c:pt idx="101">
                  <c:v>41811</c:v>
                </c:pt>
                <c:pt idx="102">
                  <c:v>41810</c:v>
                </c:pt>
                <c:pt idx="103">
                  <c:v>41809</c:v>
                </c:pt>
                <c:pt idx="104">
                  <c:v>41808</c:v>
                </c:pt>
                <c:pt idx="105">
                  <c:v>41807</c:v>
                </c:pt>
                <c:pt idx="106">
                  <c:v>41806</c:v>
                </c:pt>
                <c:pt idx="107">
                  <c:v>41805</c:v>
                </c:pt>
                <c:pt idx="108">
                  <c:v>41804</c:v>
                </c:pt>
                <c:pt idx="109">
                  <c:v>41803</c:v>
                </c:pt>
                <c:pt idx="110">
                  <c:v>41802</c:v>
                </c:pt>
                <c:pt idx="111">
                  <c:v>41801</c:v>
                </c:pt>
                <c:pt idx="112">
                  <c:v>41800</c:v>
                </c:pt>
                <c:pt idx="113">
                  <c:v>41799</c:v>
                </c:pt>
                <c:pt idx="114">
                  <c:v>41798</c:v>
                </c:pt>
                <c:pt idx="115">
                  <c:v>41797</c:v>
                </c:pt>
                <c:pt idx="116">
                  <c:v>41796</c:v>
                </c:pt>
                <c:pt idx="117">
                  <c:v>41795</c:v>
                </c:pt>
                <c:pt idx="118">
                  <c:v>41794</c:v>
                </c:pt>
                <c:pt idx="119">
                  <c:v>41793</c:v>
                </c:pt>
                <c:pt idx="120">
                  <c:v>41792</c:v>
                </c:pt>
                <c:pt idx="121">
                  <c:v>41791</c:v>
                </c:pt>
                <c:pt idx="122">
                  <c:v>41790</c:v>
                </c:pt>
                <c:pt idx="123">
                  <c:v>41789</c:v>
                </c:pt>
                <c:pt idx="124">
                  <c:v>41788</c:v>
                </c:pt>
                <c:pt idx="125">
                  <c:v>41787</c:v>
                </c:pt>
                <c:pt idx="126">
                  <c:v>41786</c:v>
                </c:pt>
                <c:pt idx="127">
                  <c:v>41785</c:v>
                </c:pt>
                <c:pt idx="128">
                  <c:v>41784</c:v>
                </c:pt>
                <c:pt idx="129">
                  <c:v>41783</c:v>
                </c:pt>
                <c:pt idx="130">
                  <c:v>41782</c:v>
                </c:pt>
                <c:pt idx="131">
                  <c:v>41781</c:v>
                </c:pt>
                <c:pt idx="132">
                  <c:v>41780</c:v>
                </c:pt>
                <c:pt idx="133">
                  <c:v>41779</c:v>
                </c:pt>
                <c:pt idx="134">
                  <c:v>41778</c:v>
                </c:pt>
                <c:pt idx="135">
                  <c:v>41777</c:v>
                </c:pt>
                <c:pt idx="136">
                  <c:v>41776</c:v>
                </c:pt>
                <c:pt idx="137">
                  <c:v>41775</c:v>
                </c:pt>
                <c:pt idx="138">
                  <c:v>41774</c:v>
                </c:pt>
                <c:pt idx="139">
                  <c:v>41773</c:v>
                </c:pt>
                <c:pt idx="140">
                  <c:v>41772</c:v>
                </c:pt>
                <c:pt idx="141">
                  <c:v>41771</c:v>
                </c:pt>
                <c:pt idx="142">
                  <c:v>41770</c:v>
                </c:pt>
                <c:pt idx="143">
                  <c:v>41769</c:v>
                </c:pt>
                <c:pt idx="144">
                  <c:v>41768</c:v>
                </c:pt>
                <c:pt idx="145">
                  <c:v>41767</c:v>
                </c:pt>
                <c:pt idx="146">
                  <c:v>41766</c:v>
                </c:pt>
                <c:pt idx="147">
                  <c:v>41765</c:v>
                </c:pt>
                <c:pt idx="148">
                  <c:v>41764</c:v>
                </c:pt>
                <c:pt idx="149">
                  <c:v>41763</c:v>
                </c:pt>
                <c:pt idx="150">
                  <c:v>41762</c:v>
                </c:pt>
                <c:pt idx="151">
                  <c:v>41761</c:v>
                </c:pt>
                <c:pt idx="152">
                  <c:v>41760</c:v>
                </c:pt>
                <c:pt idx="153">
                  <c:v>41759</c:v>
                </c:pt>
                <c:pt idx="154">
                  <c:v>41758</c:v>
                </c:pt>
                <c:pt idx="155">
                  <c:v>41757</c:v>
                </c:pt>
                <c:pt idx="156">
                  <c:v>41756</c:v>
                </c:pt>
                <c:pt idx="157">
                  <c:v>41755</c:v>
                </c:pt>
                <c:pt idx="158">
                  <c:v>41754</c:v>
                </c:pt>
                <c:pt idx="159">
                  <c:v>41753</c:v>
                </c:pt>
                <c:pt idx="160">
                  <c:v>41752</c:v>
                </c:pt>
                <c:pt idx="161">
                  <c:v>41751</c:v>
                </c:pt>
                <c:pt idx="162">
                  <c:v>41750</c:v>
                </c:pt>
                <c:pt idx="163">
                  <c:v>41749</c:v>
                </c:pt>
                <c:pt idx="164">
                  <c:v>41748</c:v>
                </c:pt>
                <c:pt idx="165">
                  <c:v>41747</c:v>
                </c:pt>
                <c:pt idx="166">
                  <c:v>41746</c:v>
                </c:pt>
                <c:pt idx="167">
                  <c:v>41745</c:v>
                </c:pt>
                <c:pt idx="168">
                  <c:v>41744</c:v>
                </c:pt>
                <c:pt idx="169">
                  <c:v>41743</c:v>
                </c:pt>
                <c:pt idx="170">
                  <c:v>41742</c:v>
                </c:pt>
                <c:pt idx="171">
                  <c:v>41741</c:v>
                </c:pt>
                <c:pt idx="172">
                  <c:v>41740</c:v>
                </c:pt>
                <c:pt idx="173">
                  <c:v>41739</c:v>
                </c:pt>
                <c:pt idx="174">
                  <c:v>41738</c:v>
                </c:pt>
                <c:pt idx="175">
                  <c:v>41737</c:v>
                </c:pt>
                <c:pt idx="176">
                  <c:v>41736</c:v>
                </c:pt>
                <c:pt idx="177">
                  <c:v>41735</c:v>
                </c:pt>
                <c:pt idx="178">
                  <c:v>41734</c:v>
                </c:pt>
                <c:pt idx="179">
                  <c:v>41733</c:v>
                </c:pt>
                <c:pt idx="180">
                  <c:v>41732</c:v>
                </c:pt>
                <c:pt idx="181">
                  <c:v>41731</c:v>
                </c:pt>
                <c:pt idx="182">
                  <c:v>41730</c:v>
                </c:pt>
                <c:pt idx="183">
                  <c:v>41729</c:v>
                </c:pt>
                <c:pt idx="184">
                  <c:v>41728</c:v>
                </c:pt>
                <c:pt idx="185">
                  <c:v>41727</c:v>
                </c:pt>
                <c:pt idx="186">
                  <c:v>41726</c:v>
                </c:pt>
                <c:pt idx="187">
                  <c:v>41725</c:v>
                </c:pt>
                <c:pt idx="188">
                  <c:v>41724</c:v>
                </c:pt>
                <c:pt idx="189">
                  <c:v>41723</c:v>
                </c:pt>
                <c:pt idx="190">
                  <c:v>41722</c:v>
                </c:pt>
                <c:pt idx="191">
                  <c:v>41721</c:v>
                </c:pt>
                <c:pt idx="192">
                  <c:v>41720</c:v>
                </c:pt>
                <c:pt idx="193">
                  <c:v>41719</c:v>
                </c:pt>
                <c:pt idx="194">
                  <c:v>41718</c:v>
                </c:pt>
                <c:pt idx="195">
                  <c:v>41717</c:v>
                </c:pt>
                <c:pt idx="196">
                  <c:v>41716</c:v>
                </c:pt>
                <c:pt idx="197">
                  <c:v>41715</c:v>
                </c:pt>
                <c:pt idx="198">
                  <c:v>41714</c:v>
                </c:pt>
                <c:pt idx="199">
                  <c:v>41713</c:v>
                </c:pt>
                <c:pt idx="200">
                  <c:v>41712</c:v>
                </c:pt>
                <c:pt idx="201">
                  <c:v>41711</c:v>
                </c:pt>
                <c:pt idx="202">
                  <c:v>41710</c:v>
                </c:pt>
                <c:pt idx="203">
                  <c:v>41709</c:v>
                </c:pt>
                <c:pt idx="204">
                  <c:v>41708</c:v>
                </c:pt>
                <c:pt idx="205">
                  <c:v>41707</c:v>
                </c:pt>
                <c:pt idx="206">
                  <c:v>41706</c:v>
                </c:pt>
                <c:pt idx="207">
                  <c:v>41705</c:v>
                </c:pt>
                <c:pt idx="208">
                  <c:v>41704</c:v>
                </c:pt>
                <c:pt idx="209">
                  <c:v>41703</c:v>
                </c:pt>
                <c:pt idx="210">
                  <c:v>41702</c:v>
                </c:pt>
                <c:pt idx="211">
                  <c:v>41701</c:v>
                </c:pt>
                <c:pt idx="212">
                  <c:v>41700</c:v>
                </c:pt>
                <c:pt idx="213">
                  <c:v>41699</c:v>
                </c:pt>
                <c:pt idx="214">
                  <c:v>41698</c:v>
                </c:pt>
                <c:pt idx="215">
                  <c:v>41697</c:v>
                </c:pt>
                <c:pt idx="216">
                  <c:v>41696</c:v>
                </c:pt>
                <c:pt idx="217">
                  <c:v>41695</c:v>
                </c:pt>
                <c:pt idx="218">
                  <c:v>41694</c:v>
                </c:pt>
                <c:pt idx="219">
                  <c:v>41693</c:v>
                </c:pt>
                <c:pt idx="220">
                  <c:v>41692</c:v>
                </c:pt>
                <c:pt idx="221">
                  <c:v>41691</c:v>
                </c:pt>
                <c:pt idx="222">
                  <c:v>41690</c:v>
                </c:pt>
                <c:pt idx="223">
                  <c:v>41689</c:v>
                </c:pt>
                <c:pt idx="224">
                  <c:v>41688</c:v>
                </c:pt>
                <c:pt idx="225">
                  <c:v>41687</c:v>
                </c:pt>
                <c:pt idx="226">
                  <c:v>41686</c:v>
                </c:pt>
                <c:pt idx="227">
                  <c:v>41685</c:v>
                </c:pt>
                <c:pt idx="228">
                  <c:v>41684</c:v>
                </c:pt>
                <c:pt idx="229">
                  <c:v>41683</c:v>
                </c:pt>
                <c:pt idx="230">
                  <c:v>41682</c:v>
                </c:pt>
                <c:pt idx="231">
                  <c:v>41681</c:v>
                </c:pt>
                <c:pt idx="232">
                  <c:v>41680</c:v>
                </c:pt>
                <c:pt idx="233">
                  <c:v>41679</c:v>
                </c:pt>
                <c:pt idx="234">
                  <c:v>41678</c:v>
                </c:pt>
                <c:pt idx="235">
                  <c:v>41677</c:v>
                </c:pt>
                <c:pt idx="236">
                  <c:v>41676</c:v>
                </c:pt>
                <c:pt idx="237">
                  <c:v>41675</c:v>
                </c:pt>
                <c:pt idx="238">
                  <c:v>41674</c:v>
                </c:pt>
                <c:pt idx="239">
                  <c:v>41673</c:v>
                </c:pt>
                <c:pt idx="240">
                  <c:v>41672</c:v>
                </c:pt>
                <c:pt idx="241">
                  <c:v>41671</c:v>
                </c:pt>
                <c:pt idx="242">
                  <c:v>41670</c:v>
                </c:pt>
                <c:pt idx="243">
                  <c:v>41669</c:v>
                </c:pt>
                <c:pt idx="244">
                  <c:v>41668</c:v>
                </c:pt>
                <c:pt idx="245">
                  <c:v>41667</c:v>
                </c:pt>
                <c:pt idx="246">
                  <c:v>41666</c:v>
                </c:pt>
                <c:pt idx="247">
                  <c:v>41665</c:v>
                </c:pt>
                <c:pt idx="248">
                  <c:v>41664</c:v>
                </c:pt>
                <c:pt idx="249">
                  <c:v>41663</c:v>
                </c:pt>
                <c:pt idx="250">
                  <c:v>41662</c:v>
                </c:pt>
                <c:pt idx="251">
                  <c:v>41661</c:v>
                </c:pt>
                <c:pt idx="252">
                  <c:v>41660</c:v>
                </c:pt>
                <c:pt idx="253">
                  <c:v>41659</c:v>
                </c:pt>
                <c:pt idx="254">
                  <c:v>41658</c:v>
                </c:pt>
                <c:pt idx="255">
                  <c:v>41657</c:v>
                </c:pt>
                <c:pt idx="256">
                  <c:v>41656</c:v>
                </c:pt>
                <c:pt idx="257">
                  <c:v>41655</c:v>
                </c:pt>
                <c:pt idx="258">
                  <c:v>41654</c:v>
                </c:pt>
                <c:pt idx="259">
                  <c:v>41653</c:v>
                </c:pt>
                <c:pt idx="260">
                  <c:v>41652</c:v>
                </c:pt>
                <c:pt idx="261">
                  <c:v>41651</c:v>
                </c:pt>
                <c:pt idx="262">
                  <c:v>41650</c:v>
                </c:pt>
                <c:pt idx="263">
                  <c:v>41649</c:v>
                </c:pt>
                <c:pt idx="264">
                  <c:v>41648</c:v>
                </c:pt>
                <c:pt idx="265">
                  <c:v>41647</c:v>
                </c:pt>
                <c:pt idx="266">
                  <c:v>41646</c:v>
                </c:pt>
                <c:pt idx="267">
                  <c:v>41645</c:v>
                </c:pt>
                <c:pt idx="268">
                  <c:v>41644</c:v>
                </c:pt>
                <c:pt idx="269">
                  <c:v>41643</c:v>
                </c:pt>
                <c:pt idx="270">
                  <c:v>41642</c:v>
                </c:pt>
                <c:pt idx="271">
                  <c:v>41641</c:v>
                </c:pt>
                <c:pt idx="272">
                  <c:v>41640</c:v>
                </c:pt>
                <c:pt idx="273">
                  <c:v>41639</c:v>
                </c:pt>
                <c:pt idx="274">
                  <c:v>41638</c:v>
                </c:pt>
                <c:pt idx="275">
                  <c:v>41637</c:v>
                </c:pt>
                <c:pt idx="276">
                  <c:v>41636</c:v>
                </c:pt>
                <c:pt idx="277">
                  <c:v>41635</c:v>
                </c:pt>
                <c:pt idx="278">
                  <c:v>41634</c:v>
                </c:pt>
                <c:pt idx="279">
                  <c:v>41633</c:v>
                </c:pt>
                <c:pt idx="280">
                  <c:v>41632</c:v>
                </c:pt>
                <c:pt idx="281">
                  <c:v>41631</c:v>
                </c:pt>
                <c:pt idx="282">
                  <c:v>41630</c:v>
                </c:pt>
                <c:pt idx="283">
                  <c:v>41629</c:v>
                </c:pt>
                <c:pt idx="284">
                  <c:v>41628</c:v>
                </c:pt>
                <c:pt idx="285">
                  <c:v>41627</c:v>
                </c:pt>
                <c:pt idx="286">
                  <c:v>41626</c:v>
                </c:pt>
                <c:pt idx="287">
                  <c:v>41625</c:v>
                </c:pt>
                <c:pt idx="288">
                  <c:v>41624</c:v>
                </c:pt>
                <c:pt idx="289">
                  <c:v>41623</c:v>
                </c:pt>
                <c:pt idx="290">
                  <c:v>41622</c:v>
                </c:pt>
                <c:pt idx="291">
                  <c:v>41621</c:v>
                </c:pt>
                <c:pt idx="292">
                  <c:v>41620</c:v>
                </c:pt>
                <c:pt idx="293">
                  <c:v>41619</c:v>
                </c:pt>
                <c:pt idx="294">
                  <c:v>41618</c:v>
                </c:pt>
                <c:pt idx="295">
                  <c:v>41617</c:v>
                </c:pt>
                <c:pt idx="296">
                  <c:v>41616</c:v>
                </c:pt>
                <c:pt idx="297">
                  <c:v>41615</c:v>
                </c:pt>
                <c:pt idx="298">
                  <c:v>41614</c:v>
                </c:pt>
                <c:pt idx="299">
                  <c:v>41613</c:v>
                </c:pt>
                <c:pt idx="300">
                  <c:v>41612</c:v>
                </c:pt>
                <c:pt idx="301">
                  <c:v>41611</c:v>
                </c:pt>
                <c:pt idx="302">
                  <c:v>41610</c:v>
                </c:pt>
                <c:pt idx="303">
                  <c:v>41609</c:v>
                </c:pt>
                <c:pt idx="304">
                  <c:v>41608</c:v>
                </c:pt>
                <c:pt idx="305">
                  <c:v>41607</c:v>
                </c:pt>
                <c:pt idx="306">
                  <c:v>41606</c:v>
                </c:pt>
                <c:pt idx="307">
                  <c:v>41605</c:v>
                </c:pt>
                <c:pt idx="308">
                  <c:v>41604</c:v>
                </c:pt>
                <c:pt idx="309">
                  <c:v>41603</c:v>
                </c:pt>
                <c:pt idx="310">
                  <c:v>41602</c:v>
                </c:pt>
                <c:pt idx="311">
                  <c:v>41601</c:v>
                </c:pt>
                <c:pt idx="312">
                  <c:v>41600</c:v>
                </c:pt>
                <c:pt idx="313">
                  <c:v>41599</c:v>
                </c:pt>
                <c:pt idx="314">
                  <c:v>41598</c:v>
                </c:pt>
                <c:pt idx="315">
                  <c:v>41597</c:v>
                </c:pt>
                <c:pt idx="316">
                  <c:v>41596</c:v>
                </c:pt>
                <c:pt idx="317">
                  <c:v>41595</c:v>
                </c:pt>
                <c:pt idx="318">
                  <c:v>41594</c:v>
                </c:pt>
                <c:pt idx="319">
                  <c:v>41593</c:v>
                </c:pt>
                <c:pt idx="320">
                  <c:v>41592</c:v>
                </c:pt>
                <c:pt idx="321">
                  <c:v>41591</c:v>
                </c:pt>
                <c:pt idx="322">
                  <c:v>41590</c:v>
                </c:pt>
                <c:pt idx="323">
                  <c:v>41589</c:v>
                </c:pt>
                <c:pt idx="324">
                  <c:v>41588</c:v>
                </c:pt>
                <c:pt idx="325">
                  <c:v>41587</c:v>
                </c:pt>
                <c:pt idx="326">
                  <c:v>41586</c:v>
                </c:pt>
                <c:pt idx="327">
                  <c:v>41585</c:v>
                </c:pt>
                <c:pt idx="328">
                  <c:v>41584</c:v>
                </c:pt>
                <c:pt idx="329">
                  <c:v>41583</c:v>
                </c:pt>
                <c:pt idx="330">
                  <c:v>41582</c:v>
                </c:pt>
                <c:pt idx="331">
                  <c:v>41581</c:v>
                </c:pt>
                <c:pt idx="332">
                  <c:v>41580</c:v>
                </c:pt>
                <c:pt idx="333">
                  <c:v>41579</c:v>
                </c:pt>
                <c:pt idx="334">
                  <c:v>41578</c:v>
                </c:pt>
                <c:pt idx="335">
                  <c:v>41577</c:v>
                </c:pt>
                <c:pt idx="336">
                  <c:v>41576</c:v>
                </c:pt>
                <c:pt idx="337">
                  <c:v>41575</c:v>
                </c:pt>
                <c:pt idx="338">
                  <c:v>41574</c:v>
                </c:pt>
                <c:pt idx="339">
                  <c:v>41573</c:v>
                </c:pt>
                <c:pt idx="340">
                  <c:v>41572</c:v>
                </c:pt>
                <c:pt idx="341">
                  <c:v>41571</c:v>
                </c:pt>
                <c:pt idx="342">
                  <c:v>41570</c:v>
                </c:pt>
                <c:pt idx="343">
                  <c:v>41569</c:v>
                </c:pt>
                <c:pt idx="344">
                  <c:v>41568</c:v>
                </c:pt>
                <c:pt idx="345">
                  <c:v>41567</c:v>
                </c:pt>
                <c:pt idx="346">
                  <c:v>41566</c:v>
                </c:pt>
                <c:pt idx="347">
                  <c:v>41565</c:v>
                </c:pt>
                <c:pt idx="348">
                  <c:v>41564</c:v>
                </c:pt>
                <c:pt idx="349">
                  <c:v>41563</c:v>
                </c:pt>
                <c:pt idx="350">
                  <c:v>41562</c:v>
                </c:pt>
                <c:pt idx="351">
                  <c:v>41561</c:v>
                </c:pt>
                <c:pt idx="352">
                  <c:v>41560</c:v>
                </c:pt>
                <c:pt idx="353">
                  <c:v>41559</c:v>
                </c:pt>
                <c:pt idx="354">
                  <c:v>41558</c:v>
                </c:pt>
                <c:pt idx="355">
                  <c:v>41557</c:v>
                </c:pt>
                <c:pt idx="356">
                  <c:v>41556</c:v>
                </c:pt>
                <c:pt idx="357">
                  <c:v>41555</c:v>
                </c:pt>
                <c:pt idx="358">
                  <c:v>41554</c:v>
                </c:pt>
                <c:pt idx="359">
                  <c:v>41553</c:v>
                </c:pt>
                <c:pt idx="360">
                  <c:v>41552</c:v>
                </c:pt>
                <c:pt idx="361">
                  <c:v>41551</c:v>
                </c:pt>
                <c:pt idx="362">
                  <c:v>41550</c:v>
                </c:pt>
                <c:pt idx="363">
                  <c:v>41549</c:v>
                </c:pt>
                <c:pt idx="364">
                  <c:v>41548</c:v>
                </c:pt>
                <c:pt idx="365">
                  <c:v>41547</c:v>
                </c:pt>
                <c:pt idx="366">
                  <c:v>41546</c:v>
                </c:pt>
                <c:pt idx="367">
                  <c:v>41545</c:v>
                </c:pt>
                <c:pt idx="368">
                  <c:v>41544</c:v>
                </c:pt>
                <c:pt idx="369">
                  <c:v>41543</c:v>
                </c:pt>
                <c:pt idx="370">
                  <c:v>41542</c:v>
                </c:pt>
                <c:pt idx="371">
                  <c:v>41541</c:v>
                </c:pt>
                <c:pt idx="372">
                  <c:v>41540</c:v>
                </c:pt>
                <c:pt idx="373">
                  <c:v>41539</c:v>
                </c:pt>
                <c:pt idx="374">
                  <c:v>41538</c:v>
                </c:pt>
                <c:pt idx="375">
                  <c:v>41537</c:v>
                </c:pt>
                <c:pt idx="376">
                  <c:v>41536</c:v>
                </c:pt>
                <c:pt idx="377">
                  <c:v>41535</c:v>
                </c:pt>
                <c:pt idx="378">
                  <c:v>41534</c:v>
                </c:pt>
                <c:pt idx="379">
                  <c:v>41533</c:v>
                </c:pt>
                <c:pt idx="380">
                  <c:v>41532</c:v>
                </c:pt>
                <c:pt idx="381">
                  <c:v>41531</c:v>
                </c:pt>
                <c:pt idx="382">
                  <c:v>41530</c:v>
                </c:pt>
                <c:pt idx="383">
                  <c:v>41529</c:v>
                </c:pt>
                <c:pt idx="384">
                  <c:v>41528</c:v>
                </c:pt>
                <c:pt idx="385">
                  <c:v>41527</c:v>
                </c:pt>
                <c:pt idx="386">
                  <c:v>41526</c:v>
                </c:pt>
                <c:pt idx="387">
                  <c:v>41525</c:v>
                </c:pt>
                <c:pt idx="388">
                  <c:v>41524</c:v>
                </c:pt>
                <c:pt idx="389">
                  <c:v>41523</c:v>
                </c:pt>
                <c:pt idx="390">
                  <c:v>41522</c:v>
                </c:pt>
                <c:pt idx="391">
                  <c:v>41521</c:v>
                </c:pt>
                <c:pt idx="392">
                  <c:v>41520</c:v>
                </c:pt>
                <c:pt idx="393">
                  <c:v>41519</c:v>
                </c:pt>
                <c:pt idx="394">
                  <c:v>41518</c:v>
                </c:pt>
                <c:pt idx="395">
                  <c:v>41517</c:v>
                </c:pt>
                <c:pt idx="396">
                  <c:v>41516</c:v>
                </c:pt>
                <c:pt idx="397">
                  <c:v>41515</c:v>
                </c:pt>
                <c:pt idx="398">
                  <c:v>41514</c:v>
                </c:pt>
                <c:pt idx="399">
                  <c:v>41513</c:v>
                </c:pt>
                <c:pt idx="400">
                  <c:v>41512</c:v>
                </c:pt>
                <c:pt idx="401">
                  <c:v>41511</c:v>
                </c:pt>
                <c:pt idx="402">
                  <c:v>41510</c:v>
                </c:pt>
                <c:pt idx="403">
                  <c:v>41509</c:v>
                </c:pt>
                <c:pt idx="404">
                  <c:v>41508</c:v>
                </c:pt>
                <c:pt idx="405">
                  <c:v>41507</c:v>
                </c:pt>
                <c:pt idx="406">
                  <c:v>41506</c:v>
                </c:pt>
                <c:pt idx="407">
                  <c:v>41505</c:v>
                </c:pt>
                <c:pt idx="408">
                  <c:v>41504</c:v>
                </c:pt>
                <c:pt idx="409">
                  <c:v>41503</c:v>
                </c:pt>
                <c:pt idx="410">
                  <c:v>41502</c:v>
                </c:pt>
                <c:pt idx="411">
                  <c:v>41501</c:v>
                </c:pt>
                <c:pt idx="412">
                  <c:v>41500</c:v>
                </c:pt>
                <c:pt idx="413">
                  <c:v>41499</c:v>
                </c:pt>
                <c:pt idx="414">
                  <c:v>41498</c:v>
                </c:pt>
                <c:pt idx="415">
                  <c:v>41497</c:v>
                </c:pt>
                <c:pt idx="416">
                  <c:v>41496</c:v>
                </c:pt>
                <c:pt idx="417">
                  <c:v>41495</c:v>
                </c:pt>
                <c:pt idx="418">
                  <c:v>41494</c:v>
                </c:pt>
                <c:pt idx="419">
                  <c:v>41493</c:v>
                </c:pt>
                <c:pt idx="420">
                  <c:v>41492</c:v>
                </c:pt>
                <c:pt idx="421">
                  <c:v>41491</c:v>
                </c:pt>
                <c:pt idx="422">
                  <c:v>41490</c:v>
                </c:pt>
                <c:pt idx="423">
                  <c:v>41489</c:v>
                </c:pt>
                <c:pt idx="424">
                  <c:v>41488</c:v>
                </c:pt>
                <c:pt idx="425">
                  <c:v>41487</c:v>
                </c:pt>
                <c:pt idx="426">
                  <c:v>41486</c:v>
                </c:pt>
                <c:pt idx="427">
                  <c:v>41485</c:v>
                </c:pt>
                <c:pt idx="428">
                  <c:v>41484</c:v>
                </c:pt>
                <c:pt idx="429">
                  <c:v>41483</c:v>
                </c:pt>
                <c:pt idx="430">
                  <c:v>41482</c:v>
                </c:pt>
                <c:pt idx="431">
                  <c:v>41481</c:v>
                </c:pt>
                <c:pt idx="432">
                  <c:v>41480</c:v>
                </c:pt>
                <c:pt idx="433">
                  <c:v>41479</c:v>
                </c:pt>
                <c:pt idx="434">
                  <c:v>41478</c:v>
                </c:pt>
                <c:pt idx="435">
                  <c:v>41477</c:v>
                </c:pt>
                <c:pt idx="436">
                  <c:v>41476</c:v>
                </c:pt>
                <c:pt idx="437">
                  <c:v>41475</c:v>
                </c:pt>
                <c:pt idx="438">
                  <c:v>41474</c:v>
                </c:pt>
                <c:pt idx="439">
                  <c:v>41473</c:v>
                </c:pt>
                <c:pt idx="440">
                  <c:v>41472</c:v>
                </c:pt>
                <c:pt idx="441">
                  <c:v>41471</c:v>
                </c:pt>
                <c:pt idx="442">
                  <c:v>41470</c:v>
                </c:pt>
                <c:pt idx="443">
                  <c:v>41469</c:v>
                </c:pt>
                <c:pt idx="444">
                  <c:v>41468</c:v>
                </c:pt>
                <c:pt idx="445">
                  <c:v>41467</c:v>
                </c:pt>
                <c:pt idx="446">
                  <c:v>41466</c:v>
                </c:pt>
                <c:pt idx="447">
                  <c:v>41465</c:v>
                </c:pt>
                <c:pt idx="448">
                  <c:v>41464</c:v>
                </c:pt>
                <c:pt idx="449">
                  <c:v>41463</c:v>
                </c:pt>
                <c:pt idx="450">
                  <c:v>41462</c:v>
                </c:pt>
                <c:pt idx="451">
                  <c:v>41461</c:v>
                </c:pt>
                <c:pt idx="452">
                  <c:v>41460</c:v>
                </c:pt>
                <c:pt idx="453">
                  <c:v>41459</c:v>
                </c:pt>
                <c:pt idx="454">
                  <c:v>41458</c:v>
                </c:pt>
                <c:pt idx="455">
                  <c:v>41457</c:v>
                </c:pt>
                <c:pt idx="456">
                  <c:v>41456</c:v>
                </c:pt>
                <c:pt idx="457">
                  <c:v>41455</c:v>
                </c:pt>
                <c:pt idx="458">
                  <c:v>41454</c:v>
                </c:pt>
                <c:pt idx="459">
                  <c:v>41453</c:v>
                </c:pt>
                <c:pt idx="460">
                  <c:v>41452</c:v>
                </c:pt>
                <c:pt idx="461">
                  <c:v>41451</c:v>
                </c:pt>
                <c:pt idx="462">
                  <c:v>41450</c:v>
                </c:pt>
                <c:pt idx="463">
                  <c:v>41449</c:v>
                </c:pt>
                <c:pt idx="464">
                  <c:v>41448</c:v>
                </c:pt>
                <c:pt idx="465">
                  <c:v>41447</c:v>
                </c:pt>
                <c:pt idx="466">
                  <c:v>41446</c:v>
                </c:pt>
                <c:pt idx="467">
                  <c:v>41445</c:v>
                </c:pt>
                <c:pt idx="468">
                  <c:v>41444</c:v>
                </c:pt>
                <c:pt idx="469">
                  <c:v>41443</c:v>
                </c:pt>
                <c:pt idx="470">
                  <c:v>41442</c:v>
                </c:pt>
                <c:pt idx="471">
                  <c:v>41441</c:v>
                </c:pt>
                <c:pt idx="472">
                  <c:v>41440</c:v>
                </c:pt>
                <c:pt idx="473">
                  <c:v>41439</c:v>
                </c:pt>
                <c:pt idx="474">
                  <c:v>41438</c:v>
                </c:pt>
                <c:pt idx="475">
                  <c:v>41437</c:v>
                </c:pt>
                <c:pt idx="476">
                  <c:v>41436</c:v>
                </c:pt>
                <c:pt idx="477">
                  <c:v>41435</c:v>
                </c:pt>
                <c:pt idx="478">
                  <c:v>41434</c:v>
                </c:pt>
                <c:pt idx="479">
                  <c:v>41433</c:v>
                </c:pt>
                <c:pt idx="480">
                  <c:v>41432</c:v>
                </c:pt>
                <c:pt idx="481">
                  <c:v>41431</c:v>
                </c:pt>
                <c:pt idx="482">
                  <c:v>41430</c:v>
                </c:pt>
                <c:pt idx="483">
                  <c:v>41429</c:v>
                </c:pt>
                <c:pt idx="484">
                  <c:v>41428</c:v>
                </c:pt>
                <c:pt idx="485">
                  <c:v>41427</c:v>
                </c:pt>
                <c:pt idx="486">
                  <c:v>41426</c:v>
                </c:pt>
                <c:pt idx="487">
                  <c:v>41425</c:v>
                </c:pt>
                <c:pt idx="488">
                  <c:v>41424</c:v>
                </c:pt>
                <c:pt idx="489">
                  <c:v>41423</c:v>
                </c:pt>
                <c:pt idx="490">
                  <c:v>41422</c:v>
                </c:pt>
                <c:pt idx="491">
                  <c:v>41421</c:v>
                </c:pt>
                <c:pt idx="492">
                  <c:v>41420</c:v>
                </c:pt>
                <c:pt idx="493">
                  <c:v>41419</c:v>
                </c:pt>
                <c:pt idx="494">
                  <c:v>41418</c:v>
                </c:pt>
                <c:pt idx="495">
                  <c:v>41417</c:v>
                </c:pt>
                <c:pt idx="496">
                  <c:v>41416</c:v>
                </c:pt>
                <c:pt idx="497">
                  <c:v>41415</c:v>
                </c:pt>
                <c:pt idx="498">
                  <c:v>41414</c:v>
                </c:pt>
                <c:pt idx="499">
                  <c:v>41413</c:v>
                </c:pt>
                <c:pt idx="500">
                  <c:v>41412</c:v>
                </c:pt>
                <c:pt idx="501">
                  <c:v>41411</c:v>
                </c:pt>
                <c:pt idx="502">
                  <c:v>41410</c:v>
                </c:pt>
                <c:pt idx="503">
                  <c:v>41409</c:v>
                </c:pt>
                <c:pt idx="504">
                  <c:v>41408</c:v>
                </c:pt>
                <c:pt idx="505">
                  <c:v>41407</c:v>
                </c:pt>
                <c:pt idx="506">
                  <c:v>41406</c:v>
                </c:pt>
                <c:pt idx="507">
                  <c:v>41405</c:v>
                </c:pt>
                <c:pt idx="508">
                  <c:v>41404</c:v>
                </c:pt>
                <c:pt idx="509">
                  <c:v>41403</c:v>
                </c:pt>
                <c:pt idx="510">
                  <c:v>41402</c:v>
                </c:pt>
                <c:pt idx="511">
                  <c:v>41401</c:v>
                </c:pt>
                <c:pt idx="512">
                  <c:v>41400</c:v>
                </c:pt>
                <c:pt idx="513">
                  <c:v>41399</c:v>
                </c:pt>
                <c:pt idx="514">
                  <c:v>41398</c:v>
                </c:pt>
                <c:pt idx="515">
                  <c:v>41397</c:v>
                </c:pt>
                <c:pt idx="516">
                  <c:v>41396</c:v>
                </c:pt>
                <c:pt idx="517">
                  <c:v>41395</c:v>
                </c:pt>
                <c:pt idx="518">
                  <c:v>41394</c:v>
                </c:pt>
                <c:pt idx="519">
                  <c:v>41393</c:v>
                </c:pt>
                <c:pt idx="520">
                  <c:v>41392</c:v>
                </c:pt>
                <c:pt idx="521">
                  <c:v>41391</c:v>
                </c:pt>
                <c:pt idx="522">
                  <c:v>41390</c:v>
                </c:pt>
                <c:pt idx="523">
                  <c:v>41389</c:v>
                </c:pt>
                <c:pt idx="524">
                  <c:v>41388</c:v>
                </c:pt>
                <c:pt idx="525">
                  <c:v>41387</c:v>
                </c:pt>
                <c:pt idx="526">
                  <c:v>41386</c:v>
                </c:pt>
                <c:pt idx="527">
                  <c:v>41385</c:v>
                </c:pt>
                <c:pt idx="528">
                  <c:v>41384</c:v>
                </c:pt>
                <c:pt idx="529">
                  <c:v>41383</c:v>
                </c:pt>
                <c:pt idx="530">
                  <c:v>41382</c:v>
                </c:pt>
                <c:pt idx="531">
                  <c:v>41381</c:v>
                </c:pt>
                <c:pt idx="532">
                  <c:v>41380</c:v>
                </c:pt>
                <c:pt idx="533">
                  <c:v>41379</c:v>
                </c:pt>
                <c:pt idx="534">
                  <c:v>41378</c:v>
                </c:pt>
                <c:pt idx="535">
                  <c:v>41377</c:v>
                </c:pt>
                <c:pt idx="536">
                  <c:v>41376</c:v>
                </c:pt>
                <c:pt idx="537">
                  <c:v>41375</c:v>
                </c:pt>
                <c:pt idx="538">
                  <c:v>41374</c:v>
                </c:pt>
                <c:pt idx="539">
                  <c:v>41373</c:v>
                </c:pt>
                <c:pt idx="540">
                  <c:v>41372</c:v>
                </c:pt>
                <c:pt idx="541">
                  <c:v>41371</c:v>
                </c:pt>
                <c:pt idx="542">
                  <c:v>41370</c:v>
                </c:pt>
                <c:pt idx="543">
                  <c:v>41369</c:v>
                </c:pt>
                <c:pt idx="544">
                  <c:v>41368</c:v>
                </c:pt>
                <c:pt idx="545">
                  <c:v>41367</c:v>
                </c:pt>
                <c:pt idx="546">
                  <c:v>41366</c:v>
                </c:pt>
                <c:pt idx="547">
                  <c:v>41365</c:v>
                </c:pt>
                <c:pt idx="548">
                  <c:v>41364</c:v>
                </c:pt>
                <c:pt idx="549">
                  <c:v>41363</c:v>
                </c:pt>
                <c:pt idx="550">
                  <c:v>41362</c:v>
                </c:pt>
                <c:pt idx="551">
                  <c:v>41361</c:v>
                </c:pt>
                <c:pt idx="552">
                  <c:v>41360</c:v>
                </c:pt>
                <c:pt idx="553">
                  <c:v>41359</c:v>
                </c:pt>
                <c:pt idx="554">
                  <c:v>41358</c:v>
                </c:pt>
                <c:pt idx="555">
                  <c:v>41357</c:v>
                </c:pt>
                <c:pt idx="556">
                  <c:v>41356</c:v>
                </c:pt>
                <c:pt idx="557">
                  <c:v>41355</c:v>
                </c:pt>
                <c:pt idx="558">
                  <c:v>41354</c:v>
                </c:pt>
                <c:pt idx="559">
                  <c:v>41353</c:v>
                </c:pt>
                <c:pt idx="560">
                  <c:v>41352</c:v>
                </c:pt>
                <c:pt idx="561">
                  <c:v>41351</c:v>
                </c:pt>
                <c:pt idx="562">
                  <c:v>41350</c:v>
                </c:pt>
                <c:pt idx="563">
                  <c:v>41349</c:v>
                </c:pt>
                <c:pt idx="564">
                  <c:v>41348</c:v>
                </c:pt>
                <c:pt idx="565">
                  <c:v>41347</c:v>
                </c:pt>
                <c:pt idx="566">
                  <c:v>41346</c:v>
                </c:pt>
                <c:pt idx="567">
                  <c:v>41345</c:v>
                </c:pt>
                <c:pt idx="568">
                  <c:v>41344</c:v>
                </c:pt>
                <c:pt idx="569">
                  <c:v>41343</c:v>
                </c:pt>
                <c:pt idx="570">
                  <c:v>41342</c:v>
                </c:pt>
                <c:pt idx="571">
                  <c:v>41341</c:v>
                </c:pt>
                <c:pt idx="572">
                  <c:v>41340</c:v>
                </c:pt>
                <c:pt idx="573">
                  <c:v>41339</c:v>
                </c:pt>
                <c:pt idx="574">
                  <c:v>41338</c:v>
                </c:pt>
                <c:pt idx="575">
                  <c:v>41337</c:v>
                </c:pt>
                <c:pt idx="576">
                  <c:v>41336</c:v>
                </c:pt>
                <c:pt idx="577">
                  <c:v>41335</c:v>
                </c:pt>
                <c:pt idx="578">
                  <c:v>41334</c:v>
                </c:pt>
                <c:pt idx="579">
                  <c:v>41333</c:v>
                </c:pt>
                <c:pt idx="580">
                  <c:v>41332</c:v>
                </c:pt>
                <c:pt idx="581">
                  <c:v>41331</c:v>
                </c:pt>
                <c:pt idx="582">
                  <c:v>41330</c:v>
                </c:pt>
                <c:pt idx="583">
                  <c:v>41329</c:v>
                </c:pt>
                <c:pt idx="584">
                  <c:v>41328</c:v>
                </c:pt>
                <c:pt idx="585">
                  <c:v>41327</c:v>
                </c:pt>
                <c:pt idx="586">
                  <c:v>41326</c:v>
                </c:pt>
                <c:pt idx="587">
                  <c:v>41325</c:v>
                </c:pt>
                <c:pt idx="588">
                  <c:v>41324</c:v>
                </c:pt>
                <c:pt idx="589">
                  <c:v>41323</c:v>
                </c:pt>
                <c:pt idx="590">
                  <c:v>41322</c:v>
                </c:pt>
                <c:pt idx="591">
                  <c:v>41321</c:v>
                </c:pt>
                <c:pt idx="592">
                  <c:v>41320</c:v>
                </c:pt>
                <c:pt idx="593">
                  <c:v>41319</c:v>
                </c:pt>
                <c:pt idx="594">
                  <c:v>41318</c:v>
                </c:pt>
                <c:pt idx="595">
                  <c:v>41317</c:v>
                </c:pt>
                <c:pt idx="596">
                  <c:v>41316</c:v>
                </c:pt>
                <c:pt idx="597">
                  <c:v>41315</c:v>
                </c:pt>
                <c:pt idx="598">
                  <c:v>41314</c:v>
                </c:pt>
                <c:pt idx="599">
                  <c:v>41313</c:v>
                </c:pt>
                <c:pt idx="600">
                  <c:v>41312</c:v>
                </c:pt>
                <c:pt idx="601">
                  <c:v>41311</c:v>
                </c:pt>
                <c:pt idx="602">
                  <c:v>41310</c:v>
                </c:pt>
                <c:pt idx="603">
                  <c:v>41309</c:v>
                </c:pt>
                <c:pt idx="604">
                  <c:v>41308</c:v>
                </c:pt>
                <c:pt idx="605">
                  <c:v>41307</c:v>
                </c:pt>
                <c:pt idx="606">
                  <c:v>41306</c:v>
                </c:pt>
                <c:pt idx="607">
                  <c:v>41305</c:v>
                </c:pt>
                <c:pt idx="608">
                  <c:v>41304</c:v>
                </c:pt>
                <c:pt idx="609">
                  <c:v>41303</c:v>
                </c:pt>
                <c:pt idx="610">
                  <c:v>41302</c:v>
                </c:pt>
                <c:pt idx="611">
                  <c:v>41301</c:v>
                </c:pt>
                <c:pt idx="612">
                  <c:v>41300</c:v>
                </c:pt>
                <c:pt idx="613">
                  <c:v>41299</c:v>
                </c:pt>
                <c:pt idx="614">
                  <c:v>41298</c:v>
                </c:pt>
                <c:pt idx="615">
                  <c:v>41297</c:v>
                </c:pt>
                <c:pt idx="616">
                  <c:v>41296</c:v>
                </c:pt>
                <c:pt idx="617">
                  <c:v>41295</c:v>
                </c:pt>
                <c:pt idx="618">
                  <c:v>41294</c:v>
                </c:pt>
                <c:pt idx="619">
                  <c:v>41293</c:v>
                </c:pt>
                <c:pt idx="620">
                  <c:v>41292</c:v>
                </c:pt>
                <c:pt idx="621">
                  <c:v>41291</c:v>
                </c:pt>
                <c:pt idx="622">
                  <c:v>41290</c:v>
                </c:pt>
                <c:pt idx="623">
                  <c:v>41289</c:v>
                </c:pt>
                <c:pt idx="624">
                  <c:v>41288</c:v>
                </c:pt>
                <c:pt idx="625">
                  <c:v>41287</c:v>
                </c:pt>
                <c:pt idx="626">
                  <c:v>41286</c:v>
                </c:pt>
                <c:pt idx="627">
                  <c:v>41285</c:v>
                </c:pt>
                <c:pt idx="628">
                  <c:v>41284</c:v>
                </c:pt>
                <c:pt idx="629">
                  <c:v>41283</c:v>
                </c:pt>
                <c:pt idx="630">
                  <c:v>41282</c:v>
                </c:pt>
                <c:pt idx="631">
                  <c:v>41281</c:v>
                </c:pt>
                <c:pt idx="632">
                  <c:v>41280</c:v>
                </c:pt>
                <c:pt idx="633">
                  <c:v>41279</c:v>
                </c:pt>
                <c:pt idx="634">
                  <c:v>41278</c:v>
                </c:pt>
                <c:pt idx="635">
                  <c:v>41277</c:v>
                </c:pt>
                <c:pt idx="636">
                  <c:v>41276</c:v>
                </c:pt>
                <c:pt idx="637">
                  <c:v>41275</c:v>
                </c:pt>
                <c:pt idx="638">
                  <c:v>41274</c:v>
                </c:pt>
                <c:pt idx="639">
                  <c:v>41273</c:v>
                </c:pt>
                <c:pt idx="640">
                  <c:v>41272</c:v>
                </c:pt>
                <c:pt idx="641">
                  <c:v>41271</c:v>
                </c:pt>
                <c:pt idx="642">
                  <c:v>41270</c:v>
                </c:pt>
                <c:pt idx="643">
                  <c:v>41269</c:v>
                </c:pt>
                <c:pt idx="644">
                  <c:v>41268</c:v>
                </c:pt>
                <c:pt idx="645">
                  <c:v>41267</c:v>
                </c:pt>
                <c:pt idx="646">
                  <c:v>41266</c:v>
                </c:pt>
                <c:pt idx="647">
                  <c:v>41265</c:v>
                </c:pt>
                <c:pt idx="648">
                  <c:v>41264</c:v>
                </c:pt>
                <c:pt idx="649">
                  <c:v>41263</c:v>
                </c:pt>
                <c:pt idx="650">
                  <c:v>41262</c:v>
                </c:pt>
                <c:pt idx="651">
                  <c:v>41261</c:v>
                </c:pt>
                <c:pt idx="652">
                  <c:v>41260</c:v>
                </c:pt>
                <c:pt idx="653">
                  <c:v>41259</c:v>
                </c:pt>
                <c:pt idx="654">
                  <c:v>41258</c:v>
                </c:pt>
                <c:pt idx="655">
                  <c:v>41257</c:v>
                </c:pt>
                <c:pt idx="656">
                  <c:v>41256</c:v>
                </c:pt>
                <c:pt idx="657">
                  <c:v>41255</c:v>
                </c:pt>
                <c:pt idx="658">
                  <c:v>41254</c:v>
                </c:pt>
                <c:pt idx="659">
                  <c:v>41253</c:v>
                </c:pt>
                <c:pt idx="660">
                  <c:v>41252</c:v>
                </c:pt>
                <c:pt idx="661">
                  <c:v>41251</c:v>
                </c:pt>
                <c:pt idx="662">
                  <c:v>41250</c:v>
                </c:pt>
                <c:pt idx="663">
                  <c:v>41249</c:v>
                </c:pt>
                <c:pt idx="664">
                  <c:v>41248</c:v>
                </c:pt>
                <c:pt idx="665">
                  <c:v>41247</c:v>
                </c:pt>
                <c:pt idx="666">
                  <c:v>41246</c:v>
                </c:pt>
                <c:pt idx="667">
                  <c:v>41245</c:v>
                </c:pt>
                <c:pt idx="668">
                  <c:v>41244</c:v>
                </c:pt>
                <c:pt idx="669">
                  <c:v>41243</c:v>
                </c:pt>
                <c:pt idx="670">
                  <c:v>41242</c:v>
                </c:pt>
                <c:pt idx="671">
                  <c:v>41241</c:v>
                </c:pt>
                <c:pt idx="672">
                  <c:v>41240</c:v>
                </c:pt>
                <c:pt idx="673">
                  <c:v>41239</c:v>
                </c:pt>
                <c:pt idx="674">
                  <c:v>41238</c:v>
                </c:pt>
                <c:pt idx="675">
                  <c:v>41237</c:v>
                </c:pt>
                <c:pt idx="676">
                  <c:v>41236</c:v>
                </c:pt>
                <c:pt idx="677">
                  <c:v>41235</c:v>
                </c:pt>
                <c:pt idx="678">
                  <c:v>41234</c:v>
                </c:pt>
                <c:pt idx="679">
                  <c:v>41233</c:v>
                </c:pt>
                <c:pt idx="680">
                  <c:v>41232</c:v>
                </c:pt>
                <c:pt idx="681">
                  <c:v>41231</c:v>
                </c:pt>
                <c:pt idx="682">
                  <c:v>41230</c:v>
                </c:pt>
                <c:pt idx="683">
                  <c:v>41229</c:v>
                </c:pt>
                <c:pt idx="684">
                  <c:v>41228</c:v>
                </c:pt>
                <c:pt idx="685">
                  <c:v>41227</c:v>
                </c:pt>
                <c:pt idx="686">
                  <c:v>41226</c:v>
                </c:pt>
                <c:pt idx="687">
                  <c:v>41225</c:v>
                </c:pt>
                <c:pt idx="688">
                  <c:v>41224</c:v>
                </c:pt>
                <c:pt idx="689">
                  <c:v>41223</c:v>
                </c:pt>
                <c:pt idx="690">
                  <c:v>41222</c:v>
                </c:pt>
                <c:pt idx="691">
                  <c:v>41221</c:v>
                </c:pt>
                <c:pt idx="692">
                  <c:v>41220</c:v>
                </c:pt>
                <c:pt idx="693">
                  <c:v>41219</c:v>
                </c:pt>
                <c:pt idx="694">
                  <c:v>41218</c:v>
                </c:pt>
                <c:pt idx="695">
                  <c:v>41217</c:v>
                </c:pt>
                <c:pt idx="696">
                  <c:v>41216</c:v>
                </c:pt>
                <c:pt idx="697">
                  <c:v>41215</c:v>
                </c:pt>
                <c:pt idx="698">
                  <c:v>41214</c:v>
                </c:pt>
                <c:pt idx="699">
                  <c:v>41213</c:v>
                </c:pt>
                <c:pt idx="700">
                  <c:v>41212</c:v>
                </c:pt>
                <c:pt idx="701">
                  <c:v>41211</c:v>
                </c:pt>
                <c:pt idx="702">
                  <c:v>41210</c:v>
                </c:pt>
                <c:pt idx="703">
                  <c:v>41209</c:v>
                </c:pt>
                <c:pt idx="704">
                  <c:v>41208</c:v>
                </c:pt>
                <c:pt idx="705">
                  <c:v>41207</c:v>
                </c:pt>
                <c:pt idx="706">
                  <c:v>41206</c:v>
                </c:pt>
                <c:pt idx="707">
                  <c:v>41205</c:v>
                </c:pt>
                <c:pt idx="708">
                  <c:v>41204</c:v>
                </c:pt>
                <c:pt idx="709">
                  <c:v>41203</c:v>
                </c:pt>
                <c:pt idx="710">
                  <c:v>41202</c:v>
                </c:pt>
                <c:pt idx="711">
                  <c:v>41201</c:v>
                </c:pt>
                <c:pt idx="712">
                  <c:v>41200</c:v>
                </c:pt>
                <c:pt idx="713">
                  <c:v>41199</c:v>
                </c:pt>
                <c:pt idx="714">
                  <c:v>41198</c:v>
                </c:pt>
                <c:pt idx="715">
                  <c:v>41197</c:v>
                </c:pt>
                <c:pt idx="716">
                  <c:v>41196</c:v>
                </c:pt>
                <c:pt idx="717">
                  <c:v>41195</c:v>
                </c:pt>
                <c:pt idx="718">
                  <c:v>41194</c:v>
                </c:pt>
                <c:pt idx="719">
                  <c:v>41193</c:v>
                </c:pt>
                <c:pt idx="720">
                  <c:v>41192</c:v>
                </c:pt>
                <c:pt idx="721">
                  <c:v>41191</c:v>
                </c:pt>
                <c:pt idx="722">
                  <c:v>41190</c:v>
                </c:pt>
                <c:pt idx="723">
                  <c:v>41189</c:v>
                </c:pt>
                <c:pt idx="724">
                  <c:v>41188</c:v>
                </c:pt>
                <c:pt idx="725">
                  <c:v>41187</c:v>
                </c:pt>
                <c:pt idx="726">
                  <c:v>41186</c:v>
                </c:pt>
                <c:pt idx="727">
                  <c:v>41185</c:v>
                </c:pt>
                <c:pt idx="728">
                  <c:v>41184</c:v>
                </c:pt>
                <c:pt idx="729">
                  <c:v>41183</c:v>
                </c:pt>
                <c:pt idx="730">
                  <c:v>41182</c:v>
                </c:pt>
                <c:pt idx="731">
                  <c:v>41181</c:v>
                </c:pt>
                <c:pt idx="732">
                  <c:v>41180</c:v>
                </c:pt>
                <c:pt idx="733">
                  <c:v>41179</c:v>
                </c:pt>
                <c:pt idx="734">
                  <c:v>41178</c:v>
                </c:pt>
                <c:pt idx="735">
                  <c:v>41177</c:v>
                </c:pt>
                <c:pt idx="736">
                  <c:v>41176</c:v>
                </c:pt>
                <c:pt idx="737">
                  <c:v>41175</c:v>
                </c:pt>
                <c:pt idx="738">
                  <c:v>41174</c:v>
                </c:pt>
                <c:pt idx="739">
                  <c:v>41173</c:v>
                </c:pt>
                <c:pt idx="740">
                  <c:v>41172</c:v>
                </c:pt>
                <c:pt idx="741">
                  <c:v>41171</c:v>
                </c:pt>
                <c:pt idx="742">
                  <c:v>41170</c:v>
                </c:pt>
                <c:pt idx="743">
                  <c:v>41169</c:v>
                </c:pt>
                <c:pt idx="744">
                  <c:v>41168</c:v>
                </c:pt>
                <c:pt idx="745">
                  <c:v>41167</c:v>
                </c:pt>
                <c:pt idx="746">
                  <c:v>41166</c:v>
                </c:pt>
                <c:pt idx="747">
                  <c:v>41165</c:v>
                </c:pt>
                <c:pt idx="748">
                  <c:v>41164</c:v>
                </c:pt>
                <c:pt idx="749">
                  <c:v>41163</c:v>
                </c:pt>
                <c:pt idx="750">
                  <c:v>41162</c:v>
                </c:pt>
                <c:pt idx="751">
                  <c:v>41161</c:v>
                </c:pt>
                <c:pt idx="752">
                  <c:v>41160</c:v>
                </c:pt>
                <c:pt idx="753">
                  <c:v>41159</c:v>
                </c:pt>
                <c:pt idx="754">
                  <c:v>41158</c:v>
                </c:pt>
                <c:pt idx="755">
                  <c:v>41157</c:v>
                </c:pt>
                <c:pt idx="756">
                  <c:v>41156</c:v>
                </c:pt>
                <c:pt idx="757">
                  <c:v>41155</c:v>
                </c:pt>
                <c:pt idx="758">
                  <c:v>41154</c:v>
                </c:pt>
                <c:pt idx="759">
                  <c:v>41153</c:v>
                </c:pt>
                <c:pt idx="760">
                  <c:v>41152</c:v>
                </c:pt>
                <c:pt idx="761">
                  <c:v>41151</c:v>
                </c:pt>
                <c:pt idx="762">
                  <c:v>41150</c:v>
                </c:pt>
                <c:pt idx="763">
                  <c:v>41149</c:v>
                </c:pt>
                <c:pt idx="764">
                  <c:v>41148</c:v>
                </c:pt>
                <c:pt idx="765">
                  <c:v>41147</c:v>
                </c:pt>
                <c:pt idx="766">
                  <c:v>41146</c:v>
                </c:pt>
                <c:pt idx="767">
                  <c:v>41145</c:v>
                </c:pt>
                <c:pt idx="768">
                  <c:v>41144</c:v>
                </c:pt>
                <c:pt idx="769">
                  <c:v>41143</c:v>
                </c:pt>
                <c:pt idx="770">
                  <c:v>41142</c:v>
                </c:pt>
                <c:pt idx="771">
                  <c:v>41141</c:v>
                </c:pt>
                <c:pt idx="772">
                  <c:v>41140</c:v>
                </c:pt>
                <c:pt idx="773">
                  <c:v>41139</c:v>
                </c:pt>
                <c:pt idx="774">
                  <c:v>41138</c:v>
                </c:pt>
                <c:pt idx="775">
                  <c:v>41137</c:v>
                </c:pt>
                <c:pt idx="776">
                  <c:v>41136</c:v>
                </c:pt>
                <c:pt idx="777">
                  <c:v>41135</c:v>
                </c:pt>
                <c:pt idx="778">
                  <c:v>41134</c:v>
                </c:pt>
                <c:pt idx="779">
                  <c:v>41133</c:v>
                </c:pt>
                <c:pt idx="780">
                  <c:v>41132</c:v>
                </c:pt>
                <c:pt idx="781">
                  <c:v>41131</c:v>
                </c:pt>
                <c:pt idx="782">
                  <c:v>41130</c:v>
                </c:pt>
                <c:pt idx="783">
                  <c:v>41129</c:v>
                </c:pt>
                <c:pt idx="784">
                  <c:v>41128</c:v>
                </c:pt>
                <c:pt idx="785">
                  <c:v>41127</c:v>
                </c:pt>
                <c:pt idx="786">
                  <c:v>41126</c:v>
                </c:pt>
                <c:pt idx="787">
                  <c:v>41125</c:v>
                </c:pt>
                <c:pt idx="788">
                  <c:v>41124</c:v>
                </c:pt>
                <c:pt idx="789">
                  <c:v>41123</c:v>
                </c:pt>
                <c:pt idx="790">
                  <c:v>41122</c:v>
                </c:pt>
                <c:pt idx="791">
                  <c:v>41121</c:v>
                </c:pt>
                <c:pt idx="792">
                  <c:v>41120</c:v>
                </c:pt>
                <c:pt idx="793">
                  <c:v>41119</c:v>
                </c:pt>
                <c:pt idx="794">
                  <c:v>41118</c:v>
                </c:pt>
                <c:pt idx="795">
                  <c:v>41117</c:v>
                </c:pt>
                <c:pt idx="796">
                  <c:v>41116</c:v>
                </c:pt>
                <c:pt idx="797">
                  <c:v>41115</c:v>
                </c:pt>
                <c:pt idx="798">
                  <c:v>41114</c:v>
                </c:pt>
                <c:pt idx="799">
                  <c:v>41113</c:v>
                </c:pt>
                <c:pt idx="800">
                  <c:v>41112</c:v>
                </c:pt>
                <c:pt idx="801">
                  <c:v>41111</c:v>
                </c:pt>
                <c:pt idx="802">
                  <c:v>41110</c:v>
                </c:pt>
                <c:pt idx="803">
                  <c:v>41109</c:v>
                </c:pt>
                <c:pt idx="804">
                  <c:v>41108</c:v>
                </c:pt>
                <c:pt idx="805">
                  <c:v>41107</c:v>
                </c:pt>
                <c:pt idx="806">
                  <c:v>41106</c:v>
                </c:pt>
                <c:pt idx="807">
                  <c:v>41105</c:v>
                </c:pt>
                <c:pt idx="808">
                  <c:v>41104</c:v>
                </c:pt>
                <c:pt idx="809">
                  <c:v>41103</c:v>
                </c:pt>
                <c:pt idx="810">
                  <c:v>41102</c:v>
                </c:pt>
                <c:pt idx="811">
                  <c:v>41101</c:v>
                </c:pt>
                <c:pt idx="812">
                  <c:v>41100</c:v>
                </c:pt>
                <c:pt idx="813">
                  <c:v>41099</c:v>
                </c:pt>
                <c:pt idx="814">
                  <c:v>41098</c:v>
                </c:pt>
                <c:pt idx="815">
                  <c:v>41097</c:v>
                </c:pt>
                <c:pt idx="816">
                  <c:v>41096</c:v>
                </c:pt>
                <c:pt idx="817">
                  <c:v>41095</c:v>
                </c:pt>
                <c:pt idx="818">
                  <c:v>41094</c:v>
                </c:pt>
                <c:pt idx="819">
                  <c:v>41093</c:v>
                </c:pt>
                <c:pt idx="820">
                  <c:v>41092</c:v>
                </c:pt>
                <c:pt idx="821">
                  <c:v>41091</c:v>
                </c:pt>
                <c:pt idx="822">
                  <c:v>41090</c:v>
                </c:pt>
                <c:pt idx="823">
                  <c:v>41089</c:v>
                </c:pt>
                <c:pt idx="824">
                  <c:v>41088</c:v>
                </c:pt>
                <c:pt idx="825">
                  <c:v>41087</c:v>
                </c:pt>
                <c:pt idx="826">
                  <c:v>41086</c:v>
                </c:pt>
                <c:pt idx="827">
                  <c:v>41085</c:v>
                </c:pt>
                <c:pt idx="828">
                  <c:v>41084</c:v>
                </c:pt>
                <c:pt idx="829">
                  <c:v>41083</c:v>
                </c:pt>
                <c:pt idx="830">
                  <c:v>41082</c:v>
                </c:pt>
                <c:pt idx="831">
                  <c:v>41081</c:v>
                </c:pt>
                <c:pt idx="832">
                  <c:v>41080</c:v>
                </c:pt>
                <c:pt idx="833">
                  <c:v>41079</c:v>
                </c:pt>
                <c:pt idx="834">
                  <c:v>41078</c:v>
                </c:pt>
                <c:pt idx="835">
                  <c:v>41077</c:v>
                </c:pt>
                <c:pt idx="836">
                  <c:v>41076</c:v>
                </c:pt>
                <c:pt idx="837">
                  <c:v>41075</c:v>
                </c:pt>
                <c:pt idx="838">
                  <c:v>41074</c:v>
                </c:pt>
                <c:pt idx="839">
                  <c:v>41073</c:v>
                </c:pt>
                <c:pt idx="840">
                  <c:v>41072</c:v>
                </c:pt>
                <c:pt idx="841">
                  <c:v>41071</c:v>
                </c:pt>
                <c:pt idx="842">
                  <c:v>41070</c:v>
                </c:pt>
                <c:pt idx="843">
                  <c:v>41069</c:v>
                </c:pt>
                <c:pt idx="844">
                  <c:v>41068</c:v>
                </c:pt>
                <c:pt idx="845">
                  <c:v>41067</c:v>
                </c:pt>
                <c:pt idx="846">
                  <c:v>41066</c:v>
                </c:pt>
                <c:pt idx="847">
                  <c:v>41065</c:v>
                </c:pt>
                <c:pt idx="848">
                  <c:v>41064</c:v>
                </c:pt>
                <c:pt idx="849">
                  <c:v>41063</c:v>
                </c:pt>
                <c:pt idx="850">
                  <c:v>41062</c:v>
                </c:pt>
                <c:pt idx="851">
                  <c:v>41061</c:v>
                </c:pt>
                <c:pt idx="852">
                  <c:v>41060</c:v>
                </c:pt>
                <c:pt idx="853">
                  <c:v>41059</c:v>
                </c:pt>
                <c:pt idx="854">
                  <c:v>41058</c:v>
                </c:pt>
                <c:pt idx="855">
                  <c:v>41057</c:v>
                </c:pt>
                <c:pt idx="856">
                  <c:v>41056</c:v>
                </c:pt>
                <c:pt idx="857">
                  <c:v>41055</c:v>
                </c:pt>
                <c:pt idx="858">
                  <c:v>41054</c:v>
                </c:pt>
                <c:pt idx="859">
                  <c:v>41053</c:v>
                </c:pt>
                <c:pt idx="860">
                  <c:v>41052</c:v>
                </c:pt>
                <c:pt idx="861">
                  <c:v>41051</c:v>
                </c:pt>
                <c:pt idx="862">
                  <c:v>41050</c:v>
                </c:pt>
                <c:pt idx="863">
                  <c:v>41049</c:v>
                </c:pt>
                <c:pt idx="864">
                  <c:v>41048</c:v>
                </c:pt>
                <c:pt idx="865">
                  <c:v>41047</c:v>
                </c:pt>
                <c:pt idx="866">
                  <c:v>41046</c:v>
                </c:pt>
                <c:pt idx="867">
                  <c:v>41045</c:v>
                </c:pt>
                <c:pt idx="868">
                  <c:v>41044</c:v>
                </c:pt>
                <c:pt idx="869">
                  <c:v>41043</c:v>
                </c:pt>
                <c:pt idx="870">
                  <c:v>41042</c:v>
                </c:pt>
                <c:pt idx="871">
                  <c:v>41041</c:v>
                </c:pt>
                <c:pt idx="872">
                  <c:v>41040</c:v>
                </c:pt>
                <c:pt idx="873">
                  <c:v>41039</c:v>
                </c:pt>
                <c:pt idx="874">
                  <c:v>41038</c:v>
                </c:pt>
                <c:pt idx="875">
                  <c:v>41037</c:v>
                </c:pt>
                <c:pt idx="876">
                  <c:v>41036</c:v>
                </c:pt>
                <c:pt idx="877">
                  <c:v>41035</c:v>
                </c:pt>
                <c:pt idx="878">
                  <c:v>41034</c:v>
                </c:pt>
                <c:pt idx="879">
                  <c:v>41033</c:v>
                </c:pt>
                <c:pt idx="880">
                  <c:v>41032</c:v>
                </c:pt>
                <c:pt idx="881">
                  <c:v>41031</c:v>
                </c:pt>
                <c:pt idx="882">
                  <c:v>41030</c:v>
                </c:pt>
                <c:pt idx="883">
                  <c:v>41029</c:v>
                </c:pt>
                <c:pt idx="884">
                  <c:v>41028</c:v>
                </c:pt>
                <c:pt idx="885">
                  <c:v>41027</c:v>
                </c:pt>
                <c:pt idx="886">
                  <c:v>41026</c:v>
                </c:pt>
                <c:pt idx="887">
                  <c:v>41025</c:v>
                </c:pt>
                <c:pt idx="888">
                  <c:v>41024</c:v>
                </c:pt>
                <c:pt idx="889">
                  <c:v>41023</c:v>
                </c:pt>
                <c:pt idx="890">
                  <c:v>41022</c:v>
                </c:pt>
                <c:pt idx="891">
                  <c:v>41021</c:v>
                </c:pt>
                <c:pt idx="892">
                  <c:v>41020</c:v>
                </c:pt>
                <c:pt idx="893">
                  <c:v>41019</c:v>
                </c:pt>
                <c:pt idx="894">
                  <c:v>41018</c:v>
                </c:pt>
                <c:pt idx="895">
                  <c:v>41017</c:v>
                </c:pt>
                <c:pt idx="896">
                  <c:v>41016</c:v>
                </c:pt>
                <c:pt idx="897">
                  <c:v>41015</c:v>
                </c:pt>
                <c:pt idx="898">
                  <c:v>41014</c:v>
                </c:pt>
                <c:pt idx="899">
                  <c:v>41013</c:v>
                </c:pt>
                <c:pt idx="900">
                  <c:v>41012</c:v>
                </c:pt>
                <c:pt idx="901">
                  <c:v>41011</c:v>
                </c:pt>
                <c:pt idx="902">
                  <c:v>41010</c:v>
                </c:pt>
                <c:pt idx="903">
                  <c:v>41009</c:v>
                </c:pt>
                <c:pt idx="904">
                  <c:v>41008</c:v>
                </c:pt>
                <c:pt idx="905">
                  <c:v>41007</c:v>
                </c:pt>
                <c:pt idx="906">
                  <c:v>41006</c:v>
                </c:pt>
                <c:pt idx="907">
                  <c:v>41005</c:v>
                </c:pt>
                <c:pt idx="908">
                  <c:v>41004</c:v>
                </c:pt>
                <c:pt idx="909">
                  <c:v>41003</c:v>
                </c:pt>
                <c:pt idx="910">
                  <c:v>41002</c:v>
                </c:pt>
                <c:pt idx="911">
                  <c:v>41001</c:v>
                </c:pt>
                <c:pt idx="912">
                  <c:v>41000</c:v>
                </c:pt>
                <c:pt idx="913">
                  <c:v>40999</c:v>
                </c:pt>
                <c:pt idx="914">
                  <c:v>40998</c:v>
                </c:pt>
                <c:pt idx="915">
                  <c:v>40997</c:v>
                </c:pt>
                <c:pt idx="916">
                  <c:v>40996</c:v>
                </c:pt>
                <c:pt idx="917">
                  <c:v>40995</c:v>
                </c:pt>
                <c:pt idx="918">
                  <c:v>40994</c:v>
                </c:pt>
                <c:pt idx="919">
                  <c:v>40993</c:v>
                </c:pt>
                <c:pt idx="920">
                  <c:v>40992</c:v>
                </c:pt>
                <c:pt idx="921">
                  <c:v>40991</c:v>
                </c:pt>
                <c:pt idx="922">
                  <c:v>40990</c:v>
                </c:pt>
                <c:pt idx="923">
                  <c:v>40989</c:v>
                </c:pt>
                <c:pt idx="924">
                  <c:v>40988</c:v>
                </c:pt>
                <c:pt idx="925">
                  <c:v>40987</c:v>
                </c:pt>
                <c:pt idx="926">
                  <c:v>40986</c:v>
                </c:pt>
                <c:pt idx="927">
                  <c:v>40985</c:v>
                </c:pt>
                <c:pt idx="928">
                  <c:v>40984</c:v>
                </c:pt>
                <c:pt idx="929">
                  <c:v>40983</c:v>
                </c:pt>
                <c:pt idx="930">
                  <c:v>40982</c:v>
                </c:pt>
                <c:pt idx="931">
                  <c:v>40981</c:v>
                </c:pt>
                <c:pt idx="932">
                  <c:v>40980</c:v>
                </c:pt>
                <c:pt idx="933">
                  <c:v>40979</c:v>
                </c:pt>
                <c:pt idx="934">
                  <c:v>40978</c:v>
                </c:pt>
                <c:pt idx="935">
                  <c:v>40977</c:v>
                </c:pt>
                <c:pt idx="936">
                  <c:v>40976</c:v>
                </c:pt>
                <c:pt idx="937">
                  <c:v>40975</c:v>
                </c:pt>
                <c:pt idx="938">
                  <c:v>40974</c:v>
                </c:pt>
                <c:pt idx="939">
                  <c:v>40973</c:v>
                </c:pt>
                <c:pt idx="940">
                  <c:v>40972</c:v>
                </c:pt>
                <c:pt idx="941">
                  <c:v>40971</c:v>
                </c:pt>
                <c:pt idx="942">
                  <c:v>40970</c:v>
                </c:pt>
                <c:pt idx="943">
                  <c:v>40969</c:v>
                </c:pt>
                <c:pt idx="944">
                  <c:v>40968</c:v>
                </c:pt>
                <c:pt idx="945">
                  <c:v>40967</c:v>
                </c:pt>
                <c:pt idx="946">
                  <c:v>40966</c:v>
                </c:pt>
                <c:pt idx="947">
                  <c:v>40965</c:v>
                </c:pt>
                <c:pt idx="948">
                  <c:v>40964</c:v>
                </c:pt>
                <c:pt idx="949">
                  <c:v>40963</c:v>
                </c:pt>
                <c:pt idx="950">
                  <c:v>40962</c:v>
                </c:pt>
                <c:pt idx="951">
                  <c:v>40961</c:v>
                </c:pt>
                <c:pt idx="952">
                  <c:v>40960</c:v>
                </c:pt>
                <c:pt idx="953">
                  <c:v>40959</c:v>
                </c:pt>
                <c:pt idx="954">
                  <c:v>40958</c:v>
                </c:pt>
                <c:pt idx="955">
                  <c:v>40957</c:v>
                </c:pt>
                <c:pt idx="956">
                  <c:v>40956</c:v>
                </c:pt>
                <c:pt idx="957">
                  <c:v>40955</c:v>
                </c:pt>
                <c:pt idx="958">
                  <c:v>40954</c:v>
                </c:pt>
                <c:pt idx="959">
                  <c:v>40953</c:v>
                </c:pt>
                <c:pt idx="960">
                  <c:v>40952</c:v>
                </c:pt>
                <c:pt idx="961">
                  <c:v>40951</c:v>
                </c:pt>
                <c:pt idx="962">
                  <c:v>40950</c:v>
                </c:pt>
                <c:pt idx="963">
                  <c:v>40949</c:v>
                </c:pt>
                <c:pt idx="964">
                  <c:v>40948</c:v>
                </c:pt>
                <c:pt idx="965">
                  <c:v>40947</c:v>
                </c:pt>
                <c:pt idx="966">
                  <c:v>40946</c:v>
                </c:pt>
                <c:pt idx="967">
                  <c:v>40945</c:v>
                </c:pt>
                <c:pt idx="968">
                  <c:v>40944</c:v>
                </c:pt>
                <c:pt idx="969">
                  <c:v>40943</c:v>
                </c:pt>
                <c:pt idx="970">
                  <c:v>40942</c:v>
                </c:pt>
                <c:pt idx="971">
                  <c:v>40941</c:v>
                </c:pt>
                <c:pt idx="972">
                  <c:v>40940</c:v>
                </c:pt>
                <c:pt idx="973">
                  <c:v>40939</c:v>
                </c:pt>
                <c:pt idx="974">
                  <c:v>40938</c:v>
                </c:pt>
                <c:pt idx="975">
                  <c:v>40937</c:v>
                </c:pt>
                <c:pt idx="976">
                  <c:v>40936</c:v>
                </c:pt>
                <c:pt idx="977">
                  <c:v>40935</c:v>
                </c:pt>
                <c:pt idx="978">
                  <c:v>40934</c:v>
                </c:pt>
                <c:pt idx="979">
                  <c:v>40933</c:v>
                </c:pt>
                <c:pt idx="980">
                  <c:v>40932</c:v>
                </c:pt>
                <c:pt idx="981">
                  <c:v>40931</c:v>
                </c:pt>
                <c:pt idx="982">
                  <c:v>40930</c:v>
                </c:pt>
                <c:pt idx="983">
                  <c:v>40929</c:v>
                </c:pt>
                <c:pt idx="984">
                  <c:v>40928</c:v>
                </c:pt>
                <c:pt idx="985">
                  <c:v>40927</c:v>
                </c:pt>
                <c:pt idx="986">
                  <c:v>40926</c:v>
                </c:pt>
                <c:pt idx="987">
                  <c:v>40925</c:v>
                </c:pt>
                <c:pt idx="988">
                  <c:v>40924</c:v>
                </c:pt>
                <c:pt idx="989">
                  <c:v>40923</c:v>
                </c:pt>
                <c:pt idx="990">
                  <c:v>40922</c:v>
                </c:pt>
                <c:pt idx="991">
                  <c:v>40921</c:v>
                </c:pt>
                <c:pt idx="992">
                  <c:v>40920</c:v>
                </c:pt>
                <c:pt idx="993">
                  <c:v>40919</c:v>
                </c:pt>
                <c:pt idx="994">
                  <c:v>40918</c:v>
                </c:pt>
                <c:pt idx="995">
                  <c:v>40917</c:v>
                </c:pt>
                <c:pt idx="996">
                  <c:v>40916</c:v>
                </c:pt>
                <c:pt idx="997">
                  <c:v>40915</c:v>
                </c:pt>
                <c:pt idx="998">
                  <c:v>40914</c:v>
                </c:pt>
                <c:pt idx="999">
                  <c:v>40913</c:v>
                </c:pt>
                <c:pt idx="1000">
                  <c:v>40912</c:v>
                </c:pt>
                <c:pt idx="1001">
                  <c:v>40911</c:v>
                </c:pt>
                <c:pt idx="1002">
                  <c:v>40910</c:v>
                </c:pt>
                <c:pt idx="1003">
                  <c:v>40909</c:v>
                </c:pt>
                <c:pt idx="1004">
                  <c:v>40908</c:v>
                </c:pt>
                <c:pt idx="1005">
                  <c:v>40907</c:v>
                </c:pt>
                <c:pt idx="1006">
                  <c:v>40906</c:v>
                </c:pt>
                <c:pt idx="1007">
                  <c:v>40905</c:v>
                </c:pt>
                <c:pt idx="1008">
                  <c:v>40904</c:v>
                </c:pt>
                <c:pt idx="1009">
                  <c:v>40903</c:v>
                </c:pt>
                <c:pt idx="1010">
                  <c:v>40902</c:v>
                </c:pt>
                <c:pt idx="1011">
                  <c:v>40901</c:v>
                </c:pt>
                <c:pt idx="1012">
                  <c:v>40900</c:v>
                </c:pt>
                <c:pt idx="1013">
                  <c:v>40899</c:v>
                </c:pt>
                <c:pt idx="1014">
                  <c:v>40898</c:v>
                </c:pt>
                <c:pt idx="1015">
                  <c:v>40897</c:v>
                </c:pt>
                <c:pt idx="1016">
                  <c:v>40896</c:v>
                </c:pt>
                <c:pt idx="1017">
                  <c:v>40895</c:v>
                </c:pt>
                <c:pt idx="1018">
                  <c:v>40894</c:v>
                </c:pt>
                <c:pt idx="1019">
                  <c:v>40893</c:v>
                </c:pt>
                <c:pt idx="1020">
                  <c:v>40892</c:v>
                </c:pt>
                <c:pt idx="1021">
                  <c:v>40891</c:v>
                </c:pt>
                <c:pt idx="1022">
                  <c:v>40890</c:v>
                </c:pt>
                <c:pt idx="1023">
                  <c:v>40889</c:v>
                </c:pt>
                <c:pt idx="1024">
                  <c:v>40888</c:v>
                </c:pt>
                <c:pt idx="1025">
                  <c:v>40887</c:v>
                </c:pt>
                <c:pt idx="1026">
                  <c:v>40886</c:v>
                </c:pt>
                <c:pt idx="1027">
                  <c:v>40885</c:v>
                </c:pt>
                <c:pt idx="1028">
                  <c:v>40884</c:v>
                </c:pt>
                <c:pt idx="1029">
                  <c:v>40883</c:v>
                </c:pt>
                <c:pt idx="1030">
                  <c:v>40882</c:v>
                </c:pt>
                <c:pt idx="1031">
                  <c:v>40881</c:v>
                </c:pt>
                <c:pt idx="1032">
                  <c:v>40880</c:v>
                </c:pt>
                <c:pt idx="1033">
                  <c:v>40879</c:v>
                </c:pt>
                <c:pt idx="1034">
                  <c:v>40878</c:v>
                </c:pt>
                <c:pt idx="1035">
                  <c:v>40877</c:v>
                </c:pt>
                <c:pt idx="1036">
                  <c:v>40876</c:v>
                </c:pt>
                <c:pt idx="1037">
                  <c:v>40875</c:v>
                </c:pt>
                <c:pt idx="1038">
                  <c:v>40874</c:v>
                </c:pt>
                <c:pt idx="1039">
                  <c:v>40873</c:v>
                </c:pt>
                <c:pt idx="1040">
                  <c:v>40872</c:v>
                </c:pt>
                <c:pt idx="1041">
                  <c:v>40871</c:v>
                </c:pt>
                <c:pt idx="1042">
                  <c:v>40870</c:v>
                </c:pt>
                <c:pt idx="1043">
                  <c:v>40869</c:v>
                </c:pt>
                <c:pt idx="1044">
                  <c:v>40868</c:v>
                </c:pt>
                <c:pt idx="1045">
                  <c:v>40867</c:v>
                </c:pt>
                <c:pt idx="1046">
                  <c:v>40866</c:v>
                </c:pt>
                <c:pt idx="1047">
                  <c:v>40865</c:v>
                </c:pt>
                <c:pt idx="1048">
                  <c:v>40864</c:v>
                </c:pt>
                <c:pt idx="1049">
                  <c:v>40863</c:v>
                </c:pt>
                <c:pt idx="1050">
                  <c:v>40862</c:v>
                </c:pt>
                <c:pt idx="1051">
                  <c:v>40861</c:v>
                </c:pt>
                <c:pt idx="1052">
                  <c:v>40860</c:v>
                </c:pt>
                <c:pt idx="1053">
                  <c:v>40859</c:v>
                </c:pt>
                <c:pt idx="1054">
                  <c:v>40858</c:v>
                </c:pt>
                <c:pt idx="1055">
                  <c:v>40857</c:v>
                </c:pt>
                <c:pt idx="1056">
                  <c:v>40856</c:v>
                </c:pt>
                <c:pt idx="1057">
                  <c:v>40855</c:v>
                </c:pt>
                <c:pt idx="1058">
                  <c:v>40854</c:v>
                </c:pt>
                <c:pt idx="1059">
                  <c:v>40853</c:v>
                </c:pt>
                <c:pt idx="1060">
                  <c:v>40852</c:v>
                </c:pt>
                <c:pt idx="1061">
                  <c:v>40851</c:v>
                </c:pt>
                <c:pt idx="1062">
                  <c:v>40850</c:v>
                </c:pt>
                <c:pt idx="1063">
                  <c:v>40849</c:v>
                </c:pt>
                <c:pt idx="1064">
                  <c:v>40848</c:v>
                </c:pt>
                <c:pt idx="1065">
                  <c:v>40847</c:v>
                </c:pt>
                <c:pt idx="1066">
                  <c:v>40846</c:v>
                </c:pt>
                <c:pt idx="1067">
                  <c:v>40845</c:v>
                </c:pt>
                <c:pt idx="1068">
                  <c:v>40844</c:v>
                </c:pt>
                <c:pt idx="1069">
                  <c:v>40843</c:v>
                </c:pt>
                <c:pt idx="1070">
                  <c:v>40842</c:v>
                </c:pt>
                <c:pt idx="1071">
                  <c:v>40841</c:v>
                </c:pt>
                <c:pt idx="1072">
                  <c:v>40840</c:v>
                </c:pt>
                <c:pt idx="1073">
                  <c:v>40839</c:v>
                </c:pt>
                <c:pt idx="1074">
                  <c:v>40838</c:v>
                </c:pt>
                <c:pt idx="1075">
                  <c:v>40837</c:v>
                </c:pt>
                <c:pt idx="1076">
                  <c:v>40836</c:v>
                </c:pt>
                <c:pt idx="1077">
                  <c:v>40835</c:v>
                </c:pt>
                <c:pt idx="1078">
                  <c:v>40834</c:v>
                </c:pt>
                <c:pt idx="1079">
                  <c:v>40833</c:v>
                </c:pt>
                <c:pt idx="1080">
                  <c:v>40832</c:v>
                </c:pt>
                <c:pt idx="1081">
                  <c:v>40831</c:v>
                </c:pt>
                <c:pt idx="1082">
                  <c:v>40830</c:v>
                </c:pt>
                <c:pt idx="1083">
                  <c:v>40829</c:v>
                </c:pt>
                <c:pt idx="1084">
                  <c:v>40828</c:v>
                </c:pt>
                <c:pt idx="1085">
                  <c:v>40827</c:v>
                </c:pt>
                <c:pt idx="1086">
                  <c:v>40826</c:v>
                </c:pt>
                <c:pt idx="1087">
                  <c:v>40825</c:v>
                </c:pt>
                <c:pt idx="1088">
                  <c:v>40824</c:v>
                </c:pt>
                <c:pt idx="1089">
                  <c:v>40823</c:v>
                </c:pt>
                <c:pt idx="1090">
                  <c:v>40822</c:v>
                </c:pt>
                <c:pt idx="1091">
                  <c:v>40821</c:v>
                </c:pt>
                <c:pt idx="1092">
                  <c:v>40820</c:v>
                </c:pt>
                <c:pt idx="1093">
                  <c:v>40819</c:v>
                </c:pt>
                <c:pt idx="1094">
                  <c:v>40818</c:v>
                </c:pt>
                <c:pt idx="1095">
                  <c:v>40817</c:v>
                </c:pt>
                <c:pt idx="1096">
                  <c:v>40816</c:v>
                </c:pt>
                <c:pt idx="1097">
                  <c:v>40815</c:v>
                </c:pt>
                <c:pt idx="1098">
                  <c:v>40814</c:v>
                </c:pt>
                <c:pt idx="1099">
                  <c:v>40813</c:v>
                </c:pt>
                <c:pt idx="1100">
                  <c:v>40812</c:v>
                </c:pt>
                <c:pt idx="1101">
                  <c:v>40811</c:v>
                </c:pt>
                <c:pt idx="1102">
                  <c:v>40810</c:v>
                </c:pt>
                <c:pt idx="1103">
                  <c:v>40809</c:v>
                </c:pt>
                <c:pt idx="1104">
                  <c:v>40808</c:v>
                </c:pt>
                <c:pt idx="1105">
                  <c:v>40807</c:v>
                </c:pt>
                <c:pt idx="1106">
                  <c:v>40806</c:v>
                </c:pt>
                <c:pt idx="1107">
                  <c:v>40805</c:v>
                </c:pt>
                <c:pt idx="1108">
                  <c:v>40804</c:v>
                </c:pt>
                <c:pt idx="1109">
                  <c:v>40803</c:v>
                </c:pt>
                <c:pt idx="1110">
                  <c:v>40802</c:v>
                </c:pt>
                <c:pt idx="1111">
                  <c:v>40801</c:v>
                </c:pt>
                <c:pt idx="1112">
                  <c:v>40800</c:v>
                </c:pt>
                <c:pt idx="1113">
                  <c:v>40799</c:v>
                </c:pt>
                <c:pt idx="1114">
                  <c:v>40798</c:v>
                </c:pt>
                <c:pt idx="1115">
                  <c:v>40797</c:v>
                </c:pt>
                <c:pt idx="1116">
                  <c:v>40796</c:v>
                </c:pt>
                <c:pt idx="1117">
                  <c:v>40795</c:v>
                </c:pt>
                <c:pt idx="1118">
                  <c:v>40794</c:v>
                </c:pt>
                <c:pt idx="1119">
                  <c:v>40793</c:v>
                </c:pt>
                <c:pt idx="1120">
                  <c:v>40792</c:v>
                </c:pt>
                <c:pt idx="1121">
                  <c:v>40791</c:v>
                </c:pt>
                <c:pt idx="1122">
                  <c:v>40790</c:v>
                </c:pt>
                <c:pt idx="1123">
                  <c:v>40789</c:v>
                </c:pt>
                <c:pt idx="1124">
                  <c:v>40788</c:v>
                </c:pt>
                <c:pt idx="1125">
                  <c:v>40787</c:v>
                </c:pt>
                <c:pt idx="1126">
                  <c:v>40786</c:v>
                </c:pt>
                <c:pt idx="1127">
                  <c:v>40785</c:v>
                </c:pt>
                <c:pt idx="1128">
                  <c:v>40784</c:v>
                </c:pt>
                <c:pt idx="1129">
                  <c:v>40783</c:v>
                </c:pt>
                <c:pt idx="1130">
                  <c:v>40782</c:v>
                </c:pt>
                <c:pt idx="1131">
                  <c:v>40781</c:v>
                </c:pt>
                <c:pt idx="1132">
                  <c:v>40780</c:v>
                </c:pt>
                <c:pt idx="1133">
                  <c:v>40779</c:v>
                </c:pt>
                <c:pt idx="1134">
                  <c:v>40778</c:v>
                </c:pt>
                <c:pt idx="1135">
                  <c:v>40777</c:v>
                </c:pt>
                <c:pt idx="1136">
                  <c:v>40776</c:v>
                </c:pt>
                <c:pt idx="1137">
                  <c:v>40775</c:v>
                </c:pt>
                <c:pt idx="1138">
                  <c:v>40774</c:v>
                </c:pt>
                <c:pt idx="1139">
                  <c:v>40773</c:v>
                </c:pt>
                <c:pt idx="1140">
                  <c:v>40772</c:v>
                </c:pt>
                <c:pt idx="1141">
                  <c:v>40771</c:v>
                </c:pt>
                <c:pt idx="1142">
                  <c:v>40770</c:v>
                </c:pt>
                <c:pt idx="1143">
                  <c:v>40769</c:v>
                </c:pt>
                <c:pt idx="1144">
                  <c:v>40768</c:v>
                </c:pt>
                <c:pt idx="1145">
                  <c:v>40767</c:v>
                </c:pt>
                <c:pt idx="1146">
                  <c:v>40766</c:v>
                </c:pt>
                <c:pt idx="1147">
                  <c:v>40765</c:v>
                </c:pt>
                <c:pt idx="1148">
                  <c:v>40764</c:v>
                </c:pt>
                <c:pt idx="1149">
                  <c:v>40763</c:v>
                </c:pt>
                <c:pt idx="1150">
                  <c:v>40762</c:v>
                </c:pt>
                <c:pt idx="1151">
                  <c:v>40761</c:v>
                </c:pt>
                <c:pt idx="1152">
                  <c:v>40760</c:v>
                </c:pt>
                <c:pt idx="1153">
                  <c:v>40759</c:v>
                </c:pt>
                <c:pt idx="1154">
                  <c:v>40758</c:v>
                </c:pt>
                <c:pt idx="1155">
                  <c:v>40757</c:v>
                </c:pt>
                <c:pt idx="1156">
                  <c:v>40756</c:v>
                </c:pt>
                <c:pt idx="1157">
                  <c:v>40755</c:v>
                </c:pt>
                <c:pt idx="1158">
                  <c:v>40754</c:v>
                </c:pt>
                <c:pt idx="1159">
                  <c:v>40753</c:v>
                </c:pt>
                <c:pt idx="1160">
                  <c:v>40752</c:v>
                </c:pt>
                <c:pt idx="1161">
                  <c:v>40751</c:v>
                </c:pt>
                <c:pt idx="1162">
                  <c:v>40750</c:v>
                </c:pt>
                <c:pt idx="1163">
                  <c:v>40749</c:v>
                </c:pt>
                <c:pt idx="1164">
                  <c:v>40748</c:v>
                </c:pt>
                <c:pt idx="1165">
                  <c:v>40747</c:v>
                </c:pt>
                <c:pt idx="1166">
                  <c:v>40746</c:v>
                </c:pt>
                <c:pt idx="1167">
                  <c:v>40745</c:v>
                </c:pt>
                <c:pt idx="1168">
                  <c:v>40744</c:v>
                </c:pt>
                <c:pt idx="1169">
                  <c:v>40743</c:v>
                </c:pt>
                <c:pt idx="1170">
                  <c:v>40742</c:v>
                </c:pt>
                <c:pt idx="1171">
                  <c:v>40741</c:v>
                </c:pt>
                <c:pt idx="1172">
                  <c:v>40740</c:v>
                </c:pt>
                <c:pt idx="1173">
                  <c:v>40739</c:v>
                </c:pt>
                <c:pt idx="1174">
                  <c:v>40738</c:v>
                </c:pt>
                <c:pt idx="1175">
                  <c:v>40737</c:v>
                </c:pt>
                <c:pt idx="1176">
                  <c:v>40736</c:v>
                </c:pt>
                <c:pt idx="1177">
                  <c:v>40735</c:v>
                </c:pt>
                <c:pt idx="1178">
                  <c:v>40734</c:v>
                </c:pt>
                <c:pt idx="1179">
                  <c:v>40733</c:v>
                </c:pt>
                <c:pt idx="1180">
                  <c:v>40732</c:v>
                </c:pt>
                <c:pt idx="1181">
                  <c:v>40731</c:v>
                </c:pt>
                <c:pt idx="1182">
                  <c:v>40730</c:v>
                </c:pt>
                <c:pt idx="1183">
                  <c:v>40729</c:v>
                </c:pt>
                <c:pt idx="1184">
                  <c:v>40728</c:v>
                </c:pt>
                <c:pt idx="1185">
                  <c:v>40727</c:v>
                </c:pt>
                <c:pt idx="1186">
                  <c:v>40726</c:v>
                </c:pt>
                <c:pt idx="1187">
                  <c:v>40725</c:v>
                </c:pt>
                <c:pt idx="1188">
                  <c:v>40724</c:v>
                </c:pt>
                <c:pt idx="1189">
                  <c:v>40723</c:v>
                </c:pt>
                <c:pt idx="1190">
                  <c:v>40722</c:v>
                </c:pt>
                <c:pt idx="1191">
                  <c:v>40721</c:v>
                </c:pt>
                <c:pt idx="1192">
                  <c:v>40720</c:v>
                </c:pt>
                <c:pt idx="1193">
                  <c:v>40719</c:v>
                </c:pt>
                <c:pt idx="1194">
                  <c:v>40718</c:v>
                </c:pt>
                <c:pt idx="1195">
                  <c:v>40717</c:v>
                </c:pt>
                <c:pt idx="1196">
                  <c:v>40716</c:v>
                </c:pt>
                <c:pt idx="1197">
                  <c:v>40715</c:v>
                </c:pt>
                <c:pt idx="1198">
                  <c:v>40714</c:v>
                </c:pt>
                <c:pt idx="1199">
                  <c:v>40713</c:v>
                </c:pt>
                <c:pt idx="1200">
                  <c:v>40712</c:v>
                </c:pt>
                <c:pt idx="1201">
                  <c:v>40711</c:v>
                </c:pt>
                <c:pt idx="1202">
                  <c:v>40710</c:v>
                </c:pt>
                <c:pt idx="1203">
                  <c:v>40709</c:v>
                </c:pt>
                <c:pt idx="1204">
                  <c:v>40708</c:v>
                </c:pt>
                <c:pt idx="1205">
                  <c:v>40707</c:v>
                </c:pt>
                <c:pt idx="1206">
                  <c:v>40706</c:v>
                </c:pt>
                <c:pt idx="1207">
                  <c:v>40705</c:v>
                </c:pt>
                <c:pt idx="1208">
                  <c:v>40704</c:v>
                </c:pt>
                <c:pt idx="1209">
                  <c:v>40703</c:v>
                </c:pt>
                <c:pt idx="1210">
                  <c:v>40702</c:v>
                </c:pt>
                <c:pt idx="1211">
                  <c:v>40701</c:v>
                </c:pt>
                <c:pt idx="1212">
                  <c:v>40700</c:v>
                </c:pt>
                <c:pt idx="1213">
                  <c:v>40699</c:v>
                </c:pt>
                <c:pt idx="1214">
                  <c:v>40698</c:v>
                </c:pt>
                <c:pt idx="1215">
                  <c:v>40697</c:v>
                </c:pt>
                <c:pt idx="1216">
                  <c:v>40696</c:v>
                </c:pt>
                <c:pt idx="1217">
                  <c:v>40695</c:v>
                </c:pt>
                <c:pt idx="1218">
                  <c:v>40694</c:v>
                </c:pt>
                <c:pt idx="1219">
                  <c:v>40693</c:v>
                </c:pt>
                <c:pt idx="1220">
                  <c:v>40692</c:v>
                </c:pt>
                <c:pt idx="1221">
                  <c:v>40691</c:v>
                </c:pt>
                <c:pt idx="1222">
                  <c:v>40690</c:v>
                </c:pt>
                <c:pt idx="1223">
                  <c:v>40689</c:v>
                </c:pt>
                <c:pt idx="1224">
                  <c:v>40688</c:v>
                </c:pt>
                <c:pt idx="1225">
                  <c:v>40687</c:v>
                </c:pt>
                <c:pt idx="1226">
                  <c:v>40686</c:v>
                </c:pt>
                <c:pt idx="1227">
                  <c:v>40685</c:v>
                </c:pt>
                <c:pt idx="1228">
                  <c:v>40684</c:v>
                </c:pt>
                <c:pt idx="1229">
                  <c:v>40683</c:v>
                </c:pt>
                <c:pt idx="1230">
                  <c:v>40682</c:v>
                </c:pt>
                <c:pt idx="1231">
                  <c:v>40681</c:v>
                </c:pt>
                <c:pt idx="1232">
                  <c:v>40680</c:v>
                </c:pt>
                <c:pt idx="1233">
                  <c:v>40679</c:v>
                </c:pt>
                <c:pt idx="1234">
                  <c:v>40678</c:v>
                </c:pt>
                <c:pt idx="1235">
                  <c:v>40677</c:v>
                </c:pt>
                <c:pt idx="1236">
                  <c:v>40676</c:v>
                </c:pt>
                <c:pt idx="1237">
                  <c:v>40675</c:v>
                </c:pt>
                <c:pt idx="1238">
                  <c:v>40674</c:v>
                </c:pt>
                <c:pt idx="1239">
                  <c:v>40673</c:v>
                </c:pt>
                <c:pt idx="1240">
                  <c:v>40672</c:v>
                </c:pt>
                <c:pt idx="1241">
                  <c:v>40671</c:v>
                </c:pt>
                <c:pt idx="1242">
                  <c:v>40670</c:v>
                </c:pt>
                <c:pt idx="1243">
                  <c:v>40669</c:v>
                </c:pt>
                <c:pt idx="1244">
                  <c:v>40668</c:v>
                </c:pt>
                <c:pt idx="1245">
                  <c:v>40667</c:v>
                </c:pt>
                <c:pt idx="1246">
                  <c:v>40666</c:v>
                </c:pt>
                <c:pt idx="1247">
                  <c:v>40665</c:v>
                </c:pt>
                <c:pt idx="1248">
                  <c:v>40664</c:v>
                </c:pt>
                <c:pt idx="1249">
                  <c:v>40663</c:v>
                </c:pt>
                <c:pt idx="1250">
                  <c:v>40662</c:v>
                </c:pt>
                <c:pt idx="1251">
                  <c:v>40661</c:v>
                </c:pt>
                <c:pt idx="1252">
                  <c:v>40660</c:v>
                </c:pt>
                <c:pt idx="1253">
                  <c:v>40659</c:v>
                </c:pt>
                <c:pt idx="1254">
                  <c:v>40658</c:v>
                </c:pt>
                <c:pt idx="1255">
                  <c:v>40657</c:v>
                </c:pt>
                <c:pt idx="1256">
                  <c:v>40656</c:v>
                </c:pt>
                <c:pt idx="1257">
                  <c:v>40655</c:v>
                </c:pt>
                <c:pt idx="1258">
                  <c:v>40654</c:v>
                </c:pt>
                <c:pt idx="1259">
                  <c:v>40653</c:v>
                </c:pt>
                <c:pt idx="1260">
                  <c:v>40652</c:v>
                </c:pt>
                <c:pt idx="1261">
                  <c:v>40651</c:v>
                </c:pt>
                <c:pt idx="1262">
                  <c:v>40650</c:v>
                </c:pt>
                <c:pt idx="1263">
                  <c:v>40649</c:v>
                </c:pt>
                <c:pt idx="1264">
                  <c:v>40648</c:v>
                </c:pt>
                <c:pt idx="1265">
                  <c:v>40647</c:v>
                </c:pt>
                <c:pt idx="1266">
                  <c:v>40646</c:v>
                </c:pt>
                <c:pt idx="1267">
                  <c:v>40645</c:v>
                </c:pt>
                <c:pt idx="1268">
                  <c:v>40644</c:v>
                </c:pt>
                <c:pt idx="1269">
                  <c:v>40643</c:v>
                </c:pt>
                <c:pt idx="1270">
                  <c:v>40642</c:v>
                </c:pt>
                <c:pt idx="1271">
                  <c:v>40641</c:v>
                </c:pt>
                <c:pt idx="1272">
                  <c:v>40640</c:v>
                </c:pt>
                <c:pt idx="1273">
                  <c:v>40639</c:v>
                </c:pt>
                <c:pt idx="1274">
                  <c:v>40638</c:v>
                </c:pt>
                <c:pt idx="1275">
                  <c:v>40637</c:v>
                </c:pt>
                <c:pt idx="1276">
                  <c:v>40636</c:v>
                </c:pt>
                <c:pt idx="1277">
                  <c:v>40635</c:v>
                </c:pt>
                <c:pt idx="1278">
                  <c:v>40634</c:v>
                </c:pt>
                <c:pt idx="1279">
                  <c:v>40633</c:v>
                </c:pt>
                <c:pt idx="1280">
                  <c:v>40632</c:v>
                </c:pt>
                <c:pt idx="1281">
                  <c:v>40631</c:v>
                </c:pt>
                <c:pt idx="1282">
                  <c:v>40630</c:v>
                </c:pt>
                <c:pt idx="1283">
                  <c:v>40629</c:v>
                </c:pt>
                <c:pt idx="1284">
                  <c:v>40628</c:v>
                </c:pt>
                <c:pt idx="1285">
                  <c:v>40627</c:v>
                </c:pt>
                <c:pt idx="1286">
                  <c:v>40626</c:v>
                </c:pt>
                <c:pt idx="1287">
                  <c:v>40625</c:v>
                </c:pt>
                <c:pt idx="1288">
                  <c:v>40624</c:v>
                </c:pt>
                <c:pt idx="1289">
                  <c:v>40623</c:v>
                </c:pt>
                <c:pt idx="1290">
                  <c:v>40622</c:v>
                </c:pt>
                <c:pt idx="1291">
                  <c:v>40621</c:v>
                </c:pt>
                <c:pt idx="1292">
                  <c:v>40620</c:v>
                </c:pt>
                <c:pt idx="1293">
                  <c:v>40619</c:v>
                </c:pt>
                <c:pt idx="1294">
                  <c:v>40618</c:v>
                </c:pt>
                <c:pt idx="1295">
                  <c:v>40617</c:v>
                </c:pt>
                <c:pt idx="1296">
                  <c:v>40616</c:v>
                </c:pt>
                <c:pt idx="1297">
                  <c:v>40615</c:v>
                </c:pt>
                <c:pt idx="1298">
                  <c:v>40614</c:v>
                </c:pt>
                <c:pt idx="1299">
                  <c:v>40613</c:v>
                </c:pt>
                <c:pt idx="1300">
                  <c:v>40612</c:v>
                </c:pt>
                <c:pt idx="1301">
                  <c:v>40611</c:v>
                </c:pt>
                <c:pt idx="1302">
                  <c:v>40610</c:v>
                </c:pt>
                <c:pt idx="1303">
                  <c:v>40609</c:v>
                </c:pt>
                <c:pt idx="1304">
                  <c:v>40608</c:v>
                </c:pt>
                <c:pt idx="1305">
                  <c:v>40607</c:v>
                </c:pt>
                <c:pt idx="1306">
                  <c:v>40606</c:v>
                </c:pt>
                <c:pt idx="1307">
                  <c:v>40605</c:v>
                </c:pt>
                <c:pt idx="1308">
                  <c:v>40604</c:v>
                </c:pt>
                <c:pt idx="1309">
                  <c:v>40603</c:v>
                </c:pt>
                <c:pt idx="1310">
                  <c:v>40602</c:v>
                </c:pt>
                <c:pt idx="1311">
                  <c:v>40601</c:v>
                </c:pt>
                <c:pt idx="1312">
                  <c:v>40600</c:v>
                </c:pt>
                <c:pt idx="1313">
                  <c:v>40599</c:v>
                </c:pt>
                <c:pt idx="1314">
                  <c:v>40598</c:v>
                </c:pt>
                <c:pt idx="1315">
                  <c:v>40597</c:v>
                </c:pt>
                <c:pt idx="1316">
                  <c:v>40596</c:v>
                </c:pt>
                <c:pt idx="1317">
                  <c:v>40595</c:v>
                </c:pt>
                <c:pt idx="1318">
                  <c:v>40594</c:v>
                </c:pt>
                <c:pt idx="1319">
                  <c:v>40593</c:v>
                </c:pt>
                <c:pt idx="1320">
                  <c:v>40592</c:v>
                </c:pt>
                <c:pt idx="1321">
                  <c:v>40591</c:v>
                </c:pt>
                <c:pt idx="1322">
                  <c:v>40590</c:v>
                </c:pt>
                <c:pt idx="1323">
                  <c:v>40589</c:v>
                </c:pt>
                <c:pt idx="1324">
                  <c:v>40588</c:v>
                </c:pt>
                <c:pt idx="1325">
                  <c:v>40587</c:v>
                </c:pt>
                <c:pt idx="1326">
                  <c:v>40586</c:v>
                </c:pt>
                <c:pt idx="1327">
                  <c:v>40585</c:v>
                </c:pt>
                <c:pt idx="1328">
                  <c:v>40584</c:v>
                </c:pt>
                <c:pt idx="1329">
                  <c:v>40583</c:v>
                </c:pt>
                <c:pt idx="1330">
                  <c:v>40582</c:v>
                </c:pt>
                <c:pt idx="1331">
                  <c:v>40581</c:v>
                </c:pt>
                <c:pt idx="1332">
                  <c:v>40580</c:v>
                </c:pt>
                <c:pt idx="1333">
                  <c:v>40579</c:v>
                </c:pt>
                <c:pt idx="1334">
                  <c:v>40578</c:v>
                </c:pt>
                <c:pt idx="1335">
                  <c:v>40577</c:v>
                </c:pt>
                <c:pt idx="1336">
                  <c:v>40576</c:v>
                </c:pt>
                <c:pt idx="1337">
                  <c:v>40575</c:v>
                </c:pt>
                <c:pt idx="1338">
                  <c:v>40574</c:v>
                </c:pt>
                <c:pt idx="1339">
                  <c:v>40573</c:v>
                </c:pt>
                <c:pt idx="1340">
                  <c:v>40572</c:v>
                </c:pt>
                <c:pt idx="1341">
                  <c:v>40571</c:v>
                </c:pt>
                <c:pt idx="1342">
                  <c:v>40570</c:v>
                </c:pt>
                <c:pt idx="1343">
                  <c:v>40569</c:v>
                </c:pt>
                <c:pt idx="1344">
                  <c:v>40568</c:v>
                </c:pt>
                <c:pt idx="1345">
                  <c:v>40567</c:v>
                </c:pt>
                <c:pt idx="1346">
                  <c:v>40566</c:v>
                </c:pt>
                <c:pt idx="1347">
                  <c:v>40565</c:v>
                </c:pt>
                <c:pt idx="1348">
                  <c:v>40564</c:v>
                </c:pt>
                <c:pt idx="1349">
                  <c:v>40563</c:v>
                </c:pt>
                <c:pt idx="1350">
                  <c:v>40562</c:v>
                </c:pt>
                <c:pt idx="1351">
                  <c:v>40561</c:v>
                </c:pt>
                <c:pt idx="1352">
                  <c:v>40560</c:v>
                </c:pt>
                <c:pt idx="1353">
                  <c:v>40559</c:v>
                </c:pt>
                <c:pt idx="1354">
                  <c:v>40558</c:v>
                </c:pt>
                <c:pt idx="1355">
                  <c:v>40557</c:v>
                </c:pt>
                <c:pt idx="1356">
                  <c:v>40556</c:v>
                </c:pt>
                <c:pt idx="1357">
                  <c:v>40555</c:v>
                </c:pt>
                <c:pt idx="1358">
                  <c:v>40554</c:v>
                </c:pt>
                <c:pt idx="1359">
                  <c:v>40553</c:v>
                </c:pt>
                <c:pt idx="1360">
                  <c:v>40552</c:v>
                </c:pt>
                <c:pt idx="1361">
                  <c:v>40551</c:v>
                </c:pt>
                <c:pt idx="1362">
                  <c:v>40550</c:v>
                </c:pt>
                <c:pt idx="1363">
                  <c:v>40549</c:v>
                </c:pt>
                <c:pt idx="1364">
                  <c:v>40548</c:v>
                </c:pt>
                <c:pt idx="1365">
                  <c:v>40547</c:v>
                </c:pt>
                <c:pt idx="1366">
                  <c:v>40546</c:v>
                </c:pt>
                <c:pt idx="1367">
                  <c:v>40545</c:v>
                </c:pt>
                <c:pt idx="1368">
                  <c:v>40544</c:v>
                </c:pt>
                <c:pt idx="1369">
                  <c:v>40543</c:v>
                </c:pt>
                <c:pt idx="1370">
                  <c:v>40542</c:v>
                </c:pt>
                <c:pt idx="1371">
                  <c:v>40541</c:v>
                </c:pt>
                <c:pt idx="1372">
                  <c:v>40540</c:v>
                </c:pt>
                <c:pt idx="1373">
                  <c:v>40539</c:v>
                </c:pt>
                <c:pt idx="1374">
                  <c:v>40538</c:v>
                </c:pt>
                <c:pt idx="1375">
                  <c:v>40537</c:v>
                </c:pt>
                <c:pt idx="1376">
                  <c:v>40536</c:v>
                </c:pt>
                <c:pt idx="1377">
                  <c:v>40535</c:v>
                </c:pt>
                <c:pt idx="1378">
                  <c:v>40534</c:v>
                </c:pt>
                <c:pt idx="1379">
                  <c:v>40533</c:v>
                </c:pt>
                <c:pt idx="1380">
                  <c:v>40532</c:v>
                </c:pt>
                <c:pt idx="1381">
                  <c:v>40531</c:v>
                </c:pt>
                <c:pt idx="1382">
                  <c:v>40530</c:v>
                </c:pt>
                <c:pt idx="1383">
                  <c:v>40529</c:v>
                </c:pt>
                <c:pt idx="1384">
                  <c:v>40528</c:v>
                </c:pt>
                <c:pt idx="1385">
                  <c:v>40527</c:v>
                </c:pt>
                <c:pt idx="1386">
                  <c:v>40526</c:v>
                </c:pt>
                <c:pt idx="1387">
                  <c:v>40525</c:v>
                </c:pt>
                <c:pt idx="1388">
                  <c:v>40524</c:v>
                </c:pt>
                <c:pt idx="1389">
                  <c:v>40523</c:v>
                </c:pt>
                <c:pt idx="1390">
                  <c:v>40522</c:v>
                </c:pt>
                <c:pt idx="1391">
                  <c:v>40521</c:v>
                </c:pt>
                <c:pt idx="1392">
                  <c:v>40520</c:v>
                </c:pt>
                <c:pt idx="1393">
                  <c:v>40519</c:v>
                </c:pt>
                <c:pt idx="1394">
                  <c:v>40518</c:v>
                </c:pt>
                <c:pt idx="1395">
                  <c:v>40517</c:v>
                </c:pt>
                <c:pt idx="1396">
                  <c:v>40516</c:v>
                </c:pt>
                <c:pt idx="1397">
                  <c:v>40515</c:v>
                </c:pt>
                <c:pt idx="1398">
                  <c:v>40514</c:v>
                </c:pt>
                <c:pt idx="1399">
                  <c:v>40513</c:v>
                </c:pt>
                <c:pt idx="1400">
                  <c:v>40512</c:v>
                </c:pt>
                <c:pt idx="1401">
                  <c:v>40511</c:v>
                </c:pt>
                <c:pt idx="1402">
                  <c:v>40510</c:v>
                </c:pt>
                <c:pt idx="1403">
                  <c:v>40509</c:v>
                </c:pt>
                <c:pt idx="1404">
                  <c:v>40508</c:v>
                </c:pt>
                <c:pt idx="1405">
                  <c:v>40507</c:v>
                </c:pt>
                <c:pt idx="1406">
                  <c:v>40506</c:v>
                </c:pt>
                <c:pt idx="1407">
                  <c:v>40505</c:v>
                </c:pt>
                <c:pt idx="1408">
                  <c:v>40504</c:v>
                </c:pt>
                <c:pt idx="1409">
                  <c:v>40503</c:v>
                </c:pt>
                <c:pt idx="1410">
                  <c:v>40502</c:v>
                </c:pt>
                <c:pt idx="1411">
                  <c:v>40501</c:v>
                </c:pt>
                <c:pt idx="1412">
                  <c:v>40500</c:v>
                </c:pt>
                <c:pt idx="1413">
                  <c:v>40499</c:v>
                </c:pt>
                <c:pt idx="1414">
                  <c:v>40498</c:v>
                </c:pt>
                <c:pt idx="1415">
                  <c:v>40497</c:v>
                </c:pt>
                <c:pt idx="1416">
                  <c:v>40496</c:v>
                </c:pt>
                <c:pt idx="1417">
                  <c:v>40495</c:v>
                </c:pt>
                <c:pt idx="1418">
                  <c:v>40494</c:v>
                </c:pt>
                <c:pt idx="1419">
                  <c:v>40493</c:v>
                </c:pt>
                <c:pt idx="1420">
                  <c:v>40492</c:v>
                </c:pt>
                <c:pt idx="1421">
                  <c:v>40491</c:v>
                </c:pt>
                <c:pt idx="1422">
                  <c:v>40490</c:v>
                </c:pt>
                <c:pt idx="1423">
                  <c:v>40489</c:v>
                </c:pt>
                <c:pt idx="1424">
                  <c:v>40488</c:v>
                </c:pt>
                <c:pt idx="1425">
                  <c:v>40487</c:v>
                </c:pt>
                <c:pt idx="1426">
                  <c:v>40486</c:v>
                </c:pt>
                <c:pt idx="1427">
                  <c:v>40485</c:v>
                </c:pt>
                <c:pt idx="1428">
                  <c:v>40484</c:v>
                </c:pt>
                <c:pt idx="1429">
                  <c:v>40483</c:v>
                </c:pt>
                <c:pt idx="1430">
                  <c:v>40482</c:v>
                </c:pt>
                <c:pt idx="1431">
                  <c:v>40481</c:v>
                </c:pt>
                <c:pt idx="1432">
                  <c:v>40480</c:v>
                </c:pt>
                <c:pt idx="1433">
                  <c:v>40479</c:v>
                </c:pt>
                <c:pt idx="1434">
                  <c:v>40478</c:v>
                </c:pt>
                <c:pt idx="1435">
                  <c:v>40477</c:v>
                </c:pt>
                <c:pt idx="1436">
                  <c:v>40476</c:v>
                </c:pt>
                <c:pt idx="1437">
                  <c:v>40475</c:v>
                </c:pt>
                <c:pt idx="1438">
                  <c:v>40474</c:v>
                </c:pt>
                <c:pt idx="1439">
                  <c:v>40473</c:v>
                </c:pt>
                <c:pt idx="1440">
                  <c:v>40472</c:v>
                </c:pt>
                <c:pt idx="1441">
                  <c:v>40471</c:v>
                </c:pt>
                <c:pt idx="1442">
                  <c:v>40470</c:v>
                </c:pt>
                <c:pt idx="1443">
                  <c:v>40469</c:v>
                </c:pt>
                <c:pt idx="1444">
                  <c:v>40468</c:v>
                </c:pt>
                <c:pt idx="1445">
                  <c:v>40467</c:v>
                </c:pt>
                <c:pt idx="1446">
                  <c:v>40466</c:v>
                </c:pt>
                <c:pt idx="1447">
                  <c:v>40465</c:v>
                </c:pt>
                <c:pt idx="1448">
                  <c:v>40464</c:v>
                </c:pt>
                <c:pt idx="1449">
                  <c:v>40463</c:v>
                </c:pt>
                <c:pt idx="1450">
                  <c:v>40462</c:v>
                </c:pt>
                <c:pt idx="1451">
                  <c:v>40461</c:v>
                </c:pt>
                <c:pt idx="1452">
                  <c:v>40460</c:v>
                </c:pt>
                <c:pt idx="1453">
                  <c:v>40459</c:v>
                </c:pt>
                <c:pt idx="1454">
                  <c:v>40458</c:v>
                </c:pt>
                <c:pt idx="1455">
                  <c:v>40457</c:v>
                </c:pt>
                <c:pt idx="1456">
                  <c:v>40456</c:v>
                </c:pt>
                <c:pt idx="1457">
                  <c:v>40455</c:v>
                </c:pt>
                <c:pt idx="1458">
                  <c:v>40454</c:v>
                </c:pt>
                <c:pt idx="1459">
                  <c:v>40453</c:v>
                </c:pt>
                <c:pt idx="1460">
                  <c:v>40452</c:v>
                </c:pt>
                <c:pt idx="1461">
                  <c:v>40451</c:v>
                </c:pt>
                <c:pt idx="1462">
                  <c:v>40450</c:v>
                </c:pt>
                <c:pt idx="1463">
                  <c:v>40449</c:v>
                </c:pt>
                <c:pt idx="1464">
                  <c:v>40448</c:v>
                </c:pt>
                <c:pt idx="1465">
                  <c:v>40447</c:v>
                </c:pt>
                <c:pt idx="1466">
                  <c:v>40446</c:v>
                </c:pt>
                <c:pt idx="1467">
                  <c:v>40445</c:v>
                </c:pt>
                <c:pt idx="1468">
                  <c:v>40444</c:v>
                </c:pt>
                <c:pt idx="1469">
                  <c:v>40443</c:v>
                </c:pt>
                <c:pt idx="1470">
                  <c:v>40442</c:v>
                </c:pt>
                <c:pt idx="1471">
                  <c:v>40441</c:v>
                </c:pt>
                <c:pt idx="1472">
                  <c:v>40440</c:v>
                </c:pt>
                <c:pt idx="1473">
                  <c:v>40439</c:v>
                </c:pt>
                <c:pt idx="1474">
                  <c:v>40438</c:v>
                </c:pt>
                <c:pt idx="1475">
                  <c:v>40437</c:v>
                </c:pt>
                <c:pt idx="1476">
                  <c:v>40436</c:v>
                </c:pt>
                <c:pt idx="1477">
                  <c:v>40435</c:v>
                </c:pt>
                <c:pt idx="1478">
                  <c:v>40434</c:v>
                </c:pt>
                <c:pt idx="1479">
                  <c:v>40433</c:v>
                </c:pt>
                <c:pt idx="1480">
                  <c:v>40432</c:v>
                </c:pt>
                <c:pt idx="1481">
                  <c:v>40431</c:v>
                </c:pt>
                <c:pt idx="1482">
                  <c:v>40430</c:v>
                </c:pt>
                <c:pt idx="1483">
                  <c:v>40429</c:v>
                </c:pt>
                <c:pt idx="1484">
                  <c:v>40428</c:v>
                </c:pt>
                <c:pt idx="1485">
                  <c:v>40427</c:v>
                </c:pt>
                <c:pt idx="1486">
                  <c:v>40426</c:v>
                </c:pt>
                <c:pt idx="1487">
                  <c:v>40425</c:v>
                </c:pt>
                <c:pt idx="1488">
                  <c:v>40424</c:v>
                </c:pt>
                <c:pt idx="1489">
                  <c:v>40423</c:v>
                </c:pt>
                <c:pt idx="1490">
                  <c:v>40422</c:v>
                </c:pt>
                <c:pt idx="1491">
                  <c:v>40421</c:v>
                </c:pt>
                <c:pt idx="1492">
                  <c:v>40420</c:v>
                </c:pt>
                <c:pt idx="1493">
                  <c:v>40419</c:v>
                </c:pt>
                <c:pt idx="1494">
                  <c:v>40418</c:v>
                </c:pt>
                <c:pt idx="1495">
                  <c:v>40417</c:v>
                </c:pt>
                <c:pt idx="1496">
                  <c:v>40416</c:v>
                </c:pt>
                <c:pt idx="1497">
                  <c:v>40415</c:v>
                </c:pt>
                <c:pt idx="1498">
                  <c:v>40414</c:v>
                </c:pt>
                <c:pt idx="1499">
                  <c:v>40413</c:v>
                </c:pt>
                <c:pt idx="1500">
                  <c:v>40412</c:v>
                </c:pt>
                <c:pt idx="1501">
                  <c:v>40411</c:v>
                </c:pt>
                <c:pt idx="1502">
                  <c:v>40410</c:v>
                </c:pt>
                <c:pt idx="1503">
                  <c:v>40409</c:v>
                </c:pt>
                <c:pt idx="1504">
                  <c:v>40408</c:v>
                </c:pt>
                <c:pt idx="1505">
                  <c:v>40407</c:v>
                </c:pt>
                <c:pt idx="1506">
                  <c:v>40406</c:v>
                </c:pt>
                <c:pt idx="1507">
                  <c:v>40405</c:v>
                </c:pt>
                <c:pt idx="1508">
                  <c:v>40404</c:v>
                </c:pt>
                <c:pt idx="1509">
                  <c:v>40403</c:v>
                </c:pt>
                <c:pt idx="1510">
                  <c:v>40402</c:v>
                </c:pt>
                <c:pt idx="1511">
                  <c:v>40401</c:v>
                </c:pt>
                <c:pt idx="1512">
                  <c:v>40400</c:v>
                </c:pt>
                <c:pt idx="1513">
                  <c:v>40399</c:v>
                </c:pt>
                <c:pt idx="1514">
                  <c:v>40398</c:v>
                </c:pt>
                <c:pt idx="1515">
                  <c:v>40397</c:v>
                </c:pt>
                <c:pt idx="1516">
                  <c:v>40396</c:v>
                </c:pt>
                <c:pt idx="1517">
                  <c:v>40395</c:v>
                </c:pt>
                <c:pt idx="1518">
                  <c:v>40394</c:v>
                </c:pt>
                <c:pt idx="1519">
                  <c:v>40393</c:v>
                </c:pt>
                <c:pt idx="1520">
                  <c:v>40392</c:v>
                </c:pt>
                <c:pt idx="1521">
                  <c:v>40391</c:v>
                </c:pt>
                <c:pt idx="1522">
                  <c:v>40390</c:v>
                </c:pt>
                <c:pt idx="1523">
                  <c:v>40389</c:v>
                </c:pt>
                <c:pt idx="1524">
                  <c:v>40388</c:v>
                </c:pt>
                <c:pt idx="1525">
                  <c:v>40387</c:v>
                </c:pt>
                <c:pt idx="1526">
                  <c:v>40386</c:v>
                </c:pt>
                <c:pt idx="1527">
                  <c:v>40385</c:v>
                </c:pt>
                <c:pt idx="1528">
                  <c:v>40384</c:v>
                </c:pt>
                <c:pt idx="1529">
                  <c:v>40383</c:v>
                </c:pt>
                <c:pt idx="1530">
                  <c:v>40382</c:v>
                </c:pt>
                <c:pt idx="1531">
                  <c:v>40381</c:v>
                </c:pt>
                <c:pt idx="1532">
                  <c:v>40380</c:v>
                </c:pt>
                <c:pt idx="1533">
                  <c:v>40379</c:v>
                </c:pt>
                <c:pt idx="1534">
                  <c:v>40378</c:v>
                </c:pt>
                <c:pt idx="1535">
                  <c:v>40377</c:v>
                </c:pt>
                <c:pt idx="1536">
                  <c:v>40376</c:v>
                </c:pt>
                <c:pt idx="1537">
                  <c:v>40375</c:v>
                </c:pt>
                <c:pt idx="1538">
                  <c:v>40374</c:v>
                </c:pt>
                <c:pt idx="1539">
                  <c:v>40373</c:v>
                </c:pt>
                <c:pt idx="1540">
                  <c:v>40372</c:v>
                </c:pt>
                <c:pt idx="1541">
                  <c:v>40371</c:v>
                </c:pt>
                <c:pt idx="1542">
                  <c:v>40370</c:v>
                </c:pt>
                <c:pt idx="1543">
                  <c:v>40369</c:v>
                </c:pt>
                <c:pt idx="1544">
                  <c:v>40368</c:v>
                </c:pt>
                <c:pt idx="1545">
                  <c:v>40367</c:v>
                </c:pt>
                <c:pt idx="1546">
                  <c:v>40366</c:v>
                </c:pt>
                <c:pt idx="1547">
                  <c:v>40365</c:v>
                </c:pt>
                <c:pt idx="1548">
                  <c:v>40364</c:v>
                </c:pt>
                <c:pt idx="1549">
                  <c:v>40363</c:v>
                </c:pt>
                <c:pt idx="1550">
                  <c:v>40362</c:v>
                </c:pt>
                <c:pt idx="1551">
                  <c:v>40361</c:v>
                </c:pt>
                <c:pt idx="1552">
                  <c:v>40360</c:v>
                </c:pt>
                <c:pt idx="1553">
                  <c:v>40359</c:v>
                </c:pt>
                <c:pt idx="1554">
                  <c:v>40358</c:v>
                </c:pt>
                <c:pt idx="1555">
                  <c:v>40357</c:v>
                </c:pt>
                <c:pt idx="1556">
                  <c:v>40356</c:v>
                </c:pt>
                <c:pt idx="1557">
                  <c:v>40355</c:v>
                </c:pt>
                <c:pt idx="1558">
                  <c:v>40354</c:v>
                </c:pt>
                <c:pt idx="1559">
                  <c:v>40353</c:v>
                </c:pt>
                <c:pt idx="1560">
                  <c:v>40352</c:v>
                </c:pt>
                <c:pt idx="1561">
                  <c:v>40351</c:v>
                </c:pt>
                <c:pt idx="1562">
                  <c:v>40350</c:v>
                </c:pt>
                <c:pt idx="1563">
                  <c:v>40349</c:v>
                </c:pt>
                <c:pt idx="1564">
                  <c:v>40348</c:v>
                </c:pt>
                <c:pt idx="1565">
                  <c:v>40347</c:v>
                </c:pt>
                <c:pt idx="1566">
                  <c:v>40346</c:v>
                </c:pt>
                <c:pt idx="1567">
                  <c:v>40345</c:v>
                </c:pt>
                <c:pt idx="1568">
                  <c:v>40344</c:v>
                </c:pt>
                <c:pt idx="1569">
                  <c:v>40343</c:v>
                </c:pt>
                <c:pt idx="1570">
                  <c:v>40342</c:v>
                </c:pt>
                <c:pt idx="1571">
                  <c:v>40341</c:v>
                </c:pt>
                <c:pt idx="1572">
                  <c:v>40340</c:v>
                </c:pt>
                <c:pt idx="1573">
                  <c:v>40339</c:v>
                </c:pt>
                <c:pt idx="1574">
                  <c:v>40338</c:v>
                </c:pt>
                <c:pt idx="1575">
                  <c:v>40337</c:v>
                </c:pt>
                <c:pt idx="1576">
                  <c:v>40336</c:v>
                </c:pt>
                <c:pt idx="1577">
                  <c:v>40335</c:v>
                </c:pt>
                <c:pt idx="1578">
                  <c:v>40334</c:v>
                </c:pt>
                <c:pt idx="1579">
                  <c:v>40333</c:v>
                </c:pt>
                <c:pt idx="1580">
                  <c:v>40332</c:v>
                </c:pt>
                <c:pt idx="1581">
                  <c:v>40331</c:v>
                </c:pt>
                <c:pt idx="1582">
                  <c:v>40330</c:v>
                </c:pt>
                <c:pt idx="1583">
                  <c:v>40329</c:v>
                </c:pt>
                <c:pt idx="1584">
                  <c:v>40328</c:v>
                </c:pt>
                <c:pt idx="1585">
                  <c:v>40327</c:v>
                </c:pt>
                <c:pt idx="1586">
                  <c:v>40326</c:v>
                </c:pt>
                <c:pt idx="1587">
                  <c:v>40325</c:v>
                </c:pt>
                <c:pt idx="1588">
                  <c:v>40324</c:v>
                </c:pt>
                <c:pt idx="1589">
                  <c:v>40323</c:v>
                </c:pt>
                <c:pt idx="1590">
                  <c:v>40322</c:v>
                </c:pt>
                <c:pt idx="1591">
                  <c:v>40321</c:v>
                </c:pt>
                <c:pt idx="1592">
                  <c:v>40320</c:v>
                </c:pt>
                <c:pt idx="1593">
                  <c:v>40319</c:v>
                </c:pt>
                <c:pt idx="1594">
                  <c:v>40318</c:v>
                </c:pt>
                <c:pt idx="1595">
                  <c:v>40317</c:v>
                </c:pt>
                <c:pt idx="1596">
                  <c:v>40316</c:v>
                </c:pt>
                <c:pt idx="1597">
                  <c:v>40315</c:v>
                </c:pt>
                <c:pt idx="1598">
                  <c:v>40314</c:v>
                </c:pt>
                <c:pt idx="1599">
                  <c:v>40313</c:v>
                </c:pt>
                <c:pt idx="1600">
                  <c:v>40312</c:v>
                </c:pt>
                <c:pt idx="1601">
                  <c:v>40311</c:v>
                </c:pt>
                <c:pt idx="1602">
                  <c:v>40310</c:v>
                </c:pt>
                <c:pt idx="1603">
                  <c:v>40309</c:v>
                </c:pt>
                <c:pt idx="1604">
                  <c:v>40308</c:v>
                </c:pt>
                <c:pt idx="1605">
                  <c:v>40307</c:v>
                </c:pt>
                <c:pt idx="1606">
                  <c:v>40306</c:v>
                </c:pt>
                <c:pt idx="1607">
                  <c:v>40305</c:v>
                </c:pt>
                <c:pt idx="1608">
                  <c:v>40304</c:v>
                </c:pt>
                <c:pt idx="1609">
                  <c:v>40303</c:v>
                </c:pt>
                <c:pt idx="1610">
                  <c:v>40302</c:v>
                </c:pt>
                <c:pt idx="1611">
                  <c:v>40301</c:v>
                </c:pt>
                <c:pt idx="1612">
                  <c:v>40300</c:v>
                </c:pt>
                <c:pt idx="1613">
                  <c:v>40299</c:v>
                </c:pt>
                <c:pt idx="1614">
                  <c:v>40298</c:v>
                </c:pt>
                <c:pt idx="1615">
                  <c:v>40297</c:v>
                </c:pt>
                <c:pt idx="1616">
                  <c:v>40296</c:v>
                </c:pt>
                <c:pt idx="1617">
                  <c:v>40295</c:v>
                </c:pt>
                <c:pt idx="1618">
                  <c:v>40294</c:v>
                </c:pt>
                <c:pt idx="1619">
                  <c:v>40293</c:v>
                </c:pt>
                <c:pt idx="1620">
                  <c:v>40292</c:v>
                </c:pt>
                <c:pt idx="1621">
                  <c:v>40291</c:v>
                </c:pt>
                <c:pt idx="1622">
                  <c:v>40290</c:v>
                </c:pt>
                <c:pt idx="1623">
                  <c:v>40289</c:v>
                </c:pt>
                <c:pt idx="1624">
                  <c:v>40288</c:v>
                </c:pt>
                <c:pt idx="1625">
                  <c:v>40287</c:v>
                </c:pt>
                <c:pt idx="1626">
                  <c:v>40286</c:v>
                </c:pt>
                <c:pt idx="1627">
                  <c:v>40285</c:v>
                </c:pt>
                <c:pt idx="1628">
                  <c:v>40284</c:v>
                </c:pt>
                <c:pt idx="1629">
                  <c:v>40283</c:v>
                </c:pt>
                <c:pt idx="1630">
                  <c:v>40282</c:v>
                </c:pt>
                <c:pt idx="1631">
                  <c:v>40281</c:v>
                </c:pt>
                <c:pt idx="1632">
                  <c:v>40280</c:v>
                </c:pt>
                <c:pt idx="1633">
                  <c:v>40279</c:v>
                </c:pt>
                <c:pt idx="1634">
                  <c:v>40278</c:v>
                </c:pt>
                <c:pt idx="1635">
                  <c:v>40277</c:v>
                </c:pt>
                <c:pt idx="1636">
                  <c:v>40276</c:v>
                </c:pt>
                <c:pt idx="1637">
                  <c:v>40275</c:v>
                </c:pt>
                <c:pt idx="1638">
                  <c:v>40274</c:v>
                </c:pt>
                <c:pt idx="1639">
                  <c:v>40273</c:v>
                </c:pt>
                <c:pt idx="1640">
                  <c:v>40272</c:v>
                </c:pt>
                <c:pt idx="1641">
                  <c:v>40271</c:v>
                </c:pt>
                <c:pt idx="1642">
                  <c:v>40270</c:v>
                </c:pt>
                <c:pt idx="1643">
                  <c:v>40269</c:v>
                </c:pt>
                <c:pt idx="1644">
                  <c:v>40268</c:v>
                </c:pt>
                <c:pt idx="1645">
                  <c:v>40267</c:v>
                </c:pt>
                <c:pt idx="1646">
                  <c:v>40266</c:v>
                </c:pt>
                <c:pt idx="1647">
                  <c:v>40265</c:v>
                </c:pt>
                <c:pt idx="1648">
                  <c:v>40264</c:v>
                </c:pt>
                <c:pt idx="1649">
                  <c:v>40263</c:v>
                </c:pt>
                <c:pt idx="1650">
                  <c:v>40262</c:v>
                </c:pt>
                <c:pt idx="1651">
                  <c:v>40261</c:v>
                </c:pt>
                <c:pt idx="1652">
                  <c:v>40260</c:v>
                </c:pt>
                <c:pt idx="1653">
                  <c:v>40259</c:v>
                </c:pt>
                <c:pt idx="1654">
                  <c:v>40258</c:v>
                </c:pt>
                <c:pt idx="1655">
                  <c:v>40257</c:v>
                </c:pt>
                <c:pt idx="1656">
                  <c:v>40256</c:v>
                </c:pt>
                <c:pt idx="1657">
                  <c:v>40255</c:v>
                </c:pt>
                <c:pt idx="1658">
                  <c:v>40254</c:v>
                </c:pt>
                <c:pt idx="1659">
                  <c:v>40253</c:v>
                </c:pt>
                <c:pt idx="1660">
                  <c:v>40252</c:v>
                </c:pt>
                <c:pt idx="1661">
                  <c:v>40251</c:v>
                </c:pt>
                <c:pt idx="1662">
                  <c:v>40250</c:v>
                </c:pt>
                <c:pt idx="1663">
                  <c:v>40249</c:v>
                </c:pt>
                <c:pt idx="1664">
                  <c:v>40248</c:v>
                </c:pt>
                <c:pt idx="1665">
                  <c:v>40247</c:v>
                </c:pt>
                <c:pt idx="1666">
                  <c:v>40246</c:v>
                </c:pt>
                <c:pt idx="1667">
                  <c:v>40245</c:v>
                </c:pt>
                <c:pt idx="1668">
                  <c:v>40244</c:v>
                </c:pt>
                <c:pt idx="1669">
                  <c:v>40243</c:v>
                </c:pt>
                <c:pt idx="1670">
                  <c:v>40242</c:v>
                </c:pt>
                <c:pt idx="1671">
                  <c:v>40241</c:v>
                </c:pt>
                <c:pt idx="1672">
                  <c:v>40240</c:v>
                </c:pt>
                <c:pt idx="1673">
                  <c:v>40239</c:v>
                </c:pt>
                <c:pt idx="1674">
                  <c:v>40238</c:v>
                </c:pt>
                <c:pt idx="1675">
                  <c:v>40237</c:v>
                </c:pt>
                <c:pt idx="1676">
                  <c:v>40236</c:v>
                </c:pt>
                <c:pt idx="1677">
                  <c:v>40235</c:v>
                </c:pt>
                <c:pt idx="1678">
                  <c:v>40234</c:v>
                </c:pt>
                <c:pt idx="1679">
                  <c:v>40233</c:v>
                </c:pt>
                <c:pt idx="1680">
                  <c:v>40232</c:v>
                </c:pt>
                <c:pt idx="1681">
                  <c:v>40231</c:v>
                </c:pt>
                <c:pt idx="1682">
                  <c:v>40230</c:v>
                </c:pt>
                <c:pt idx="1683">
                  <c:v>40229</c:v>
                </c:pt>
                <c:pt idx="1684">
                  <c:v>40228</c:v>
                </c:pt>
                <c:pt idx="1685">
                  <c:v>40227</c:v>
                </c:pt>
                <c:pt idx="1686">
                  <c:v>40226</c:v>
                </c:pt>
                <c:pt idx="1687">
                  <c:v>40225</c:v>
                </c:pt>
                <c:pt idx="1688">
                  <c:v>40224</c:v>
                </c:pt>
                <c:pt idx="1689">
                  <c:v>40223</c:v>
                </c:pt>
                <c:pt idx="1690">
                  <c:v>40222</c:v>
                </c:pt>
                <c:pt idx="1691">
                  <c:v>40221</c:v>
                </c:pt>
                <c:pt idx="1692">
                  <c:v>40220</c:v>
                </c:pt>
                <c:pt idx="1693">
                  <c:v>40219</c:v>
                </c:pt>
                <c:pt idx="1694">
                  <c:v>40218</c:v>
                </c:pt>
                <c:pt idx="1695">
                  <c:v>40217</c:v>
                </c:pt>
                <c:pt idx="1696">
                  <c:v>40216</c:v>
                </c:pt>
                <c:pt idx="1697">
                  <c:v>40215</c:v>
                </c:pt>
                <c:pt idx="1698">
                  <c:v>40214</c:v>
                </c:pt>
                <c:pt idx="1699">
                  <c:v>40213</c:v>
                </c:pt>
                <c:pt idx="1700">
                  <c:v>40212</c:v>
                </c:pt>
                <c:pt idx="1701">
                  <c:v>40211</c:v>
                </c:pt>
                <c:pt idx="1702">
                  <c:v>40210</c:v>
                </c:pt>
                <c:pt idx="1703">
                  <c:v>40209</c:v>
                </c:pt>
                <c:pt idx="1704">
                  <c:v>40208</c:v>
                </c:pt>
                <c:pt idx="1705">
                  <c:v>40207</c:v>
                </c:pt>
                <c:pt idx="1706">
                  <c:v>40206</c:v>
                </c:pt>
                <c:pt idx="1707">
                  <c:v>40205</c:v>
                </c:pt>
                <c:pt idx="1708">
                  <c:v>40204</c:v>
                </c:pt>
                <c:pt idx="1709">
                  <c:v>40203</c:v>
                </c:pt>
                <c:pt idx="1710">
                  <c:v>40202</c:v>
                </c:pt>
                <c:pt idx="1711">
                  <c:v>40201</c:v>
                </c:pt>
                <c:pt idx="1712">
                  <c:v>40200</c:v>
                </c:pt>
                <c:pt idx="1713">
                  <c:v>40199</c:v>
                </c:pt>
                <c:pt idx="1714">
                  <c:v>40198</c:v>
                </c:pt>
                <c:pt idx="1715">
                  <c:v>40197</c:v>
                </c:pt>
                <c:pt idx="1716">
                  <c:v>40196</c:v>
                </c:pt>
                <c:pt idx="1717">
                  <c:v>40195</c:v>
                </c:pt>
                <c:pt idx="1718">
                  <c:v>40194</c:v>
                </c:pt>
                <c:pt idx="1719">
                  <c:v>40193</c:v>
                </c:pt>
                <c:pt idx="1720">
                  <c:v>40192</c:v>
                </c:pt>
                <c:pt idx="1721">
                  <c:v>40191</c:v>
                </c:pt>
                <c:pt idx="1722">
                  <c:v>40190</c:v>
                </c:pt>
                <c:pt idx="1723">
                  <c:v>40189</c:v>
                </c:pt>
                <c:pt idx="1724">
                  <c:v>40188</c:v>
                </c:pt>
                <c:pt idx="1725">
                  <c:v>40187</c:v>
                </c:pt>
                <c:pt idx="1726">
                  <c:v>40186</c:v>
                </c:pt>
                <c:pt idx="1727">
                  <c:v>40185</c:v>
                </c:pt>
                <c:pt idx="1728">
                  <c:v>40184</c:v>
                </c:pt>
                <c:pt idx="1729">
                  <c:v>40183</c:v>
                </c:pt>
                <c:pt idx="1730">
                  <c:v>40182</c:v>
                </c:pt>
                <c:pt idx="1731">
                  <c:v>40181</c:v>
                </c:pt>
                <c:pt idx="1732">
                  <c:v>40180</c:v>
                </c:pt>
                <c:pt idx="1733">
                  <c:v>40179</c:v>
                </c:pt>
                <c:pt idx="1734">
                  <c:v>40178</c:v>
                </c:pt>
                <c:pt idx="1735">
                  <c:v>40177</c:v>
                </c:pt>
                <c:pt idx="1736">
                  <c:v>40176</c:v>
                </c:pt>
                <c:pt idx="1737">
                  <c:v>40175</c:v>
                </c:pt>
                <c:pt idx="1738">
                  <c:v>40174</c:v>
                </c:pt>
                <c:pt idx="1739">
                  <c:v>40173</c:v>
                </c:pt>
                <c:pt idx="1740">
                  <c:v>40172</c:v>
                </c:pt>
                <c:pt idx="1741">
                  <c:v>40171</c:v>
                </c:pt>
                <c:pt idx="1742">
                  <c:v>40170</c:v>
                </c:pt>
                <c:pt idx="1743">
                  <c:v>40169</c:v>
                </c:pt>
                <c:pt idx="1744">
                  <c:v>40168</c:v>
                </c:pt>
                <c:pt idx="1745">
                  <c:v>40167</c:v>
                </c:pt>
                <c:pt idx="1746">
                  <c:v>40166</c:v>
                </c:pt>
                <c:pt idx="1747">
                  <c:v>40165</c:v>
                </c:pt>
                <c:pt idx="1748">
                  <c:v>40164</c:v>
                </c:pt>
                <c:pt idx="1749">
                  <c:v>40163</c:v>
                </c:pt>
                <c:pt idx="1750">
                  <c:v>40162</c:v>
                </c:pt>
                <c:pt idx="1751">
                  <c:v>40161</c:v>
                </c:pt>
                <c:pt idx="1752">
                  <c:v>40160</c:v>
                </c:pt>
                <c:pt idx="1753">
                  <c:v>40159</c:v>
                </c:pt>
                <c:pt idx="1754">
                  <c:v>40158</c:v>
                </c:pt>
                <c:pt idx="1755">
                  <c:v>40157</c:v>
                </c:pt>
                <c:pt idx="1756">
                  <c:v>40156</c:v>
                </c:pt>
                <c:pt idx="1757">
                  <c:v>40155</c:v>
                </c:pt>
                <c:pt idx="1758">
                  <c:v>40154</c:v>
                </c:pt>
                <c:pt idx="1759">
                  <c:v>40153</c:v>
                </c:pt>
                <c:pt idx="1760">
                  <c:v>40152</c:v>
                </c:pt>
                <c:pt idx="1761">
                  <c:v>40151</c:v>
                </c:pt>
                <c:pt idx="1762">
                  <c:v>40150</c:v>
                </c:pt>
                <c:pt idx="1763">
                  <c:v>40149</c:v>
                </c:pt>
                <c:pt idx="1764">
                  <c:v>40148</c:v>
                </c:pt>
                <c:pt idx="1765">
                  <c:v>40147</c:v>
                </c:pt>
                <c:pt idx="1766">
                  <c:v>40146</c:v>
                </c:pt>
                <c:pt idx="1767">
                  <c:v>40145</c:v>
                </c:pt>
                <c:pt idx="1768">
                  <c:v>40144</c:v>
                </c:pt>
                <c:pt idx="1769">
                  <c:v>40143</c:v>
                </c:pt>
                <c:pt idx="1770">
                  <c:v>40142</c:v>
                </c:pt>
                <c:pt idx="1771">
                  <c:v>40141</c:v>
                </c:pt>
                <c:pt idx="1772">
                  <c:v>40140</c:v>
                </c:pt>
                <c:pt idx="1773">
                  <c:v>40139</c:v>
                </c:pt>
                <c:pt idx="1774">
                  <c:v>40138</c:v>
                </c:pt>
                <c:pt idx="1775">
                  <c:v>40137</c:v>
                </c:pt>
                <c:pt idx="1776">
                  <c:v>40136</c:v>
                </c:pt>
                <c:pt idx="1777">
                  <c:v>40135</c:v>
                </c:pt>
                <c:pt idx="1778">
                  <c:v>40134</c:v>
                </c:pt>
                <c:pt idx="1779">
                  <c:v>40133</c:v>
                </c:pt>
                <c:pt idx="1780">
                  <c:v>40132</c:v>
                </c:pt>
                <c:pt idx="1781">
                  <c:v>40131</c:v>
                </c:pt>
                <c:pt idx="1782">
                  <c:v>40130</c:v>
                </c:pt>
                <c:pt idx="1783">
                  <c:v>40129</c:v>
                </c:pt>
                <c:pt idx="1784">
                  <c:v>40128</c:v>
                </c:pt>
                <c:pt idx="1785">
                  <c:v>40127</c:v>
                </c:pt>
                <c:pt idx="1786">
                  <c:v>40126</c:v>
                </c:pt>
                <c:pt idx="1787">
                  <c:v>40125</c:v>
                </c:pt>
                <c:pt idx="1788">
                  <c:v>40124</c:v>
                </c:pt>
                <c:pt idx="1789">
                  <c:v>40123</c:v>
                </c:pt>
                <c:pt idx="1790">
                  <c:v>40122</c:v>
                </c:pt>
                <c:pt idx="1791">
                  <c:v>40121</c:v>
                </c:pt>
                <c:pt idx="1792">
                  <c:v>40120</c:v>
                </c:pt>
                <c:pt idx="1793">
                  <c:v>40119</c:v>
                </c:pt>
                <c:pt idx="1794">
                  <c:v>40118</c:v>
                </c:pt>
                <c:pt idx="1795">
                  <c:v>40117</c:v>
                </c:pt>
                <c:pt idx="1796">
                  <c:v>40116</c:v>
                </c:pt>
                <c:pt idx="1797">
                  <c:v>40115</c:v>
                </c:pt>
                <c:pt idx="1798">
                  <c:v>40114</c:v>
                </c:pt>
                <c:pt idx="1799">
                  <c:v>40113</c:v>
                </c:pt>
                <c:pt idx="1800">
                  <c:v>40112</c:v>
                </c:pt>
                <c:pt idx="1801">
                  <c:v>40111</c:v>
                </c:pt>
                <c:pt idx="1802">
                  <c:v>40110</c:v>
                </c:pt>
                <c:pt idx="1803">
                  <c:v>40109</c:v>
                </c:pt>
                <c:pt idx="1804">
                  <c:v>40108</c:v>
                </c:pt>
                <c:pt idx="1805">
                  <c:v>40107</c:v>
                </c:pt>
                <c:pt idx="1806">
                  <c:v>40106</c:v>
                </c:pt>
                <c:pt idx="1807">
                  <c:v>40105</c:v>
                </c:pt>
                <c:pt idx="1808">
                  <c:v>40104</c:v>
                </c:pt>
                <c:pt idx="1809">
                  <c:v>40103</c:v>
                </c:pt>
                <c:pt idx="1810">
                  <c:v>40102</c:v>
                </c:pt>
                <c:pt idx="1811">
                  <c:v>40101</c:v>
                </c:pt>
                <c:pt idx="1812">
                  <c:v>40100</c:v>
                </c:pt>
                <c:pt idx="1813">
                  <c:v>40099</c:v>
                </c:pt>
                <c:pt idx="1814">
                  <c:v>40098</c:v>
                </c:pt>
                <c:pt idx="1815">
                  <c:v>40097</c:v>
                </c:pt>
                <c:pt idx="1816">
                  <c:v>40096</c:v>
                </c:pt>
                <c:pt idx="1817">
                  <c:v>40095</c:v>
                </c:pt>
                <c:pt idx="1818">
                  <c:v>40094</c:v>
                </c:pt>
                <c:pt idx="1819">
                  <c:v>40093</c:v>
                </c:pt>
                <c:pt idx="1820">
                  <c:v>40092</c:v>
                </c:pt>
                <c:pt idx="1821">
                  <c:v>40091</c:v>
                </c:pt>
                <c:pt idx="1822">
                  <c:v>40090</c:v>
                </c:pt>
                <c:pt idx="1823">
                  <c:v>40089</c:v>
                </c:pt>
                <c:pt idx="1824">
                  <c:v>40088</c:v>
                </c:pt>
                <c:pt idx="1825">
                  <c:v>40087</c:v>
                </c:pt>
                <c:pt idx="1826">
                  <c:v>40086</c:v>
                </c:pt>
                <c:pt idx="1827">
                  <c:v>40085</c:v>
                </c:pt>
                <c:pt idx="1828">
                  <c:v>40084</c:v>
                </c:pt>
                <c:pt idx="1829">
                  <c:v>40083</c:v>
                </c:pt>
                <c:pt idx="1830">
                  <c:v>40082</c:v>
                </c:pt>
                <c:pt idx="1831">
                  <c:v>40081</c:v>
                </c:pt>
                <c:pt idx="1832">
                  <c:v>40080</c:v>
                </c:pt>
                <c:pt idx="1833">
                  <c:v>40079</c:v>
                </c:pt>
                <c:pt idx="1834">
                  <c:v>40078</c:v>
                </c:pt>
                <c:pt idx="1835">
                  <c:v>40077</c:v>
                </c:pt>
                <c:pt idx="1836">
                  <c:v>40076</c:v>
                </c:pt>
                <c:pt idx="1837">
                  <c:v>40075</c:v>
                </c:pt>
                <c:pt idx="1838">
                  <c:v>40074</c:v>
                </c:pt>
                <c:pt idx="1839">
                  <c:v>40073</c:v>
                </c:pt>
                <c:pt idx="1840">
                  <c:v>40072</c:v>
                </c:pt>
                <c:pt idx="1841">
                  <c:v>40071</c:v>
                </c:pt>
                <c:pt idx="1842">
                  <c:v>40070</c:v>
                </c:pt>
                <c:pt idx="1843">
                  <c:v>40069</c:v>
                </c:pt>
                <c:pt idx="1844">
                  <c:v>40068</c:v>
                </c:pt>
                <c:pt idx="1845">
                  <c:v>40067</c:v>
                </c:pt>
                <c:pt idx="1846">
                  <c:v>40066</c:v>
                </c:pt>
                <c:pt idx="1847">
                  <c:v>40065</c:v>
                </c:pt>
                <c:pt idx="1848">
                  <c:v>40064</c:v>
                </c:pt>
                <c:pt idx="1849">
                  <c:v>40063</c:v>
                </c:pt>
                <c:pt idx="1850">
                  <c:v>40062</c:v>
                </c:pt>
                <c:pt idx="1851">
                  <c:v>40061</c:v>
                </c:pt>
                <c:pt idx="1852">
                  <c:v>40060</c:v>
                </c:pt>
                <c:pt idx="1853">
                  <c:v>40059</c:v>
                </c:pt>
                <c:pt idx="1854">
                  <c:v>40058</c:v>
                </c:pt>
                <c:pt idx="1855">
                  <c:v>40057</c:v>
                </c:pt>
                <c:pt idx="1856">
                  <c:v>40056</c:v>
                </c:pt>
                <c:pt idx="1857">
                  <c:v>40055</c:v>
                </c:pt>
                <c:pt idx="1858">
                  <c:v>40054</c:v>
                </c:pt>
                <c:pt idx="1859">
                  <c:v>40053</c:v>
                </c:pt>
                <c:pt idx="1860">
                  <c:v>40052</c:v>
                </c:pt>
                <c:pt idx="1861">
                  <c:v>40051</c:v>
                </c:pt>
                <c:pt idx="1862">
                  <c:v>40050</c:v>
                </c:pt>
                <c:pt idx="1863">
                  <c:v>40049</c:v>
                </c:pt>
                <c:pt idx="1864">
                  <c:v>40048</c:v>
                </c:pt>
                <c:pt idx="1865">
                  <c:v>40047</c:v>
                </c:pt>
                <c:pt idx="1866">
                  <c:v>40046</c:v>
                </c:pt>
                <c:pt idx="1867">
                  <c:v>40045</c:v>
                </c:pt>
                <c:pt idx="1868">
                  <c:v>40044</c:v>
                </c:pt>
                <c:pt idx="1869">
                  <c:v>40043</c:v>
                </c:pt>
                <c:pt idx="1870">
                  <c:v>40042</c:v>
                </c:pt>
                <c:pt idx="1871">
                  <c:v>40041</c:v>
                </c:pt>
                <c:pt idx="1872">
                  <c:v>40040</c:v>
                </c:pt>
                <c:pt idx="1873">
                  <c:v>40039</c:v>
                </c:pt>
                <c:pt idx="1874">
                  <c:v>40038</c:v>
                </c:pt>
                <c:pt idx="1875">
                  <c:v>40037</c:v>
                </c:pt>
                <c:pt idx="1876">
                  <c:v>40036</c:v>
                </c:pt>
                <c:pt idx="1877">
                  <c:v>40035</c:v>
                </c:pt>
                <c:pt idx="1878">
                  <c:v>40034</c:v>
                </c:pt>
                <c:pt idx="1879">
                  <c:v>40033</c:v>
                </c:pt>
                <c:pt idx="1880">
                  <c:v>40032</c:v>
                </c:pt>
                <c:pt idx="1881">
                  <c:v>40031</c:v>
                </c:pt>
                <c:pt idx="1882">
                  <c:v>40030</c:v>
                </c:pt>
                <c:pt idx="1883">
                  <c:v>40029</c:v>
                </c:pt>
                <c:pt idx="1884">
                  <c:v>40028</c:v>
                </c:pt>
                <c:pt idx="1885">
                  <c:v>40027</c:v>
                </c:pt>
                <c:pt idx="1886">
                  <c:v>40026</c:v>
                </c:pt>
                <c:pt idx="1887">
                  <c:v>40025</c:v>
                </c:pt>
                <c:pt idx="1888">
                  <c:v>40024</c:v>
                </c:pt>
                <c:pt idx="1889">
                  <c:v>40023</c:v>
                </c:pt>
                <c:pt idx="1890">
                  <c:v>40022</c:v>
                </c:pt>
                <c:pt idx="1891">
                  <c:v>40021</c:v>
                </c:pt>
                <c:pt idx="1892">
                  <c:v>40020</c:v>
                </c:pt>
                <c:pt idx="1893">
                  <c:v>40019</c:v>
                </c:pt>
                <c:pt idx="1894">
                  <c:v>40018</c:v>
                </c:pt>
                <c:pt idx="1895">
                  <c:v>40017</c:v>
                </c:pt>
                <c:pt idx="1896">
                  <c:v>40016</c:v>
                </c:pt>
                <c:pt idx="1897">
                  <c:v>40015</c:v>
                </c:pt>
                <c:pt idx="1898">
                  <c:v>40014</c:v>
                </c:pt>
                <c:pt idx="1899">
                  <c:v>40013</c:v>
                </c:pt>
                <c:pt idx="1900">
                  <c:v>40012</c:v>
                </c:pt>
                <c:pt idx="1901">
                  <c:v>40011</c:v>
                </c:pt>
                <c:pt idx="1902">
                  <c:v>40010</c:v>
                </c:pt>
                <c:pt idx="1903">
                  <c:v>40009</c:v>
                </c:pt>
                <c:pt idx="1904">
                  <c:v>40008</c:v>
                </c:pt>
                <c:pt idx="1905">
                  <c:v>40007</c:v>
                </c:pt>
                <c:pt idx="1906">
                  <c:v>40006</c:v>
                </c:pt>
                <c:pt idx="1907">
                  <c:v>40005</c:v>
                </c:pt>
                <c:pt idx="1908">
                  <c:v>40004</c:v>
                </c:pt>
                <c:pt idx="1909">
                  <c:v>40003</c:v>
                </c:pt>
                <c:pt idx="1910">
                  <c:v>40002</c:v>
                </c:pt>
                <c:pt idx="1911">
                  <c:v>40001</c:v>
                </c:pt>
                <c:pt idx="1912">
                  <c:v>40000</c:v>
                </c:pt>
                <c:pt idx="1913">
                  <c:v>39999</c:v>
                </c:pt>
                <c:pt idx="1914">
                  <c:v>39998</c:v>
                </c:pt>
                <c:pt idx="1915">
                  <c:v>39997</c:v>
                </c:pt>
                <c:pt idx="1916">
                  <c:v>39996</c:v>
                </c:pt>
                <c:pt idx="1917">
                  <c:v>39995</c:v>
                </c:pt>
                <c:pt idx="1918">
                  <c:v>39994</c:v>
                </c:pt>
                <c:pt idx="1919">
                  <c:v>39993</c:v>
                </c:pt>
                <c:pt idx="1920">
                  <c:v>39992</c:v>
                </c:pt>
                <c:pt idx="1921">
                  <c:v>39991</c:v>
                </c:pt>
                <c:pt idx="1922">
                  <c:v>39990</c:v>
                </c:pt>
                <c:pt idx="1923">
                  <c:v>39989</c:v>
                </c:pt>
                <c:pt idx="1924">
                  <c:v>39988</c:v>
                </c:pt>
                <c:pt idx="1925">
                  <c:v>39987</c:v>
                </c:pt>
                <c:pt idx="1926">
                  <c:v>39986</c:v>
                </c:pt>
                <c:pt idx="1927">
                  <c:v>39985</c:v>
                </c:pt>
                <c:pt idx="1928">
                  <c:v>39984</c:v>
                </c:pt>
                <c:pt idx="1929">
                  <c:v>39983</c:v>
                </c:pt>
                <c:pt idx="1930">
                  <c:v>39982</c:v>
                </c:pt>
                <c:pt idx="1931">
                  <c:v>39981</c:v>
                </c:pt>
                <c:pt idx="1932">
                  <c:v>39980</c:v>
                </c:pt>
                <c:pt idx="1933">
                  <c:v>39979</c:v>
                </c:pt>
                <c:pt idx="1934">
                  <c:v>39978</c:v>
                </c:pt>
                <c:pt idx="1935">
                  <c:v>39977</c:v>
                </c:pt>
                <c:pt idx="1936">
                  <c:v>39976</c:v>
                </c:pt>
                <c:pt idx="1937">
                  <c:v>39975</c:v>
                </c:pt>
                <c:pt idx="1938">
                  <c:v>39974</c:v>
                </c:pt>
                <c:pt idx="1939">
                  <c:v>39973</c:v>
                </c:pt>
                <c:pt idx="1940">
                  <c:v>39972</c:v>
                </c:pt>
                <c:pt idx="1941">
                  <c:v>39971</c:v>
                </c:pt>
                <c:pt idx="1942">
                  <c:v>39970</c:v>
                </c:pt>
                <c:pt idx="1943">
                  <c:v>39969</c:v>
                </c:pt>
                <c:pt idx="1944">
                  <c:v>39968</c:v>
                </c:pt>
                <c:pt idx="1945">
                  <c:v>39967</c:v>
                </c:pt>
                <c:pt idx="1946">
                  <c:v>39966</c:v>
                </c:pt>
                <c:pt idx="1947">
                  <c:v>39965</c:v>
                </c:pt>
                <c:pt idx="1948">
                  <c:v>39964</c:v>
                </c:pt>
                <c:pt idx="1949">
                  <c:v>39963</c:v>
                </c:pt>
                <c:pt idx="1950">
                  <c:v>39962</c:v>
                </c:pt>
                <c:pt idx="1951">
                  <c:v>39961</c:v>
                </c:pt>
                <c:pt idx="1952">
                  <c:v>39960</c:v>
                </c:pt>
                <c:pt idx="1953">
                  <c:v>39959</c:v>
                </c:pt>
                <c:pt idx="1954">
                  <c:v>39958</c:v>
                </c:pt>
                <c:pt idx="1955">
                  <c:v>39957</c:v>
                </c:pt>
                <c:pt idx="1956">
                  <c:v>39956</c:v>
                </c:pt>
                <c:pt idx="1957">
                  <c:v>39955</c:v>
                </c:pt>
                <c:pt idx="1958">
                  <c:v>39954</c:v>
                </c:pt>
                <c:pt idx="1959">
                  <c:v>39953</c:v>
                </c:pt>
                <c:pt idx="1960">
                  <c:v>39952</c:v>
                </c:pt>
                <c:pt idx="1961">
                  <c:v>39951</c:v>
                </c:pt>
                <c:pt idx="1962">
                  <c:v>39950</c:v>
                </c:pt>
                <c:pt idx="1963">
                  <c:v>39949</c:v>
                </c:pt>
                <c:pt idx="1964">
                  <c:v>39948</c:v>
                </c:pt>
                <c:pt idx="1965">
                  <c:v>39947</c:v>
                </c:pt>
                <c:pt idx="1966">
                  <c:v>39946</c:v>
                </c:pt>
                <c:pt idx="1967">
                  <c:v>39945</c:v>
                </c:pt>
                <c:pt idx="1968">
                  <c:v>39944</c:v>
                </c:pt>
                <c:pt idx="1969">
                  <c:v>39943</c:v>
                </c:pt>
                <c:pt idx="1970">
                  <c:v>39942</c:v>
                </c:pt>
                <c:pt idx="1971">
                  <c:v>39941</c:v>
                </c:pt>
                <c:pt idx="1972">
                  <c:v>39940</c:v>
                </c:pt>
                <c:pt idx="1973">
                  <c:v>39939</c:v>
                </c:pt>
                <c:pt idx="1974">
                  <c:v>39938</c:v>
                </c:pt>
                <c:pt idx="1975">
                  <c:v>39937</c:v>
                </c:pt>
                <c:pt idx="1976">
                  <c:v>39936</c:v>
                </c:pt>
                <c:pt idx="1977">
                  <c:v>39935</c:v>
                </c:pt>
                <c:pt idx="1978">
                  <c:v>39934</c:v>
                </c:pt>
                <c:pt idx="1979">
                  <c:v>39933</c:v>
                </c:pt>
                <c:pt idx="1980">
                  <c:v>39932</c:v>
                </c:pt>
                <c:pt idx="1981">
                  <c:v>39931</c:v>
                </c:pt>
                <c:pt idx="1982">
                  <c:v>39930</c:v>
                </c:pt>
                <c:pt idx="1983">
                  <c:v>39929</c:v>
                </c:pt>
                <c:pt idx="1984">
                  <c:v>39928</c:v>
                </c:pt>
                <c:pt idx="1985">
                  <c:v>39927</c:v>
                </c:pt>
                <c:pt idx="1986">
                  <c:v>39926</c:v>
                </c:pt>
                <c:pt idx="1987">
                  <c:v>39925</c:v>
                </c:pt>
                <c:pt idx="1988">
                  <c:v>39924</c:v>
                </c:pt>
                <c:pt idx="1989">
                  <c:v>39923</c:v>
                </c:pt>
                <c:pt idx="1990">
                  <c:v>39922</c:v>
                </c:pt>
                <c:pt idx="1991">
                  <c:v>39921</c:v>
                </c:pt>
                <c:pt idx="1992">
                  <c:v>39920</c:v>
                </c:pt>
                <c:pt idx="1993">
                  <c:v>39919</c:v>
                </c:pt>
                <c:pt idx="1994">
                  <c:v>39918</c:v>
                </c:pt>
                <c:pt idx="1995">
                  <c:v>39917</c:v>
                </c:pt>
                <c:pt idx="1996">
                  <c:v>39916</c:v>
                </c:pt>
                <c:pt idx="1997">
                  <c:v>39915</c:v>
                </c:pt>
                <c:pt idx="1998">
                  <c:v>39914</c:v>
                </c:pt>
                <c:pt idx="1999">
                  <c:v>39913</c:v>
                </c:pt>
                <c:pt idx="2000">
                  <c:v>39912</c:v>
                </c:pt>
                <c:pt idx="2001">
                  <c:v>39911</c:v>
                </c:pt>
                <c:pt idx="2002">
                  <c:v>39910</c:v>
                </c:pt>
                <c:pt idx="2003">
                  <c:v>39909</c:v>
                </c:pt>
                <c:pt idx="2004">
                  <c:v>39908</c:v>
                </c:pt>
                <c:pt idx="2005">
                  <c:v>39907</c:v>
                </c:pt>
                <c:pt idx="2006">
                  <c:v>39906</c:v>
                </c:pt>
                <c:pt idx="2007">
                  <c:v>39905</c:v>
                </c:pt>
                <c:pt idx="2008">
                  <c:v>39904</c:v>
                </c:pt>
                <c:pt idx="2009">
                  <c:v>39903</c:v>
                </c:pt>
                <c:pt idx="2010">
                  <c:v>39902</c:v>
                </c:pt>
                <c:pt idx="2011">
                  <c:v>39901</c:v>
                </c:pt>
                <c:pt idx="2012">
                  <c:v>39900</c:v>
                </c:pt>
                <c:pt idx="2013">
                  <c:v>39899</c:v>
                </c:pt>
                <c:pt idx="2014">
                  <c:v>39898</c:v>
                </c:pt>
                <c:pt idx="2015">
                  <c:v>39897</c:v>
                </c:pt>
                <c:pt idx="2016">
                  <c:v>39896</c:v>
                </c:pt>
                <c:pt idx="2017">
                  <c:v>39895</c:v>
                </c:pt>
                <c:pt idx="2018">
                  <c:v>39894</c:v>
                </c:pt>
                <c:pt idx="2019">
                  <c:v>39893</c:v>
                </c:pt>
                <c:pt idx="2020">
                  <c:v>39892</c:v>
                </c:pt>
                <c:pt idx="2021">
                  <c:v>39891</c:v>
                </c:pt>
                <c:pt idx="2022">
                  <c:v>39890</c:v>
                </c:pt>
                <c:pt idx="2023">
                  <c:v>39889</c:v>
                </c:pt>
                <c:pt idx="2024">
                  <c:v>39888</c:v>
                </c:pt>
                <c:pt idx="2025">
                  <c:v>39887</c:v>
                </c:pt>
                <c:pt idx="2026">
                  <c:v>39886</c:v>
                </c:pt>
                <c:pt idx="2027">
                  <c:v>39885</c:v>
                </c:pt>
                <c:pt idx="2028">
                  <c:v>39884</c:v>
                </c:pt>
                <c:pt idx="2029">
                  <c:v>39883</c:v>
                </c:pt>
                <c:pt idx="2030">
                  <c:v>39882</c:v>
                </c:pt>
                <c:pt idx="2031">
                  <c:v>39881</c:v>
                </c:pt>
                <c:pt idx="2032">
                  <c:v>39880</c:v>
                </c:pt>
                <c:pt idx="2033">
                  <c:v>39879</c:v>
                </c:pt>
                <c:pt idx="2034">
                  <c:v>39878</c:v>
                </c:pt>
                <c:pt idx="2035">
                  <c:v>39877</c:v>
                </c:pt>
                <c:pt idx="2036">
                  <c:v>39876</c:v>
                </c:pt>
                <c:pt idx="2037">
                  <c:v>39875</c:v>
                </c:pt>
                <c:pt idx="2038">
                  <c:v>39874</c:v>
                </c:pt>
                <c:pt idx="2039">
                  <c:v>39873</c:v>
                </c:pt>
                <c:pt idx="2040">
                  <c:v>39872</c:v>
                </c:pt>
                <c:pt idx="2041">
                  <c:v>39871</c:v>
                </c:pt>
                <c:pt idx="2042">
                  <c:v>39870</c:v>
                </c:pt>
                <c:pt idx="2043">
                  <c:v>39869</c:v>
                </c:pt>
                <c:pt idx="2044">
                  <c:v>39868</c:v>
                </c:pt>
                <c:pt idx="2045">
                  <c:v>39867</c:v>
                </c:pt>
                <c:pt idx="2046">
                  <c:v>39866</c:v>
                </c:pt>
                <c:pt idx="2047">
                  <c:v>39865</c:v>
                </c:pt>
                <c:pt idx="2048">
                  <c:v>39864</c:v>
                </c:pt>
                <c:pt idx="2049">
                  <c:v>39863</c:v>
                </c:pt>
                <c:pt idx="2050">
                  <c:v>39862</c:v>
                </c:pt>
                <c:pt idx="2051">
                  <c:v>39861</c:v>
                </c:pt>
                <c:pt idx="2052">
                  <c:v>39860</c:v>
                </c:pt>
                <c:pt idx="2053">
                  <c:v>39859</c:v>
                </c:pt>
                <c:pt idx="2054">
                  <c:v>39858</c:v>
                </c:pt>
                <c:pt idx="2055">
                  <c:v>39857</c:v>
                </c:pt>
                <c:pt idx="2056">
                  <c:v>39856</c:v>
                </c:pt>
                <c:pt idx="2057">
                  <c:v>39855</c:v>
                </c:pt>
                <c:pt idx="2058">
                  <c:v>39854</c:v>
                </c:pt>
                <c:pt idx="2059">
                  <c:v>39853</c:v>
                </c:pt>
                <c:pt idx="2060">
                  <c:v>39852</c:v>
                </c:pt>
                <c:pt idx="2061">
                  <c:v>39851</c:v>
                </c:pt>
                <c:pt idx="2062">
                  <c:v>39850</c:v>
                </c:pt>
                <c:pt idx="2063">
                  <c:v>39849</c:v>
                </c:pt>
                <c:pt idx="2064">
                  <c:v>39848</c:v>
                </c:pt>
                <c:pt idx="2065">
                  <c:v>39847</c:v>
                </c:pt>
                <c:pt idx="2066">
                  <c:v>39846</c:v>
                </c:pt>
                <c:pt idx="2067">
                  <c:v>39845</c:v>
                </c:pt>
                <c:pt idx="2068">
                  <c:v>39844</c:v>
                </c:pt>
                <c:pt idx="2069">
                  <c:v>39843</c:v>
                </c:pt>
                <c:pt idx="2070">
                  <c:v>39842</c:v>
                </c:pt>
                <c:pt idx="2071">
                  <c:v>39841</c:v>
                </c:pt>
                <c:pt idx="2072">
                  <c:v>39840</c:v>
                </c:pt>
                <c:pt idx="2073">
                  <c:v>39839</c:v>
                </c:pt>
                <c:pt idx="2074">
                  <c:v>39838</c:v>
                </c:pt>
                <c:pt idx="2075">
                  <c:v>39837</c:v>
                </c:pt>
                <c:pt idx="2076">
                  <c:v>39836</c:v>
                </c:pt>
                <c:pt idx="2077">
                  <c:v>39835</c:v>
                </c:pt>
                <c:pt idx="2078">
                  <c:v>39834</c:v>
                </c:pt>
                <c:pt idx="2079">
                  <c:v>39833</c:v>
                </c:pt>
                <c:pt idx="2080">
                  <c:v>39832</c:v>
                </c:pt>
                <c:pt idx="2081">
                  <c:v>39831</c:v>
                </c:pt>
                <c:pt idx="2082">
                  <c:v>39830</c:v>
                </c:pt>
                <c:pt idx="2083">
                  <c:v>39829</c:v>
                </c:pt>
                <c:pt idx="2084">
                  <c:v>39828</c:v>
                </c:pt>
                <c:pt idx="2085">
                  <c:v>39827</c:v>
                </c:pt>
                <c:pt idx="2086">
                  <c:v>39826</c:v>
                </c:pt>
                <c:pt idx="2087">
                  <c:v>39825</c:v>
                </c:pt>
                <c:pt idx="2088">
                  <c:v>39824</c:v>
                </c:pt>
                <c:pt idx="2089">
                  <c:v>39823</c:v>
                </c:pt>
                <c:pt idx="2090">
                  <c:v>39822</c:v>
                </c:pt>
                <c:pt idx="2091">
                  <c:v>39821</c:v>
                </c:pt>
                <c:pt idx="2092">
                  <c:v>39820</c:v>
                </c:pt>
                <c:pt idx="2093">
                  <c:v>39819</c:v>
                </c:pt>
                <c:pt idx="2094">
                  <c:v>39818</c:v>
                </c:pt>
                <c:pt idx="2095">
                  <c:v>39817</c:v>
                </c:pt>
                <c:pt idx="2096">
                  <c:v>39816</c:v>
                </c:pt>
                <c:pt idx="2097">
                  <c:v>39815</c:v>
                </c:pt>
                <c:pt idx="2098">
                  <c:v>39814</c:v>
                </c:pt>
                <c:pt idx="2099">
                  <c:v>39813</c:v>
                </c:pt>
                <c:pt idx="2100">
                  <c:v>39812</c:v>
                </c:pt>
                <c:pt idx="2101">
                  <c:v>39811</c:v>
                </c:pt>
                <c:pt idx="2102">
                  <c:v>39810</c:v>
                </c:pt>
                <c:pt idx="2103">
                  <c:v>39809</c:v>
                </c:pt>
                <c:pt idx="2104">
                  <c:v>39808</c:v>
                </c:pt>
                <c:pt idx="2105">
                  <c:v>39807</c:v>
                </c:pt>
                <c:pt idx="2106">
                  <c:v>39806</c:v>
                </c:pt>
                <c:pt idx="2107">
                  <c:v>39805</c:v>
                </c:pt>
                <c:pt idx="2108">
                  <c:v>39804</c:v>
                </c:pt>
                <c:pt idx="2109">
                  <c:v>39803</c:v>
                </c:pt>
                <c:pt idx="2110">
                  <c:v>39802</c:v>
                </c:pt>
                <c:pt idx="2111">
                  <c:v>39801</c:v>
                </c:pt>
                <c:pt idx="2112">
                  <c:v>39800</c:v>
                </c:pt>
                <c:pt idx="2113">
                  <c:v>39799</c:v>
                </c:pt>
                <c:pt idx="2114">
                  <c:v>39798</c:v>
                </c:pt>
                <c:pt idx="2115">
                  <c:v>39797</c:v>
                </c:pt>
                <c:pt idx="2116">
                  <c:v>39796</c:v>
                </c:pt>
                <c:pt idx="2117">
                  <c:v>39795</c:v>
                </c:pt>
                <c:pt idx="2118">
                  <c:v>39794</c:v>
                </c:pt>
                <c:pt idx="2119">
                  <c:v>39793</c:v>
                </c:pt>
                <c:pt idx="2120">
                  <c:v>39792</c:v>
                </c:pt>
                <c:pt idx="2121">
                  <c:v>39791</c:v>
                </c:pt>
                <c:pt idx="2122">
                  <c:v>39790</c:v>
                </c:pt>
                <c:pt idx="2123">
                  <c:v>39789</c:v>
                </c:pt>
                <c:pt idx="2124">
                  <c:v>39788</c:v>
                </c:pt>
                <c:pt idx="2125">
                  <c:v>39787</c:v>
                </c:pt>
                <c:pt idx="2126">
                  <c:v>39786</c:v>
                </c:pt>
                <c:pt idx="2127">
                  <c:v>39785</c:v>
                </c:pt>
                <c:pt idx="2128">
                  <c:v>39784</c:v>
                </c:pt>
                <c:pt idx="2129">
                  <c:v>39783</c:v>
                </c:pt>
                <c:pt idx="2130">
                  <c:v>39782</c:v>
                </c:pt>
                <c:pt idx="2131">
                  <c:v>39781</c:v>
                </c:pt>
                <c:pt idx="2132">
                  <c:v>39780</c:v>
                </c:pt>
                <c:pt idx="2133">
                  <c:v>39779</c:v>
                </c:pt>
                <c:pt idx="2134">
                  <c:v>39778</c:v>
                </c:pt>
                <c:pt idx="2135">
                  <c:v>39777</c:v>
                </c:pt>
                <c:pt idx="2136">
                  <c:v>39776</c:v>
                </c:pt>
                <c:pt idx="2137">
                  <c:v>39775</c:v>
                </c:pt>
                <c:pt idx="2138">
                  <c:v>39774</c:v>
                </c:pt>
                <c:pt idx="2139">
                  <c:v>39773</c:v>
                </c:pt>
                <c:pt idx="2140">
                  <c:v>39772</c:v>
                </c:pt>
                <c:pt idx="2141">
                  <c:v>39771</c:v>
                </c:pt>
                <c:pt idx="2142">
                  <c:v>39770</c:v>
                </c:pt>
                <c:pt idx="2143">
                  <c:v>39769</c:v>
                </c:pt>
                <c:pt idx="2144">
                  <c:v>39768</c:v>
                </c:pt>
                <c:pt idx="2145">
                  <c:v>39767</c:v>
                </c:pt>
                <c:pt idx="2146">
                  <c:v>39766</c:v>
                </c:pt>
                <c:pt idx="2147">
                  <c:v>39765</c:v>
                </c:pt>
                <c:pt idx="2148">
                  <c:v>39764</c:v>
                </c:pt>
                <c:pt idx="2149">
                  <c:v>39763</c:v>
                </c:pt>
                <c:pt idx="2150">
                  <c:v>39762</c:v>
                </c:pt>
                <c:pt idx="2151">
                  <c:v>39761</c:v>
                </c:pt>
                <c:pt idx="2152">
                  <c:v>39760</c:v>
                </c:pt>
                <c:pt idx="2153">
                  <c:v>39759</c:v>
                </c:pt>
                <c:pt idx="2154">
                  <c:v>39758</c:v>
                </c:pt>
                <c:pt idx="2155">
                  <c:v>39757</c:v>
                </c:pt>
                <c:pt idx="2156">
                  <c:v>39756</c:v>
                </c:pt>
                <c:pt idx="2157">
                  <c:v>39755</c:v>
                </c:pt>
                <c:pt idx="2158">
                  <c:v>39754</c:v>
                </c:pt>
                <c:pt idx="2159">
                  <c:v>39753</c:v>
                </c:pt>
                <c:pt idx="2160">
                  <c:v>39752</c:v>
                </c:pt>
                <c:pt idx="2161">
                  <c:v>39751</c:v>
                </c:pt>
                <c:pt idx="2162">
                  <c:v>39750</c:v>
                </c:pt>
                <c:pt idx="2163">
                  <c:v>39749</c:v>
                </c:pt>
                <c:pt idx="2164">
                  <c:v>39748</c:v>
                </c:pt>
                <c:pt idx="2165">
                  <c:v>39747</c:v>
                </c:pt>
                <c:pt idx="2166">
                  <c:v>39746</c:v>
                </c:pt>
                <c:pt idx="2167">
                  <c:v>39745</c:v>
                </c:pt>
                <c:pt idx="2168">
                  <c:v>39744</c:v>
                </c:pt>
                <c:pt idx="2169">
                  <c:v>39743</c:v>
                </c:pt>
                <c:pt idx="2170">
                  <c:v>39742</c:v>
                </c:pt>
                <c:pt idx="2171">
                  <c:v>39741</c:v>
                </c:pt>
                <c:pt idx="2172">
                  <c:v>39740</c:v>
                </c:pt>
                <c:pt idx="2173">
                  <c:v>39739</c:v>
                </c:pt>
                <c:pt idx="2174">
                  <c:v>39738</c:v>
                </c:pt>
                <c:pt idx="2175">
                  <c:v>39737</c:v>
                </c:pt>
                <c:pt idx="2176">
                  <c:v>39736</c:v>
                </c:pt>
                <c:pt idx="2177">
                  <c:v>39735</c:v>
                </c:pt>
                <c:pt idx="2178">
                  <c:v>39734</c:v>
                </c:pt>
                <c:pt idx="2179">
                  <c:v>39733</c:v>
                </c:pt>
                <c:pt idx="2180">
                  <c:v>39732</c:v>
                </c:pt>
                <c:pt idx="2181">
                  <c:v>39731</c:v>
                </c:pt>
                <c:pt idx="2182">
                  <c:v>39730</c:v>
                </c:pt>
                <c:pt idx="2183">
                  <c:v>39729</c:v>
                </c:pt>
                <c:pt idx="2184">
                  <c:v>39728</c:v>
                </c:pt>
                <c:pt idx="2185">
                  <c:v>39727</c:v>
                </c:pt>
                <c:pt idx="2186">
                  <c:v>39726</c:v>
                </c:pt>
                <c:pt idx="2187">
                  <c:v>39725</c:v>
                </c:pt>
                <c:pt idx="2188">
                  <c:v>39724</c:v>
                </c:pt>
                <c:pt idx="2189">
                  <c:v>39723</c:v>
                </c:pt>
                <c:pt idx="2190">
                  <c:v>39722</c:v>
                </c:pt>
                <c:pt idx="2191">
                  <c:v>39721</c:v>
                </c:pt>
                <c:pt idx="2192">
                  <c:v>39720</c:v>
                </c:pt>
                <c:pt idx="2193">
                  <c:v>39719</c:v>
                </c:pt>
                <c:pt idx="2194">
                  <c:v>39718</c:v>
                </c:pt>
                <c:pt idx="2195">
                  <c:v>39717</c:v>
                </c:pt>
                <c:pt idx="2196">
                  <c:v>39716</c:v>
                </c:pt>
                <c:pt idx="2197">
                  <c:v>39715</c:v>
                </c:pt>
                <c:pt idx="2198">
                  <c:v>39714</c:v>
                </c:pt>
                <c:pt idx="2199">
                  <c:v>39713</c:v>
                </c:pt>
                <c:pt idx="2200">
                  <c:v>39712</c:v>
                </c:pt>
                <c:pt idx="2201">
                  <c:v>39711</c:v>
                </c:pt>
                <c:pt idx="2202">
                  <c:v>39710</c:v>
                </c:pt>
                <c:pt idx="2203">
                  <c:v>39709</c:v>
                </c:pt>
                <c:pt idx="2204">
                  <c:v>39708</c:v>
                </c:pt>
                <c:pt idx="2205">
                  <c:v>39707</c:v>
                </c:pt>
                <c:pt idx="2206">
                  <c:v>39706</c:v>
                </c:pt>
                <c:pt idx="2207">
                  <c:v>39705</c:v>
                </c:pt>
                <c:pt idx="2208">
                  <c:v>39704</c:v>
                </c:pt>
                <c:pt idx="2209">
                  <c:v>39703</c:v>
                </c:pt>
                <c:pt idx="2210">
                  <c:v>39702</c:v>
                </c:pt>
                <c:pt idx="2211">
                  <c:v>39701</c:v>
                </c:pt>
                <c:pt idx="2212">
                  <c:v>39700</c:v>
                </c:pt>
                <c:pt idx="2213">
                  <c:v>39699</c:v>
                </c:pt>
                <c:pt idx="2214">
                  <c:v>39698</c:v>
                </c:pt>
                <c:pt idx="2215">
                  <c:v>39697</c:v>
                </c:pt>
                <c:pt idx="2216">
                  <c:v>39696</c:v>
                </c:pt>
                <c:pt idx="2217">
                  <c:v>39695</c:v>
                </c:pt>
                <c:pt idx="2218">
                  <c:v>39694</c:v>
                </c:pt>
                <c:pt idx="2219">
                  <c:v>39693</c:v>
                </c:pt>
                <c:pt idx="2220">
                  <c:v>39692</c:v>
                </c:pt>
                <c:pt idx="2221">
                  <c:v>39691</c:v>
                </c:pt>
                <c:pt idx="2222">
                  <c:v>39690</c:v>
                </c:pt>
                <c:pt idx="2223">
                  <c:v>39689</c:v>
                </c:pt>
                <c:pt idx="2224">
                  <c:v>39688</c:v>
                </c:pt>
                <c:pt idx="2225">
                  <c:v>39687</c:v>
                </c:pt>
                <c:pt idx="2226">
                  <c:v>39686</c:v>
                </c:pt>
                <c:pt idx="2227">
                  <c:v>39685</c:v>
                </c:pt>
                <c:pt idx="2228">
                  <c:v>39684</c:v>
                </c:pt>
                <c:pt idx="2229">
                  <c:v>39683</c:v>
                </c:pt>
                <c:pt idx="2230">
                  <c:v>39682</c:v>
                </c:pt>
                <c:pt idx="2231">
                  <c:v>39681</c:v>
                </c:pt>
                <c:pt idx="2232">
                  <c:v>39680</c:v>
                </c:pt>
                <c:pt idx="2233">
                  <c:v>39679</c:v>
                </c:pt>
                <c:pt idx="2234">
                  <c:v>39678</c:v>
                </c:pt>
                <c:pt idx="2235">
                  <c:v>39677</c:v>
                </c:pt>
                <c:pt idx="2236">
                  <c:v>39676</c:v>
                </c:pt>
                <c:pt idx="2237">
                  <c:v>39675</c:v>
                </c:pt>
                <c:pt idx="2238">
                  <c:v>39674</c:v>
                </c:pt>
                <c:pt idx="2239">
                  <c:v>39673</c:v>
                </c:pt>
                <c:pt idx="2240">
                  <c:v>39672</c:v>
                </c:pt>
                <c:pt idx="2241">
                  <c:v>39671</c:v>
                </c:pt>
                <c:pt idx="2242">
                  <c:v>39670</c:v>
                </c:pt>
                <c:pt idx="2243">
                  <c:v>39669</c:v>
                </c:pt>
                <c:pt idx="2244">
                  <c:v>39668</c:v>
                </c:pt>
                <c:pt idx="2245">
                  <c:v>39667</c:v>
                </c:pt>
                <c:pt idx="2246">
                  <c:v>39666</c:v>
                </c:pt>
                <c:pt idx="2247">
                  <c:v>39665</c:v>
                </c:pt>
                <c:pt idx="2248">
                  <c:v>39664</c:v>
                </c:pt>
                <c:pt idx="2249">
                  <c:v>39663</c:v>
                </c:pt>
                <c:pt idx="2250">
                  <c:v>39662</c:v>
                </c:pt>
                <c:pt idx="2251">
                  <c:v>39661</c:v>
                </c:pt>
                <c:pt idx="2252">
                  <c:v>39660</c:v>
                </c:pt>
                <c:pt idx="2253">
                  <c:v>39659</c:v>
                </c:pt>
                <c:pt idx="2254">
                  <c:v>39658</c:v>
                </c:pt>
                <c:pt idx="2255">
                  <c:v>39657</c:v>
                </c:pt>
                <c:pt idx="2256">
                  <c:v>39656</c:v>
                </c:pt>
                <c:pt idx="2257">
                  <c:v>39655</c:v>
                </c:pt>
                <c:pt idx="2258">
                  <c:v>39654</c:v>
                </c:pt>
                <c:pt idx="2259">
                  <c:v>39653</c:v>
                </c:pt>
                <c:pt idx="2260">
                  <c:v>39652</c:v>
                </c:pt>
                <c:pt idx="2261">
                  <c:v>39651</c:v>
                </c:pt>
                <c:pt idx="2262">
                  <c:v>39650</c:v>
                </c:pt>
                <c:pt idx="2263">
                  <c:v>39649</c:v>
                </c:pt>
                <c:pt idx="2264">
                  <c:v>39648</c:v>
                </c:pt>
                <c:pt idx="2265">
                  <c:v>39647</c:v>
                </c:pt>
                <c:pt idx="2266">
                  <c:v>39646</c:v>
                </c:pt>
                <c:pt idx="2267">
                  <c:v>39645</c:v>
                </c:pt>
                <c:pt idx="2268">
                  <c:v>39644</c:v>
                </c:pt>
                <c:pt idx="2269">
                  <c:v>39643</c:v>
                </c:pt>
                <c:pt idx="2270">
                  <c:v>39642</c:v>
                </c:pt>
                <c:pt idx="2271">
                  <c:v>39641</c:v>
                </c:pt>
                <c:pt idx="2272">
                  <c:v>39640</c:v>
                </c:pt>
                <c:pt idx="2273">
                  <c:v>39639</c:v>
                </c:pt>
                <c:pt idx="2274">
                  <c:v>39638</c:v>
                </c:pt>
                <c:pt idx="2275">
                  <c:v>39637</c:v>
                </c:pt>
                <c:pt idx="2276">
                  <c:v>39636</c:v>
                </c:pt>
                <c:pt idx="2277">
                  <c:v>39635</c:v>
                </c:pt>
                <c:pt idx="2278">
                  <c:v>39634</c:v>
                </c:pt>
                <c:pt idx="2279">
                  <c:v>39633</c:v>
                </c:pt>
                <c:pt idx="2280">
                  <c:v>39632</c:v>
                </c:pt>
                <c:pt idx="2281">
                  <c:v>39631</c:v>
                </c:pt>
                <c:pt idx="2282">
                  <c:v>39630</c:v>
                </c:pt>
                <c:pt idx="2283">
                  <c:v>39629</c:v>
                </c:pt>
                <c:pt idx="2284">
                  <c:v>39628</c:v>
                </c:pt>
                <c:pt idx="2285">
                  <c:v>39627</c:v>
                </c:pt>
                <c:pt idx="2286">
                  <c:v>39626</c:v>
                </c:pt>
                <c:pt idx="2287">
                  <c:v>39625</c:v>
                </c:pt>
                <c:pt idx="2288">
                  <c:v>39624</c:v>
                </c:pt>
                <c:pt idx="2289">
                  <c:v>39623</c:v>
                </c:pt>
                <c:pt idx="2290">
                  <c:v>39622</c:v>
                </c:pt>
                <c:pt idx="2291">
                  <c:v>39621</c:v>
                </c:pt>
                <c:pt idx="2292">
                  <c:v>39620</c:v>
                </c:pt>
                <c:pt idx="2293">
                  <c:v>39619</c:v>
                </c:pt>
                <c:pt idx="2294">
                  <c:v>39618</c:v>
                </c:pt>
                <c:pt idx="2295">
                  <c:v>39617</c:v>
                </c:pt>
                <c:pt idx="2296">
                  <c:v>39616</c:v>
                </c:pt>
                <c:pt idx="2297">
                  <c:v>39615</c:v>
                </c:pt>
                <c:pt idx="2298">
                  <c:v>39614</c:v>
                </c:pt>
                <c:pt idx="2299">
                  <c:v>39613</c:v>
                </c:pt>
                <c:pt idx="2300">
                  <c:v>39612</c:v>
                </c:pt>
                <c:pt idx="2301">
                  <c:v>39611</c:v>
                </c:pt>
                <c:pt idx="2302">
                  <c:v>39610</c:v>
                </c:pt>
                <c:pt idx="2303">
                  <c:v>39609</c:v>
                </c:pt>
                <c:pt idx="2304">
                  <c:v>39608</c:v>
                </c:pt>
                <c:pt idx="2305">
                  <c:v>39607</c:v>
                </c:pt>
                <c:pt idx="2306">
                  <c:v>39606</c:v>
                </c:pt>
                <c:pt idx="2307">
                  <c:v>39605</c:v>
                </c:pt>
                <c:pt idx="2308">
                  <c:v>39604</c:v>
                </c:pt>
                <c:pt idx="2309">
                  <c:v>39603</c:v>
                </c:pt>
                <c:pt idx="2310">
                  <c:v>39602</c:v>
                </c:pt>
                <c:pt idx="2311">
                  <c:v>39601</c:v>
                </c:pt>
                <c:pt idx="2312">
                  <c:v>39600</c:v>
                </c:pt>
                <c:pt idx="2313">
                  <c:v>39599</c:v>
                </c:pt>
                <c:pt idx="2314">
                  <c:v>39598</c:v>
                </c:pt>
                <c:pt idx="2315">
                  <c:v>39597</c:v>
                </c:pt>
                <c:pt idx="2316">
                  <c:v>39596</c:v>
                </c:pt>
                <c:pt idx="2317">
                  <c:v>39595</c:v>
                </c:pt>
                <c:pt idx="2318">
                  <c:v>39594</c:v>
                </c:pt>
                <c:pt idx="2319">
                  <c:v>39593</c:v>
                </c:pt>
                <c:pt idx="2320">
                  <c:v>39592</c:v>
                </c:pt>
                <c:pt idx="2321">
                  <c:v>39591</c:v>
                </c:pt>
                <c:pt idx="2322">
                  <c:v>39590</c:v>
                </c:pt>
                <c:pt idx="2323">
                  <c:v>39589</c:v>
                </c:pt>
                <c:pt idx="2324">
                  <c:v>39588</c:v>
                </c:pt>
                <c:pt idx="2325">
                  <c:v>39587</c:v>
                </c:pt>
                <c:pt idx="2326">
                  <c:v>39586</c:v>
                </c:pt>
                <c:pt idx="2327">
                  <c:v>39585</c:v>
                </c:pt>
                <c:pt idx="2328">
                  <c:v>39584</c:v>
                </c:pt>
                <c:pt idx="2329">
                  <c:v>39583</c:v>
                </c:pt>
                <c:pt idx="2330">
                  <c:v>39582</c:v>
                </c:pt>
                <c:pt idx="2331">
                  <c:v>39581</c:v>
                </c:pt>
                <c:pt idx="2332">
                  <c:v>39580</c:v>
                </c:pt>
                <c:pt idx="2333">
                  <c:v>39579</c:v>
                </c:pt>
                <c:pt idx="2334">
                  <c:v>39578</c:v>
                </c:pt>
                <c:pt idx="2335">
                  <c:v>39577</c:v>
                </c:pt>
                <c:pt idx="2336">
                  <c:v>39576</c:v>
                </c:pt>
                <c:pt idx="2337">
                  <c:v>39575</c:v>
                </c:pt>
                <c:pt idx="2338">
                  <c:v>39574</c:v>
                </c:pt>
                <c:pt idx="2339">
                  <c:v>39573</c:v>
                </c:pt>
                <c:pt idx="2340">
                  <c:v>39572</c:v>
                </c:pt>
                <c:pt idx="2341">
                  <c:v>39571</c:v>
                </c:pt>
                <c:pt idx="2342">
                  <c:v>39570</c:v>
                </c:pt>
                <c:pt idx="2343">
                  <c:v>39569</c:v>
                </c:pt>
                <c:pt idx="2344">
                  <c:v>39568</c:v>
                </c:pt>
                <c:pt idx="2345">
                  <c:v>39567</c:v>
                </c:pt>
                <c:pt idx="2346">
                  <c:v>39566</c:v>
                </c:pt>
                <c:pt idx="2347">
                  <c:v>39565</c:v>
                </c:pt>
                <c:pt idx="2348">
                  <c:v>39564</c:v>
                </c:pt>
                <c:pt idx="2349">
                  <c:v>39563</c:v>
                </c:pt>
                <c:pt idx="2350">
                  <c:v>39562</c:v>
                </c:pt>
                <c:pt idx="2351">
                  <c:v>39561</c:v>
                </c:pt>
                <c:pt idx="2352">
                  <c:v>39560</c:v>
                </c:pt>
                <c:pt idx="2353">
                  <c:v>39559</c:v>
                </c:pt>
                <c:pt idx="2354">
                  <c:v>39558</c:v>
                </c:pt>
                <c:pt idx="2355">
                  <c:v>39557</c:v>
                </c:pt>
                <c:pt idx="2356">
                  <c:v>39556</c:v>
                </c:pt>
                <c:pt idx="2357">
                  <c:v>39555</c:v>
                </c:pt>
                <c:pt idx="2358">
                  <c:v>39554</c:v>
                </c:pt>
                <c:pt idx="2359">
                  <c:v>39553</c:v>
                </c:pt>
                <c:pt idx="2360">
                  <c:v>39552</c:v>
                </c:pt>
                <c:pt idx="2361">
                  <c:v>39551</c:v>
                </c:pt>
                <c:pt idx="2362">
                  <c:v>39550</c:v>
                </c:pt>
                <c:pt idx="2363">
                  <c:v>39549</c:v>
                </c:pt>
                <c:pt idx="2364">
                  <c:v>39548</c:v>
                </c:pt>
                <c:pt idx="2365">
                  <c:v>39547</c:v>
                </c:pt>
                <c:pt idx="2366">
                  <c:v>39546</c:v>
                </c:pt>
                <c:pt idx="2367">
                  <c:v>39545</c:v>
                </c:pt>
                <c:pt idx="2368">
                  <c:v>39544</c:v>
                </c:pt>
                <c:pt idx="2369">
                  <c:v>39543</c:v>
                </c:pt>
                <c:pt idx="2370">
                  <c:v>39542</c:v>
                </c:pt>
                <c:pt idx="2371">
                  <c:v>39541</c:v>
                </c:pt>
                <c:pt idx="2372">
                  <c:v>39540</c:v>
                </c:pt>
                <c:pt idx="2373">
                  <c:v>39539</c:v>
                </c:pt>
                <c:pt idx="2374">
                  <c:v>39538</c:v>
                </c:pt>
                <c:pt idx="2375">
                  <c:v>39537</c:v>
                </c:pt>
                <c:pt idx="2376">
                  <c:v>39536</c:v>
                </c:pt>
                <c:pt idx="2377">
                  <c:v>39535</c:v>
                </c:pt>
                <c:pt idx="2378">
                  <c:v>39534</c:v>
                </c:pt>
                <c:pt idx="2379">
                  <c:v>39533</c:v>
                </c:pt>
                <c:pt idx="2380">
                  <c:v>39532</c:v>
                </c:pt>
                <c:pt idx="2381">
                  <c:v>39531</c:v>
                </c:pt>
                <c:pt idx="2382">
                  <c:v>39530</c:v>
                </c:pt>
                <c:pt idx="2383">
                  <c:v>39529</c:v>
                </c:pt>
                <c:pt idx="2384">
                  <c:v>39528</c:v>
                </c:pt>
                <c:pt idx="2385">
                  <c:v>39527</c:v>
                </c:pt>
                <c:pt idx="2386">
                  <c:v>39526</c:v>
                </c:pt>
                <c:pt idx="2387">
                  <c:v>39525</c:v>
                </c:pt>
                <c:pt idx="2388">
                  <c:v>39524</c:v>
                </c:pt>
                <c:pt idx="2389">
                  <c:v>39523</c:v>
                </c:pt>
                <c:pt idx="2390">
                  <c:v>39522</c:v>
                </c:pt>
                <c:pt idx="2391">
                  <c:v>39521</c:v>
                </c:pt>
                <c:pt idx="2392">
                  <c:v>39520</c:v>
                </c:pt>
                <c:pt idx="2393">
                  <c:v>39519</c:v>
                </c:pt>
                <c:pt idx="2394">
                  <c:v>39518</c:v>
                </c:pt>
                <c:pt idx="2395">
                  <c:v>39517</c:v>
                </c:pt>
                <c:pt idx="2396">
                  <c:v>39516</c:v>
                </c:pt>
                <c:pt idx="2397">
                  <c:v>39515</c:v>
                </c:pt>
                <c:pt idx="2398">
                  <c:v>39514</c:v>
                </c:pt>
                <c:pt idx="2399">
                  <c:v>39513</c:v>
                </c:pt>
                <c:pt idx="2400">
                  <c:v>39512</c:v>
                </c:pt>
                <c:pt idx="2401">
                  <c:v>39511</c:v>
                </c:pt>
                <c:pt idx="2402">
                  <c:v>39510</c:v>
                </c:pt>
                <c:pt idx="2403">
                  <c:v>39509</c:v>
                </c:pt>
                <c:pt idx="2404">
                  <c:v>39508</c:v>
                </c:pt>
                <c:pt idx="2405">
                  <c:v>39507</c:v>
                </c:pt>
                <c:pt idx="2406">
                  <c:v>39506</c:v>
                </c:pt>
                <c:pt idx="2407">
                  <c:v>39505</c:v>
                </c:pt>
                <c:pt idx="2408">
                  <c:v>39504</c:v>
                </c:pt>
                <c:pt idx="2409">
                  <c:v>39503</c:v>
                </c:pt>
                <c:pt idx="2410">
                  <c:v>39502</c:v>
                </c:pt>
                <c:pt idx="2411">
                  <c:v>39501</c:v>
                </c:pt>
                <c:pt idx="2412">
                  <c:v>39500</c:v>
                </c:pt>
                <c:pt idx="2413">
                  <c:v>39499</c:v>
                </c:pt>
                <c:pt idx="2414">
                  <c:v>39498</c:v>
                </c:pt>
                <c:pt idx="2415">
                  <c:v>39497</c:v>
                </c:pt>
                <c:pt idx="2416">
                  <c:v>39496</c:v>
                </c:pt>
                <c:pt idx="2417">
                  <c:v>39495</c:v>
                </c:pt>
                <c:pt idx="2418">
                  <c:v>39494</c:v>
                </c:pt>
                <c:pt idx="2419">
                  <c:v>39493</c:v>
                </c:pt>
                <c:pt idx="2420">
                  <c:v>39492</c:v>
                </c:pt>
                <c:pt idx="2421">
                  <c:v>39491</c:v>
                </c:pt>
                <c:pt idx="2422">
                  <c:v>39490</c:v>
                </c:pt>
                <c:pt idx="2423">
                  <c:v>39489</c:v>
                </c:pt>
                <c:pt idx="2424">
                  <c:v>39488</c:v>
                </c:pt>
                <c:pt idx="2425">
                  <c:v>39487</c:v>
                </c:pt>
                <c:pt idx="2426">
                  <c:v>39486</c:v>
                </c:pt>
                <c:pt idx="2427">
                  <c:v>39485</c:v>
                </c:pt>
                <c:pt idx="2428">
                  <c:v>39484</c:v>
                </c:pt>
                <c:pt idx="2429">
                  <c:v>39483</c:v>
                </c:pt>
                <c:pt idx="2430">
                  <c:v>39482</c:v>
                </c:pt>
                <c:pt idx="2431">
                  <c:v>39481</c:v>
                </c:pt>
                <c:pt idx="2432">
                  <c:v>39480</c:v>
                </c:pt>
                <c:pt idx="2433">
                  <c:v>39479</c:v>
                </c:pt>
                <c:pt idx="2434">
                  <c:v>39478</c:v>
                </c:pt>
                <c:pt idx="2435">
                  <c:v>39477</c:v>
                </c:pt>
                <c:pt idx="2436">
                  <c:v>39476</c:v>
                </c:pt>
                <c:pt idx="2437">
                  <c:v>39475</c:v>
                </c:pt>
                <c:pt idx="2438">
                  <c:v>39474</c:v>
                </c:pt>
                <c:pt idx="2439">
                  <c:v>39473</c:v>
                </c:pt>
                <c:pt idx="2440">
                  <c:v>39472</c:v>
                </c:pt>
                <c:pt idx="2441">
                  <c:v>39471</c:v>
                </c:pt>
                <c:pt idx="2442">
                  <c:v>39470</c:v>
                </c:pt>
                <c:pt idx="2443">
                  <c:v>39469</c:v>
                </c:pt>
                <c:pt idx="2444">
                  <c:v>39468</c:v>
                </c:pt>
                <c:pt idx="2445">
                  <c:v>39467</c:v>
                </c:pt>
                <c:pt idx="2446">
                  <c:v>39466</c:v>
                </c:pt>
                <c:pt idx="2447">
                  <c:v>39465</c:v>
                </c:pt>
                <c:pt idx="2448">
                  <c:v>39464</c:v>
                </c:pt>
                <c:pt idx="2449">
                  <c:v>39463</c:v>
                </c:pt>
                <c:pt idx="2450">
                  <c:v>39462</c:v>
                </c:pt>
                <c:pt idx="2451">
                  <c:v>39461</c:v>
                </c:pt>
                <c:pt idx="2452">
                  <c:v>39460</c:v>
                </c:pt>
                <c:pt idx="2453">
                  <c:v>39459</c:v>
                </c:pt>
                <c:pt idx="2454">
                  <c:v>39458</c:v>
                </c:pt>
                <c:pt idx="2455">
                  <c:v>39457</c:v>
                </c:pt>
                <c:pt idx="2456">
                  <c:v>39456</c:v>
                </c:pt>
                <c:pt idx="2457">
                  <c:v>39455</c:v>
                </c:pt>
                <c:pt idx="2458">
                  <c:v>39454</c:v>
                </c:pt>
                <c:pt idx="2459">
                  <c:v>39453</c:v>
                </c:pt>
                <c:pt idx="2460">
                  <c:v>39452</c:v>
                </c:pt>
                <c:pt idx="2461">
                  <c:v>39451</c:v>
                </c:pt>
                <c:pt idx="2462">
                  <c:v>39450</c:v>
                </c:pt>
                <c:pt idx="2463">
                  <c:v>39449</c:v>
                </c:pt>
                <c:pt idx="2464">
                  <c:v>39448</c:v>
                </c:pt>
                <c:pt idx="2465">
                  <c:v>39447</c:v>
                </c:pt>
                <c:pt idx="2466">
                  <c:v>39446</c:v>
                </c:pt>
                <c:pt idx="2467">
                  <c:v>39445</c:v>
                </c:pt>
                <c:pt idx="2468">
                  <c:v>39444</c:v>
                </c:pt>
                <c:pt idx="2469">
                  <c:v>39443</c:v>
                </c:pt>
                <c:pt idx="2470">
                  <c:v>39442</c:v>
                </c:pt>
                <c:pt idx="2471">
                  <c:v>39441</c:v>
                </c:pt>
                <c:pt idx="2472">
                  <c:v>39440</c:v>
                </c:pt>
                <c:pt idx="2473">
                  <c:v>39439</c:v>
                </c:pt>
                <c:pt idx="2474">
                  <c:v>39438</c:v>
                </c:pt>
                <c:pt idx="2475">
                  <c:v>39437</c:v>
                </c:pt>
                <c:pt idx="2476">
                  <c:v>39436</c:v>
                </c:pt>
                <c:pt idx="2477">
                  <c:v>39435</c:v>
                </c:pt>
                <c:pt idx="2478">
                  <c:v>39434</c:v>
                </c:pt>
                <c:pt idx="2479">
                  <c:v>39433</c:v>
                </c:pt>
                <c:pt idx="2480">
                  <c:v>39432</c:v>
                </c:pt>
                <c:pt idx="2481">
                  <c:v>39431</c:v>
                </c:pt>
                <c:pt idx="2482">
                  <c:v>39430</c:v>
                </c:pt>
                <c:pt idx="2483">
                  <c:v>39429</c:v>
                </c:pt>
                <c:pt idx="2484">
                  <c:v>39428</c:v>
                </c:pt>
                <c:pt idx="2485">
                  <c:v>39427</c:v>
                </c:pt>
                <c:pt idx="2486">
                  <c:v>39426</c:v>
                </c:pt>
                <c:pt idx="2487">
                  <c:v>39425</c:v>
                </c:pt>
                <c:pt idx="2488">
                  <c:v>39424</c:v>
                </c:pt>
                <c:pt idx="2489">
                  <c:v>39423</c:v>
                </c:pt>
                <c:pt idx="2490">
                  <c:v>39422</c:v>
                </c:pt>
                <c:pt idx="2491">
                  <c:v>39421</c:v>
                </c:pt>
                <c:pt idx="2492">
                  <c:v>39420</c:v>
                </c:pt>
                <c:pt idx="2493">
                  <c:v>39419</c:v>
                </c:pt>
                <c:pt idx="2494">
                  <c:v>39418</c:v>
                </c:pt>
                <c:pt idx="2495">
                  <c:v>39417</c:v>
                </c:pt>
                <c:pt idx="2496">
                  <c:v>39416</c:v>
                </c:pt>
                <c:pt idx="2497">
                  <c:v>39415</c:v>
                </c:pt>
                <c:pt idx="2498">
                  <c:v>39414</c:v>
                </c:pt>
                <c:pt idx="2499">
                  <c:v>39413</c:v>
                </c:pt>
                <c:pt idx="2500">
                  <c:v>39412</c:v>
                </c:pt>
                <c:pt idx="2501">
                  <c:v>39411</c:v>
                </c:pt>
                <c:pt idx="2502">
                  <c:v>39410</c:v>
                </c:pt>
                <c:pt idx="2503">
                  <c:v>39409</c:v>
                </c:pt>
                <c:pt idx="2504">
                  <c:v>39408</c:v>
                </c:pt>
                <c:pt idx="2505">
                  <c:v>39407</c:v>
                </c:pt>
                <c:pt idx="2506">
                  <c:v>39406</c:v>
                </c:pt>
                <c:pt idx="2507">
                  <c:v>39405</c:v>
                </c:pt>
                <c:pt idx="2508">
                  <c:v>39404</c:v>
                </c:pt>
                <c:pt idx="2509">
                  <c:v>39403</c:v>
                </c:pt>
                <c:pt idx="2510">
                  <c:v>39402</c:v>
                </c:pt>
                <c:pt idx="2511">
                  <c:v>39401</c:v>
                </c:pt>
                <c:pt idx="2512">
                  <c:v>39400</c:v>
                </c:pt>
                <c:pt idx="2513">
                  <c:v>39399</c:v>
                </c:pt>
                <c:pt idx="2514">
                  <c:v>39398</c:v>
                </c:pt>
                <c:pt idx="2515">
                  <c:v>39397</c:v>
                </c:pt>
                <c:pt idx="2516">
                  <c:v>39396</c:v>
                </c:pt>
                <c:pt idx="2517">
                  <c:v>39395</c:v>
                </c:pt>
                <c:pt idx="2518">
                  <c:v>39394</c:v>
                </c:pt>
                <c:pt idx="2519">
                  <c:v>39393</c:v>
                </c:pt>
                <c:pt idx="2520">
                  <c:v>39392</c:v>
                </c:pt>
                <c:pt idx="2521">
                  <c:v>39391</c:v>
                </c:pt>
                <c:pt idx="2522">
                  <c:v>39390</c:v>
                </c:pt>
                <c:pt idx="2523">
                  <c:v>39389</c:v>
                </c:pt>
                <c:pt idx="2524">
                  <c:v>39388</c:v>
                </c:pt>
                <c:pt idx="2525">
                  <c:v>39387</c:v>
                </c:pt>
                <c:pt idx="2526">
                  <c:v>39386</c:v>
                </c:pt>
                <c:pt idx="2527">
                  <c:v>39385</c:v>
                </c:pt>
                <c:pt idx="2528">
                  <c:v>39384</c:v>
                </c:pt>
                <c:pt idx="2529">
                  <c:v>39383</c:v>
                </c:pt>
                <c:pt idx="2530">
                  <c:v>39382</c:v>
                </c:pt>
                <c:pt idx="2531">
                  <c:v>39381</c:v>
                </c:pt>
                <c:pt idx="2532">
                  <c:v>39380</c:v>
                </c:pt>
                <c:pt idx="2533">
                  <c:v>39379</c:v>
                </c:pt>
                <c:pt idx="2534">
                  <c:v>39378</c:v>
                </c:pt>
                <c:pt idx="2535">
                  <c:v>39377</c:v>
                </c:pt>
                <c:pt idx="2536">
                  <c:v>39376</c:v>
                </c:pt>
                <c:pt idx="2537">
                  <c:v>39375</c:v>
                </c:pt>
                <c:pt idx="2538">
                  <c:v>39374</c:v>
                </c:pt>
                <c:pt idx="2539">
                  <c:v>39373</c:v>
                </c:pt>
                <c:pt idx="2540">
                  <c:v>39372</c:v>
                </c:pt>
                <c:pt idx="2541">
                  <c:v>39371</c:v>
                </c:pt>
                <c:pt idx="2542">
                  <c:v>39370</c:v>
                </c:pt>
                <c:pt idx="2543">
                  <c:v>39369</c:v>
                </c:pt>
                <c:pt idx="2544">
                  <c:v>39368</c:v>
                </c:pt>
                <c:pt idx="2545">
                  <c:v>39367</c:v>
                </c:pt>
                <c:pt idx="2546">
                  <c:v>39366</c:v>
                </c:pt>
                <c:pt idx="2547">
                  <c:v>39365</c:v>
                </c:pt>
                <c:pt idx="2548">
                  <c:v>39364</c:v>
                </c:pt>
                <c:pt idx="2549">
                  <c:v>39363</c:v>
                </c:pt>
                <c:pt idx="2550">
                  <c:v>39362</c:v>
                </c:pt>
                <c:pt idx="2551">
                  <c:v>39361</c:v>
                </c:pt>
                <c:pt idx="2552">
                  <c:v>39360</c:v>
                </c:pt>
                <c:pt idx="2553">
                  <c:v>39359</c:v>
                </c:pt>
                <c:pt idx="2554">
                  <c:v>39358</c:v>
                </c:pt>
                <c:pt idx="2555">
                  <c:v>39357</c:v>
                </c:pt>
                <c:pt idx="2556">
                  <c:v>39356</c:v>
                </c:pt>
                <c:pt idx="2557">
                  <c:v>39355</c:v>
                </c:pt>
                <c:pt idx="2558">
                  <c:v>39354</c:v>
                </c:pt>
                <c:pt idx="2559">
                  <c:v>39353</c:v>
                </c:pt>
                <c:pt idx="2560">
                  <c:v>39352</c:v>
                </c:pt>
                <c:pt idx="2561">
                  <c:v>39351</c:v>
                </c:pt>
                <c:pt idx="2562">
                  <c:v>39350</c:v>
                </c:pt>
                <c:pt idx="2563">
                  <c:v>39349</c:v>
                </c:pt>
                <c:pt idx="2564">
                  <c:v>39348</c:v>
                </c:pt>
                <c:pt idx="2565">
                  <c:v>39347</c:v>
                </c:pt>
                <c:pt idx="2566">
                  <c:v>39346</c:v>
                </c:pt>
                <c:pt idx="2567">
                  <c:v>39345</c:v>
                </c:pt>
                <c:pt idx="2568">
                  <c:v>39344</c:v>
                </c:pt>
                <c:pt idx="2569">
                  <c:v>39343</c:v>
                </c:pt>
                <c:pt idx="2570">
                  <c:v>39342</c:v>
                </c:pt>
                <c:pt idx="2571">
                  <c:v>39341</c:v>
                </c:pt>
                <c:pt idx="2572">
                  <c:v>39340</c:v>
                </c:pt>
                <c:pt idx="2573">
                  <c:v>39339</c:v>
                </c:pt>
                <c:pt idx="2574">
                  <c:v>39338</c:v>
                </c:pt>
                <c:pt idx="2575">
                  <c:v>39337</c:v>
                </c:pt>
                <c:pt idx="2576">
                  <c:v>39336</c:v>
                </c:pt>
                <c:pt idx="2577">
                  <c:v>39335</c:v>
                </c:pt>
                <c:pt idx="2578">
                  <c:v>39334</c:v>
                </c:pt>
                <c:pt idx="2579">
                  <c:v>39333</c:v>
                </c:pt>
                <c:pt idx="2580">
                  <c:v>39332</c:v>
                </c:pt>
                <c:pt idx="2581">
                  <c:v>39331</c:v>
                </c:pt>
                <c:pt idx="2582">
                  <c:v>39330</c:v>
                </c:pt>
                <c:pt idx="2583">
                  <c:v>39329</c:v>
                </c:pt>
                <c:pt idx="2584">
                  <c:v>39328</c:v>
                </c:pt>
                <c:pt idx="2585">
                  <c:v>39327</c:v>
                </c:pt>
                <c:pt idx="2586">
                  <c:v>39326</c:v>
                </c:pt>
                <c:pt idx="2587">
                  <c:v>39325</c:v>
                </c:pt>
                <c:pt idx="2588">
                  <c:v>39324</c:v>
                </c:pt>
                <c:pt idx="2589">
                  <c:v>39323</c:v>
                </c:pt>
                <c:pt idx="2590">
                  <c:v>39322</c:v>
                </c:pt>
                <c:pt idx="2591">
                  <c:v>39321</c:v>
                </c:pt>
                <c:pt idx="2592">
                  <c:v>39320</c:v>
                </c:pt>
                <c:pt idx="2593">
                  <c:v>39319</c:v>
                </c:pt>
                <c:pt idx="2594">
                  <c:v>39318</c:v>
                </c:pt>
                <c:pt idx="2595">
                  <c:v>39317</c:v>
                </c:pt>
                <c:pt idx="2596">
                  <c:v>39316</c:v>
                </c:pt>
                <c:pt idx="2597">
                  <c:v>39315</c:v>
                </c:pt>
                <c:pt idx="2598">
                  <c:v>39314</c:v>
                </c:pt>
                <c:pt idx="2599">
                  <c:v>39313</c:v>
                </c:pt>
                <c:pt idx="2600">
                  <c:v>39312</c:v>
                </c:pt>
                <c:pt idx="2601">
                  <c:v>39311</c:v>
                </c:pt>
                <c:pt idx="2602">
                  <c:v>39310</c:v>
                </c:pt>
                <c:pt idx="2603">
                  <c:v>39309</c:v>
                </c:pt>
                <c:pt idx="2604">
                  <c:v>39308</c:v>
                </c:pt>
                <c:pt idx="2605">
                  <c:v>39307</c:v>
                </c:pt>
                <c:pt idx="2606">
                  <c:v>39306</c:v>
                </c:pt>
                <c:pt idx="2607">
                  <c:v>39305</c:v>
                </c:pt>
                <c:pt idx="2608">
                  <c:v>39304</c:v>
                </c:pt>
                <c:pt idx="2609">
                  <c:v>39303</c:v>
                </c:pt>
                <c:pt idx="2610">
                  <c:v>39302</c:v>
                </c:pt>
                <c:pt idx="2611">
                  <c:v>39301</c:v>
                </c:pt>
                <c:pt idx="2612">
                  <c:v>39300</c:v>
                </c:pt>
                <c:pt idx="2613">
                  <c:v>39299</c:v>
                </c:pt>
                <c:pt idx="2614">
                  <c:v>39298</c:v>
                </c:pt>
                <c:pt idx="2615">
                  <c:v>39297</c:v>
                </c:pt>
                <c:pt idx="2616">
                  <c:v>39296</c:v>
                </c:pt>
                <c:pt idx="2617">
                  <c:v>39295</c:v>
                </c:pt>
                <c:pt idx="2618">
                  <c:v>39294</c:v>
                </c:pt>
                <c:pt idx="2619">
                  <c:v>39293</c:v>
                </c:pt>
                <c:pt idx="2620">
                  <c:v>39292</c:v>
                </c:pt>
                <c:pt idx="2621">
                  <c:v>39291</c:v>
                </c:pt>
                <c:pt idx="2622">
                  <c:v>39290</c:v>
                </c:pt>
                <c:pt idx="2623">
                  <c:v>39289</c:v>
                </c:pt>
                <c:pt idx="2624">
                  <c:v>39288</c:v>
                </c:pt>
                <c:pt idx="2625">
                  <c:v>39287</c:v>
                </c:pt>
                <c:pt idx="2626">
                  <c:v>39286</c:v>
                </c:pt>
                <c:pt idx="2627">
                  <c:v>39285</c:v>
                </c:pt>
                <c:pt idx="2628">
                  <c:v>39284</c:v>
                </c:pt>
                <c:pt idx="2629">
                  <c:v>39283</c:v>
                </c:pt>
                <c:pt idx="2630">
                  <c:v>39282</c:v>
                </c:pt>
                <c:pt idx="2631">
                  <c:v>39281</c:v>
                </c:pt>
                <c:pt idx="2632">
                  <c:v>39280</c:v>
                </c:pt>
                <c:pt idx="2633">
                  <c:v>39279</c:v>
                </c:pt>
                <c:pt idx="2634">
                  <c:v>39278</c:v>
                </c:pt>
                <c:pt idx="2635">
                  <c:v>39277</c:v>
                </c:pt>
                <c:pt idx="2636">
                  <c:v>39276</c:v>
                </c:pt>
                <c:pt idx="2637">
                  <c:v>39275</c:v>
                </c:pt>
                <c:pt idx="2638">
                  <c:v>39274</c:v>
                </c:pt>
                <c:pt idx="2639">
                  <c:v>39273</c:v>
                </c:pt>
                <c:pt idx="2640">
                  <c:v>39272</c:v>
                </c:pt>
                <c:pt idx="2641">
                  <c:v>39271</c:v>
                </c:pt>
                <c:pt idx="2642">
                  <c:v>39270</c:v>
                </c:pt>
                <c:pt idx="2643">
                  <c:v>39269</c:v>
                </c:pt>
                <c:pt idx="2644">
                  <c:v>39268</c:v>
                </c:pt>
                <c:pt idx="2645">
                  <c:v>39267</c:v>
                </c:pt>
                <c:pt idx="2646">
                  <c:v>39266</c:v>
                </c:pt>
                <c:pt idx="2647">
                  <c:v>39265</c:v>
                </c:pt>
                <c:pt idx="2648">
                  <c:v>39264</c:v>
                </c:pt>
                <c:pt idx="2649">
                  <c:v>39263</c:v>
                </c:pt>
                <c:pt idx="2650">
                  <c:v>39262</c:v>
                </c:pt>
                <c:pt idx="2651">
                  <c:v>39261</c:v>
                </c:pt>
                <c:pt idx="2652">
                  <c:v>39260</c:v>
                </c:pt>
                <c:pt idx="2653">
                  <c:v>39259</c:v>
                </c:pt>
                <c:pt idx="2654">
                  <c:v>39258</c:v>
                </c:pt>
                <c:pt idx="2655">
                  <c:v>39257</c:v>
                </c:pt>
                <c:pt idx="2656">
                  <c:v>39256</c:v>
                </c:pt>
                <c:pt idx="2657">
                  <c:v>39255</c:v>
                </c:pt>
                <c:pt idx="2658">
                  <c:v>39254</c:v>
                </c:pt>
                <c:pt idx="2659">
                  <c:v>39253</c:v>
                </c:pt>
                <c:pt idx="2660">
                  <c:v>39252</c:v>
                </c:pt>
                <c:pt idx="2661">
                  <c:v>39251</c:v>
                </c:pt>
                <c:pt idx="2662">
                  <c:v>39250</c:v>
                </c:pt>
                <c:pt idx="2663">
                  <c:v>39249</c:v>
                </c:pt>
                <c:pt idx="2664">
                  <c:v>39248</c:v>
                </c:pt>
                <c:pt idx="2665">
                  <c:v>39247</c:v>
                </c:pt>
                <c:pt idx="2666">
                  <c:v>39246</c:v>
                </c:pt>
                <c:pt idx="2667">
                  <c:v>39245</c:v>
                </c:pt>
                <c:pt idx="2668">
                  <c:v>39244</c:v>
                </c:pt>
                <c:pt idx="2669">
                  <c:v>39243</c:v>
                </c:pt>
                <c:pt idx="2670">
                  <c:v>39242</c:v>
                </c:pt>
                <c:pt idx="2671">
                  <c:v>39241</c:v>
                </c:pt>
                <c:pt idx="2672">
                  <c:v>39240</c:v>
                </c:pt>
                <c:pt idx="2673">
                  <c:v>39239</c:v>
                </c:pt>
                <c:pt idx="2674">
                  <c:v>39238</c:v>
                </c:pt>
                <c:pt idx="2675">
                  <c:v>39237</c:v>
                </c:pt>
                <c:pt idx="2676">
                  <c:v>39236</c:v>
                </c:pt>
                <c:pt idx="2677">
                  <c:v>39235</c:v>
                </c:pt>
                <c:pt idx="2678">
                  <c:v>39234</c:v>
                </c:pt>
                <c:pt idx="2679">
                  <c:v>39233</c:v>
                </c:pt>
                <c:pt idx="2680">
                  <c:v>39232</c:v>
                </c:pt>
                <c:pt idx="2681">
                  <c:v>39231</c:v>
                </c:pt>
                <c:pt idx="2682">
                  <c:v>39230</c:v>
                </c:pt>
                <c:pt idx="2683">
                  <c:v>39229</c:v>
                </c:pt>
                <c:pt idx="2684">
                  <c:v>39228</c:v>
                </c:pt>
                <c:pt idx="2685">
                  <c:v>39227</c:v>
                </c:pt>
                <c:pt idx="2686">
                  <c:v>39226</c:v>
                </c:pt>
                <c:pt idx="2687">
                  <c:v>39225</c:v>
                </c:pt>
                <c:pt idx="2688">
                  <c:v>39224</c:v>
                </c:pt>
                <c:pt idx="2689">
                  <c:v>39223</c:v>
                </c:pt>
                <c:pt idx="2690">
                  <c:v>39222</c:v>
                </c:pt>
                <c:pt idx="2691">
                  <c:v>39221</c:v>
                </c:pt>
                <c:pt idx="2692">
                  <c:v>39220</c:v>
                </c:pt>
                <c:pt idx="2693">
                  <c:v>39219</c:v>
                </c:pt>
                <c:pt idx="2694">
                  <c:v>39218</c:v>
                </c:pt>
                <c:pt idx="2695">
                  <c:v>39217</c:v>
                </c:pt>
                <c:pt idx="2696">
                  <c:v>39216</c:v>
                </c:pt>
                <c:pt idx="2697">
                  <c:v>39215</c:v>
                </c:pt>
                <c:pt idx="2698">
                  <c:v>39214</c:v>
                </c:pt>
                <c:pt idx="2699">
                  <c:v>39213</c:v>
                </c:pt>
                <c:pt idx="2700">
                  <c:v>39212</c:v>
                </c:pt>
                <c:pt idx="2701">
                  <c:v>39211</c:v>
                </c:pt>
                <c:pt idx="2702">
                  <c:v>39210</c:v>
                </c:pt>
                <c:pt idx="2703">
                  <c:v>39209</c:v>
                </c:pt>
                <c:pt idx="2704">
                  <c:v>39208</c:v>
                </c:pt>
                <c:pt idx="2705">
                  <c:v>39207</c:v>
                </c:pt>
                <c:pt idx="2706">
                  <c:v>39206</c:v>
                </c:pt>
                <c:pt idx="2707">
                  <c:v>39205</c:v>
                </c:pt>
                <c:pt idx="2708">
                  <c:v>39204</c:v>
                </c:pt>
                <c:pt idx="2709">
                  <c:v>39203</c:v>
                </c:pt>
                <c:pt idx="2710">
                  <c:v>39202</c:v>
                </c:pt>
                <c:pt idx="2711">
                  <c:v>39201</c:v>
                </c:pt>
                <c:pt idx="2712">
                  <c:v>39200</c:v>
                </c:pt>
                <c:pt idx="2713">
                  <c:v>39199</c:v>
                </c:pt>
                <c:pt idx="2714">
                  <c:v>39198</c:v>
                </c:pt>
                <c:pt idx="2715">
                  <c:v>39197</c:v>
                </c:pt>
                <c:pt idx="2716">
                  <c:v>39196</c:v>
                </c:pt>
                <c:pt idx="2717">
                  <c:v>39195</c:v>
                </c:pt>
                <c:pt idx="2718">
                  <c:v>39194</c:v>
                </c:pt>
                <c:pt idx="2719">
                  <c:v>39193</c:v>
                </c:pt>
                <c:pt idx="2720">
                  <c:v>39192</c:v>
                </c:pt>
                <c:pt idx="2721">
                  <c:v>39191</c:v>
                </c:pt>
                <c:pt idx="2722">
                  <c:v>39190</c:v>
                </c:pt>
                <c:pt idx="2723">
                  <c:v>39189</c:v>
                </c:pt>
                <c:pt idx="2724">
                  <c:v>39188</c:v>
                </c:pt>
                <c:pt idx="2725">
                  <c:v>39187</c:v>
                </c:pt>
                <c:pt idx="2726">
                  <c:v>39186</c:v>
                </c:pt>
                <c:pt idx="2727">
                  <c:v>39185</c:v>
                </c:pt>
                <c:pt idx="2728">
                  <c:v>39184</c:v>
                </c:pt>
                <c:pt idx="2729">
                  <c:v>39183</c:v>
                </c:pt>
                <c:pt idx="2730">
                  <c:v>39182</c:v>
                </c:pt>
                <c:pt idx="2731">
                  <c:v>39181</c:v>
                </c:pt>
                <c:pt idx="2732">
                  <c:v>39180</c:v>
                </c:pt>
                <c:pt idx="2733">
                  <c:v>39179</c:v>
                </c:pt>
                <c:pt idx="2734">
                  <c:v>39178</c:v>
                </c:pt>
                <c:pt idx="2735">
                  <c:v>39177</c:v>
                </c:pt>
                <c:pt idx="2736">
                  <c:v>39176</c:v>
                </c:pt>
                <c:pt idx="2737">
                  <c:v>39175</c:v>
                </c:pt>
                <c:pt idx="2738">
                  <c:v>39174</c:v>
                </c:pt>
                <c:pt idx="2739">
                  <c:v>39173</c:v>
                </c:pt>
                <c:pt idx="2740">
                  <c:v>39172</c:v>
                </c:pt>
                <c:pt idx="2741">
                  <c:v>39171</c:v>
                </c:pt>
                <c:pt idx="2742">
                  <c:v>39170</c:v>
                </c:pt>
                <c:pt idx="2743">
                  <c:v>39169</c:v>
                </c:pt>
                <c:pt idx="2744">
                  <c:v>39168</c:v>
                </c:pt>
                <c:pt idx="2745">
                  <c:v>39167</c:v>
                </c:pt>
                <c:pt idx="2746">
                  <c:v>39166</c:v>
                </c:pt>
                <c:pt idx="2747">
                  <c:v>39165</c:v>
                </c:pt>
                <c:pt idx="2748">
                  <c:v>39164</c:v>
                </c:pt>
                <c:pt idx="2749">
                  <c:v>39163</c:v>
                </c:pt>
                <c:pt idx="2750">
                  <c:v>39162</c:v>
                </c:pt>
                <c:pt idx="2751">
                  <c:v>39161</c:v>
                </c:pt>
                <c:pt idx="2752">
                  <c:v>39160</c:v>
                </c:pt>
                <c:pt idx="2753">
                  <c:v>39159</c:v>
                </c:pt>
                <c:pt idx="2754">
                  <c:v>39158</c:v>
                </c:pt>
                <c:pt idx="2755">
                  <c:v>39157</c:v>
                </c:pt>
                <c:pt idx="2756">
                  <c:v>39156</c:v>
                </c:pt>
                <c:pt idx="2757">
                  <c:v>39155</c:v>
                </c:pt>
                <c:pt idx="2758">
                  <c:v>39154</c:v>
                </c:pt>
                <c:pt idx="2759">
                  <c:v>39153</c:v>
                </c:pt>
                <c:pt idx="2760">
                  <c:v>39152</c:v>
                </c:pt>
                <c:pt idx="2761">
                  <c:v>39151</c:v>
                </c:pt>
                <c:pt idx="2762">
                  <c:v>39150</c:v>
                </c:pt>
                <c:pt idx="2763">
                  <c:v>39149</c:v>
                </c:pt>
                <c:pt idx="2764">
                  <c:v>39148</c:v>
                </c:pt>
                <c:pt idx="2765">
                  <c:v>39147</c:v>
                </c:pt>
                <c:pt idx="2766">
                  <c:v>39146</c:v>
                </c:pt>
                <c:pt idx="2767">
                  <c:v>39145</c:v>
                </c:pt>
                <c:pt idx="2768">
                  <c:v>39144</c:v>
                </c:pt>
                <c:pt idx="2769">
                  <c:v>39143</c:v>
                </c:pt>
                <c:pt idx="2770">
                  <c:v>39142</c:v>
                </c:pt>
                <c:pt idx="2771">
                  <c:v>39141</c:v>
                </c:pt>
                <c:pt idx="2772">
                  <c:v>39140</c:v>
                </c:pt>
                <c:pt idx="2773">
                  <c:v>39139</c:v>
                </c:pt>
                <c:pt idx="2774">
                  <c:v>39138</c:v>
                </c:pt>
                <c:pt idx="2775">
                  <c:v>39137</c:v>
                </c:pt>
                <c:pt idx="2776">
                  <c:v>39136</c:v>
                </c:pt>
                <c:pt idx="2777">
                  <c:v>39135</c:v>
                </c:pt>
                <c:pt idx="2778">
                  <c:v>39134</c:v>
                </c:pt>
                <c:pt idx="2779">
                  <c:v>39133</c:v>
                </c:pt>
                <c:pt idx="2780">
                  <c:v>39132</c:v>
                </c:pt>
                <c:pt idx="2781">
                  <c:v>39131</c:v>
                </c:pt>
                <c:pt idx="2782">
                  <c:v>39130</c:v>
                </c:pt>
                <c:pt idx="2783">
                  <c:v>39129</c:v>
                </c:pt>
                <c:pt idx="2784">
                  <c:v>39128</c:v>
                </c:pt>
                <c:pt idx="2785">
                  <c:v>39127</c:v>
                </c:pt>
                <c:pt idx="2786">
                  <c:v>39126</c:v>
                </c:pt>
                <c:pt idx="2787">
                  <c:v>39125</c:v>
                </c:pt>
                <c:pt idx="2788">
                  <c:v>39124</c:v>
                </c:pt>
                <c:pt idx="2789">
                  <c:v>39123</c:v>
                </c:pt>
                <c:pt idx="2790">
                  <c:v>39122</c:v>
                </c:pt>
                <c:pt idx="2791">
                  <c:v>39121</c:v>
                </c:pt>
                <c:pt idx="2792">
                  <c:v>39120</c:v>
                </c:pt>
                <c:pt idx="2793">
                  <c:v>39119</c:v>
                </c:pt>
                <c:pt idx="2794">
                  <c:v>39118</c:v>
                </c:pt>
                <c:pt idx="2795">
                  <c:v>39117</c:v>
                </c:pt>
                <c:pt idx="2796">
                  <c:v>39116</c:v>
                </c:pt>
                <c:pt idx="2797">
                  <c:v>39115</c:v>
                </c:pt>
                <c:pt idx="2798">
                  <c:v>39114</c:v>
                </c:pt>
                <c:pt idx="2799">
                  <c:v>39113</c:v>
                </c:pt>
                <c:pt idx="2800">
                  <c:v>39112</c:v>
                </c:pt>
                <c:pt idx="2801">
                  <c:v>39111</c:v>
                </c:pt>
                <c:pt idx="2802">
                  <c:v>39110</c:v>
                </c:pt>
                <c:pt idx="2803">
                  <c:v>39109</c:v>
                </c:pt>
                <c:pt idx="2804">
                  <c:v>39108</c:v>
                </c:pt>
                <c:pt idx="2805">
                  <c:v>39107</c:v>
                </c:pt>
                <c:pt idx="2806">
                  <c:v>39106</c:v>
                </c:pt>
                <c:pt idx="2807">
                  <c:v>39105</c:v>
                </c:pt>
                <c:pt idx="2808">
                  <c:v>39104</c:v>
                </c:pt>
                <c:pt idx="2809">
                  <c:v>39103</c:v>
                </c:pt>
                <c:pt idx="2810">
                  <c:v>39102</c:v>
                </c:pt>
                <c:pt idx="2811">
                  <c:v>39101</c:v>
                </c:pt>
                <c:pt idx="2812">
                  <c:v>39100</c:v>
                </c:pt>
                <c:pt idx="2813">
                  <c:v>39099</c:v>
                </c:pt>
                <c:pt idx="2814">
                  <c:v>39098</c:v>
                </c:pt>
                <c:pt idx="2815">
                  <c:v>39097</c:v>
                </c:pt>
                <c:pt idx="2816">
                  <c:v>39096</c:v>
                </c:pt>
                <c:pt idx="2817">
                  <c:v>39095</c:v>
                </c:pt>
                <c:pt idx="2818">
                  <c:v>39094</c:v>
                </c:pt>
                <c:pt idx="2819">
                  <c:v>39093</c:v>
                </c:pt>
                <c:pt idx="2820">
                  <c:v>39092</c:v>
                </c:pt>
                <c:pt idx="2821">
                  <c:v>39091</c:v>
                </c:pt>
                <c:pt idx="2822">
                  <c:v>39090</c:v>
                </c:pt>
                <c:pt idx="2823">
                  <c:v>39089</c:v>
                </c:pt>
                <c:pt idx="2824">
                  <c:v>39088</c:v>
                </c:pt>
                <c:pt idx="2825">
                  <c:v>39087</c:v>
                </c:pt>
                <c:pt idx="2826">
                  <c:v>39086</c:v>
                </c:pt>
                <c:pt idx="2827">
                  <c:v>39085</c:v>
                </c:pt>
                <c:pt idx="2828">
                  <c:v>39084</c:v>
                </c:pt>
                <c:pt idx="2829">
                  <c:v>39083</c:v>
                </c:pt>
                <c:pt idx="2830">
                  <c:v>39082</c:v>
                </c:pt>
                <c:pt idx="2831">
                  <c:v>39081</c:v>
                </c:pt>
                <c:pt idx="2832">
                  <c:v>39080</c:v>
                </c:pt>
                <c:pt idx="2833">
                  <c:v>39079</c:v>
                </c:pt>
                <c:pt idx="2834">
                  <c:v>39078</c:v>
                </c:pt>
                <c:pt idx="2835">
                  <c:v>39077</c:v>
                </c:pt>
                <c:pt idx="2836">
                  <c:v>39076</c:v>
                </c:pt>
                <c:pt idx="2837">
                  <c:v>39075</c:v>
                </c:pt>
                <c:pt idx="2838">
                  <c:v>39074</c:v>
                </c:pt>
                <c:pt idx="2839">
                  <c:v>39073</c:v>
                </c:pt>
                <c:pt idx="2840">
                  <c:v>39072</c:v>
                </c:pt>
                <c:pt idx="2841">
                  <c:v>39071</c:v>
                </c:pt>
                <c:pt idx="2842">
                  <c:v>39070</c:v>
                </c:pt>
                <c:pt idx="2843">
                  <c:v>39069</c:v>
                </c:pt>
                <c:pt idx="2844">
                  <c:v>39068</c:v>
                </c:pt>
                <c:pt idx="2845">
                  <c:v>39067</c:v>
                </c:pt>
                <c:pt idx="2846">
                  <c:v>39066</c:v>
                </c:pt>
                <c:pt idx="2847">
                  <c:v>39065</c:v>
                </c:pt>
                <c:pt idx="2848">
                  <c:v>39064</c:v>
                </c:pt>
                <c:pt idx="2849">
                  <c:v>39063</c:v>
                </c:pt>
                <c:pt idx="2850">
                  <c:v>39062</c:v>
                </c:pt>
                <c:pt idx="2851">
                  <c:v>39061</c:v>
                </c:pt>
                <c:pt idx="2852">
                  <c:v>39060</c:v>
                </c:pt>
                <c:pt idx="2853">
                  <c:v>39059</c:v>
                </c:pt>
                <c:pt idx="2854">
                  <c:v>39058</c:v>
                </c:pt>
                <c:pt idx="2855">
                  <c:v>39057</c:v>
                </c:pt>
                <c:pt idx="2856">
                  <c:v>39056</c:v>
                </c:pt>
                <c:pt idx="2857">
                  <c:v>39055</c:v>
                </c:pt>
                <c:pt idx="2858">
                  <c:v>39054</c:v>
                </c:pt>
                <c:pt idx="2859">
                  <c:v>39053</c:v>
                </c:pt>
                <c:pt idx="2860">
                  <c:v>39052</c:v>
                </c:pt>
                <c:pt idx="2861">
                  <c:v>39051</c:v>
                </c:pt>
                <c:pt idx="2862">
                  <c:v>39050</c:v>
                </c:pt>
                <c:pt idx="2863">
                  <c:v>39049</c:v>
                </c:pt>
                <c:pt idx="2864">
                  <c:v>39048</c:v>
                </c:pt>
                <c:pt idx="2865">
                  <c:v>39047</c:v>
                </c:pt>
                <c:pt idx="2866">
                  <c:v>39046</c:v>
                </c:pt>
                <c:pt idx="2867">
                  <c:v>39045</c:v>
                </c:pt>
                <c:pt idx="2868">
                  <c:v>39044</c:v>
                </c:pt>
                <c:pt idx="2869">
                  <c:v>39043</c:v>
                </c:pt>
                <c:pt idx="2870">
                  <c:v>39042</c:v>
                </c:pt>
                <c:pt idx="2871">
                  <c:v>39041</c:v>
                </c:pt>
                <c:pt idx="2872">
                  <c:v>39040</c:v>
                </c:pt>
                <c:pt idx="2873">
                  <c:v>39039</c:v>
                </c:pt>
                <c:pt idx="2874">
                  <c:v>39038</c:v>
                </c:pt>
                <c:pt idx="2875">
                  <c:v>39037</c:v>
                </c:pt>
                <c:pt idx="2876">
                  <c:v>39036</c:v>
                </c:pt>
                <c:pt idx="2877">
                  <c:v>39035</c:v>
                </c:pt>
                <c:pt idx="2878">
                  <c:v>39034</c:v>
                </c:pt>
                <c:pt idx="2879">
                  <c:v>39033</c:v>
                </c:pt>
                <c:pt idx="2880">
                  <c:v>39032</c:v>
                </c:pt>
                <c:pt idx="2881">
                  <c:v>39031</c:v>
                </c:pt>
                <c:pt idx="2882">
                  <c:v>39030</c:v>
                </c:pt>
                <c:pt idx="2883">
                  <c:v>39029</c:v>
                </c:pt>
                <c:pt idx="2884">
                  <c:v>39028</c:v>
                </c:pt>
                <c:pt idx="2885">
                  <c:v>39027</c:v>
                </c:pt>
                <c:pt idx="2886">
                  <c:v>39026</c:v>
                </c:pt>
                <c:pt idx="2887">
                  <c:v>39025</c:v>
                </c:pt>
                <c:pt idx="2888">
                  <c:v>39024</c:v>
                </c:pt>
                <c:pt idx="2889">
                  <c:v>39023</c:v>
                </c:pt>
                <c:pt idx="2890">
                  <c:v>39022</c:v>
                </c:pt>
                <c:pt idx="2891">
                  <c:v>39021</c:v>
                </c:pt>
                <c:pt idx="2892">
                  <c:v>39020</c:v>
                </c:pt>
                <c:pt idx="2893">
                  <c:v>39019</c:v>
                </c:pt>
                <c:pt idx="2894">
                  <c:v>39018</c:v>
                </c:pt>
                <c:pt idx="2895">
                  <c:v>39017</c:v>
                </c:pt>
                <c:pt idx="2896">
                  <c:v>39016</c:v>
                </c:pt>
                <c:pt idx="2897">
                  <c:v>39015</c:v>
                </c:pt>
                <c:pt idx="2898">
                  <c:v>39014</c:v>
                </c:pt>
                <c:pt idx="2899">
                  <c:v>39013</c:v>
                </c:pt>
                <c:pt idx="2900">
                  <c:v>39012</c:v>
                </c:pt>
                <c:pt idx="2901">
                  <c:v>39011</c:v>
                </c:pt>
                <c:pt idx="2902">
                  <c:v>39010</c:v>
                </c:pt>
                <c:pt idx="2903">
                  <c:v>39009</c:v>
                </c:pt>
                <c:pt idx="2904">
                  <c:v>39008</c:v>
                </c:pt>
                <c:pt idx="2905">
                  <c:v>39007</c:v>
                </c:pt>
                <c:pt idx="2906">
                  <c:v>39006</c:v>
                </c:pt>
                <c:pt idx="2907">
                  <c:v>39005</c:v>
                </c:pt>
                <c:pt idx="2908">
                  <c:v>39004</c:v>
                </c:pt>
                <c:pt idx="2909">
                  <c:v>39003</c:v>
                </c:pt>
                <c:pt idx="2910">
                  <c:v>39002</c:v>
                </c:pt>
                <c:pt idx="2911">
                  <c:v>39001</c:v>
                </c:pt>
                <c:pt idx="2912">
                  <c:v>39000</c:v>
                </c:pt>
                <c:pt idx="2913">
                  <c:v>38999</c:v>
                </c:pt>
                <c:pt idx="2914">
                  <c:v>38998</c:v>
                </c:pt>
                <c:pt idx="2915">
                  <c:v>38997</c:v>
                </c:pt>
                <c:pt idx="2916">
                  <c:v>38996</c:v>
                </c:pt>
                <c:pt idx="2917">
                  <c:v>38995</c:v>
                </c:pt>
                <c:pt idx="2918">
                  <c:v>38994</c:v>
                </c:pt>
                <c:pt idx="2919">
                  <c:v>38993</c:v>
                </c:pt>
                <c:pt idx="2920">
                  <c:v>38992</c:v>
                </c:pt>
                <c:pt idx="2921">
                  <c:v>38991</c:v>
                </c:pt>
                <c:pt idx="2922">
                  <c:v>38990</c:v>
                </c:pt>
                <c:pt idx="2923">
                  <c:v>38989</c:v>
                </c:pt>
                <c:pt idx="2924">
                  <c:v>38988</c:v>
                </c:pt>
                <c:pt idx="2925">
                  <c:v>38987</c:v>
                </c:pt>
                <c:pt idx="2926">
                  <c:v>38986</c:v>
                </c:pt>
                <c:pt idx="2927">
                  <c:v>38985</c:v>
                </c:pt>
                <c:pt idx="2928">
                  <c:v>38984</c:v>
                </c:pt>
                <c:pt idx="2929">
                  <c:v>38983</c:v>
                </c:pt>
                <c:pt idx="2930">
                  <c:v>38982</c:v>
                </c:pt>
                <c:pt idx="2931">
                  <c:v>38981</c:v>
                </c:pt>
                <c:pt idx="2932">
                  <c:v>38980</c:v>
                </c:pt>
                <c:pt idx="2933">
                  <c:v>38979</c:v>
                </c:pt>
                <c:pt idx="2934">
                  <c:v>38978</c:v>
                </c:pt>
                <c:pt idx="2935">
                  <c:v>38977</c:v>
                </c:pt>
                <c:pt idx="2936">
                  <c:v>38976</c:v>
                </c:pt>
                <c:pt idx="2937">
                  <c:v>38975</c:v>
                </c:pt>
                <c:pt idx="2938">
                  <c:v>38974</c:v>
                </c:pt>
                <c:pt idx="2939">
                  <c:v>38973</c:v>
                </c:pt>
                <c:pt idx="2940">
                  <c:v>38972</c:v>
                </c:pt>
                <c:pt idx="2941">
                  <c:v>38971</c:v>
                </c:pt>
                <c:pt idx="2942">
                  <c:v>38970</c:v>
                </c:pt>
                <c:pt idx="2943">
                  <c:v>38969</c:v>
                </c:pt>
                <c:pt idx="2944">
                  <c:v>38968</c:v>
                </c:pt>
                <c:pt idx="2945">
                  <c:v>38967</c:v>
                </c:pt>
                <c:pt idx="2946">
                  <c:v>38966</c:v>
                </c:pt>
                <c:pt idx="2947">
                  <c:v>38965</c:v>
                </c:pt>
                <c:pt idx="2948">
                  <c:v>38964</c:v>
                </c:pt>
                <c:pt idx="2949">
                  <c:v>38963</c:v>
                </c:pt>
                <c:pt idx="2950">
                  <c:v>38962</c:v>
                </c:pt>
                <c:pt idx="2951">
                  <c:v>38961</c:v>
                </c:pt>
                <c:pt idx="2952">
                  <c:v>38960</c:v>
                </c:pt>
                <c:pt idx="2953">
                  <c:v>38959</c:v>
                </c:pt>
                <c:pt idx="2954">
                  <c:v>38958</c:v>
                </c:pt>
                <c:pt idx="2955">
                  <c:v>38957</c:v>
                </c:pt>
                <c:pt idx="2956">
                  <c:v>38956</c:v>
                </c:pt>
                <c:pt idx="2957">
                  <c:v>38955</c:v>
                </c:pt>
                <c:pt idx="2958">
                  <c:v>38954</c:v>
                </c:pt>
                <c:pt idx="2959">
                  <c:v>38953</c:v>
                </c:pt>
                <c:pt idx="2960">
                  <c:v>38952</c:v>
                </c:pt>
                <c:pt idx="2961">
                  <c:v>38951</c:v>
                </c:pt>
                <c:pt idx="2962">
                  <c:v>38950</c:v>
                </c:pt>
                <c:pt idx="2963">
                  <c:v>38949</c:v>
                </c:pt>
                <c:pt idx="2964">
                  <c:v>38948</c:v>
                </c:pt>
                <c:pt idx="2965">
                  <c:v>38947</c:v>
                </c:pt>
                <c:pt idx="2966">
                  <c:v>38946</c:v>
                </c:pt>
                <c:pt idx="2967">
                  <c:v>38945</c:v>
                </c:pt>
                <c:pt idx="2968">
                  <c:v>38944</c:v>
                </c:pt>
                <c:pt idx="2969">
                  <c:v>38943</c:v>
                </c:pt>
                <c:pt idx="2970">
                  <c:v>38942</c:v>
                </c:pt>
                <c:pt idx="2971">
                  <c:v>38941</c:v>
                </c:pt>
                <c:pt idx="2972">
                  <c:v>38940</c:v>
                </c:pt>
                <c:pt idx="2973">
                  <c:v>38939</c:v>
                </c:pt>
                <c:pt idx="2974">
                  <c:v>38938</c:v>
                </c:pt>
                <c:pt idx="2975">
                  <c:v>38937</c:v>
                </c:pt>
                <c:pt idx="2976">
                  <c:v>38936</c:v>
                </c:pt>
                <c:pt idx="2977">
                  <c:v>38935</c:v>
                </c:pt>
                <c:pt idx="2978">
                  <c:v>38934</c:v>
                </c:pt>
                <c:pt idx="2979">
                  <c:v>38933</c:v>
                </c:pt>
                <c:pt idx="2980">
                  <c:v>38932</c:v>
                </c:pt>
                <c:pt idx="2981">
                  <c:v>38931</c:v>
                </c:pt>
                <c:pt idx="2982">
                  <c:v>38930</c:v>
                </c:pt>
                <c:pt idx="2983">
                  <c:v>38929</c:v>
                </c:pt>
                <c:pt idx="2984">
                  <c:v>38928</c:v>
                </c:pt>
                <c:pt idx="2985">
                  <c:v>38927</c:v>
                </c:pt>
                <c:pt idx="2986">
                  <c:v>38926</c:v>
                </c:pt>
                <c:pt idx="2987">
                  <c:v>38925</c:v>
                </c:pt>
                <c:pt idx="2988">
                  <c:v>38924</c:v>
                </c:pt>
                <c:pt idx="2989">
                  <c:v>38923</c:v>
                </c:pt>
                <c:pt idx="2990">
                  <c:v>38922</c:v>
                </c:pt>
                <c:pt idx="2991">
                  <c:v>38921</c:v>
                </c:pt>
                <c:pt idx="2992">
                  <c:v>38920</c:v>
                </c:pt>
                <c:pt idx="2993">
                  <c:v>38919</c:v>
                </c:pt>
                <c:pt idx="2994">
                  <c:v>38918</c:v>
                </c:pt>
                <c:pt idx="2995">
                  <c:v>38917</c:v>
                </c:pt>
                <c:pt idx="2996">
                  <c:v>38916</c:v>
                </c:pt>
                <c:pt idx="2997">
                  <c:v>38915</c:v>
                </c:pt>
                <c:pt idx="2998">
                  <c:v>38914</c:v>
                </c:pt>
                <c:pt idx="2999">
                  <c:v>38913</c:v>
                </c:pt>
                <c:pt idx="3000">
                  <c:v>38912</c:v>
                </c:pt>
                <c:pt idx="3001">
                  <c:v>38911</c:v>
                </c:pt>
                <c:pt idx="3002">
                  <c:v>38910</c:v>
                </c:pt>
                <c:pt idx="3003">
                  <c:v>38909</c:v>
                </c:pt>
                <c:pt idx="3004">
                  <c:v>38908</c:v>
                </c:pt>
                <c:pt idx="3005">
                  <c:v>38907</c:v>
                </c:pt>
                <c:pt idx="3006">
                  <c:v>38906</c:v>
                </c:pt>
                <c:pt idx="3007">
                  <c:v>38905</c:v>
                </c:pt>
                <c:pt idx="3008">
                  <c:v>38904</c:v>
                </c:pt>
                <c:pt idx="3009">
                  <c:v>38903</c:v>
                </c:pt>
                <c:pt idx="3010">
                  <c:v>38902</c:v>
                </c:pt>
                <c:pt idx="3011">
                  <c:v>38901</c:v>
                </c:pt>
                <c:pt idx="3012">
                  <c:v>38900</c:v>
                </c:pt>
                <c:pt idx="3013">
                  <c:v>38899</c:v>
                </c:pt>
                <c:pt idx="3014">
                  <c:v>38898</c:v>
                </c:pt>
                <c:pt idx="3015">
                  <c:v>38897</c:v>
                </c:pt>
                <c:pt idx="3016">
                  <c:v>38896</c:v>
                </c:pt>
                <c:pt idx="3017">
                  <c:v>38895</c:v>
                </c:pt>
                <c:pt idx="3018">
                  <c:v>38894</c:v>
                </c:pt>
                <c:pt idx="3019">
                  <c:v>38893</c:v>
                </c:pt>
                <c:pt idx="3020">
                  <c:v>38892</c:v>
                </c:pt>
                <c:pt idx="3021">
                  <c:v>38891</c:v>
                </c:pt>
                <c:pt idx="3022">
                  <c:v>38890</c:v>
                </c:pt>
                <c:pt idx="3023">
                  <c:v>38889</c:v>
                </c:pt>
                <c:pt idx="3024">
                  <c:v>38888</c:v>
                </c:pt>
                <c:pt idx="3025">
                  <c:v>38887</c:v>
                </c:pt>
                <c:pt idx="3026">
                  <c:v>38886</c:v>
                </c:pt>
                <c:pt idx="3027">
                  <c:v>38885</c:v>
                </c:pt>
                <c:pt idx="3028">
                  <c:v>38884</c:v>
                </c:pt>
                <c:pt idx="3029">
                  <c:v>38883</c:v>
                </c:pt>
                <c:pt idx="3030">
                  <c:v>38882</c:v>
                </c:pt>
                <c:pt idx="3031">
                  <c:v>38881</c:v>
                </c:pt>
                <c:pt idx="3032">
                  <c:v>38880</c:v>
                </c:pt>
                <c:pt idx="3033">
                  <c:v>38879</c:v>
                </c:pt>
                <c:pt idx="3034">
                  <c:v>38878</c:v>
                </c:pt>
                <c:pt idx="3035">
                  <c:v>38877</c:v>
                </c:pt>
                <c:pt idx="3036">
                  <c:v>38876</c:v>
                </c:pt>
                <c:pt idx="3037">
                  <c:v>38875</c:v>
                </c:pt>
                <c:pt idx="3038">
                  <c:v>38874</c:v>
                </c:pt>
                <c:pt idx="3039">
                  <c:v>38873</c:v>
                </c:pt>
                <c:pt idx="3040">
                  <c:v>38872</c:v>
                </c:pt>
                <c:pt idx="3041">
                  <c:v>38871</c:v>
                </c:pt>
                <c:pt idx="3042">
                  <c:v>38870</c:v>
                </c:pt>
                <c:pt idx="3043">
                  <c:v>38869</c:v>
                </c:pt>
                <c:pt idx="3044">
                  <c:v>38868</c:v>
                </c:pt>
                <c:pt idx="3045">
                  <c:v>38867</c:v>
                </c:pt>
                <c:pt idx="3046">
                  <c:v>38866</c:v>
                </c:pt>
                <c:pt idx="3047">
                  <c:v>38865</c:v>
                </c:pt>
                <c:pt idx="3048">
                  <c:v>38864</c:v>
                </c:pt>
                <c:pt idx="3049">
                  <c:v>38863</c:v>
                </c:pt>
                <c:pt idx="3050">
                  <c:v>38862</c:v>
                </c:pt>
                <c:pt idx="3051">
                  <c:v>38861</c:v>
                </c:pt>
                <c:pt idx="3052">
                  <c:v>38860</c:v>
                </c:pt>
                <c:pt idx="3053">
                  <c:v>38859</c:v>
                </c:pt>
                <c:pt idx="3054">
                  <c:v>38858</c:v>
                </c:pt>
                <c:pt idx="3055">
                  <c:v>38857</c:v>
                </c:pt>
                <c:pt idx="3056">
                  <c:v>38856</c:v>
                </c:pt>
                <c:pt idx="3057">
                  <c:v>38855</c:v>
                </c:pt>
                <c:pt idx="3058">
                  <c:v>38854</c:v>
                </c:pt>
                <c:pt idx="3059">
                  <c:v>38853</c:v>
                </c:pt>
                <c:pt idx="3060">
                  <c:v>38852</c:v>
                </c:pt>
                <c:pt idx="3061">
                  <c:v>38851</c:v>
                </c:pt>
                <c:pt idx="3062">
                  <c:v>38850</c:v>
                </c:pt>
                <c:pt idx="3063">
                  <c:v>38849</c:v>
                </c:pt>
                <c:pt idx="3064">
                  <c:v>38848</c:v>
                </c:pt>
                <c:pt idx="3065">
                  <c:v>38847</c:v>
                </c:pt>
                <c:pt idx="3066">
                  <c:v>38846</c:v>
                </c:pt>
                <c:pt idx="3067">
                  <c:v>38845</c:v>
                </c:pt>
                <c:pt idx="3068">
                  <c:v>38844</c:v>
                </c:pt>
                <c:pt idx="3069">
                  <c:v>38843</c:v>
                </c:pt>
                <c:pt idx="3070">
                  <c:v>38842</c:v>
                </c:pt>
                <c:pt idx="3071">
                  <c:v>38841</c:v>
                </c:pt>
                <c:pt idx="3072">
                  <c:v>38840</c:v>
                </c:pt>
                <c:pt idx="3073">
                  <c:v>38839</c:v>
                </c:pt>
                <c:pt idx="3074">
                  <c:v>38838</c:v>
                </c:pt>
                <c:pt idx="3075">
                  <c:v>38837</c:v>
                </c:pt>
                <c:pt idx="3076">
                  <c:v>38836</c:v>
                </c:pt>
                <c:pt idx="3077">
                  <c:v>38835</c:v>
                </c:pt>
                <c:pt idx="3078">
                  <c:v>38834</c:v>
                </c:pt>
                <c:pt idx="3079">
                  <c:v>38833</c:v>
                </c:pt>
                <c:pt idx="3080">
                  <c:v>38832</c:v>
                </c:pt>
                <c:pt idx="3081">
                  <c:v>38831</c:v>
                </c:pt>
                <c:pt idx="3082">
                  <c:v>38830</c:v>
                </c:pt>
                <c:pt idx="3083">
                  <c:v>38829</c:v>
                </c:pt>
                <c:pt idx="3084">
                  <c:v>38828</c:v>
                </c:pt>
                <c:pt idx="3085">
                  <c:v>38827</c:v>
                </c:pt>
                <c:pt idx="3086">
                  <c:v>38826</c:v>
                </c:pt>
                <c:pt idx="3087">
                  <c:v>38825</c:v>
                </c:pt>
                <c:pt idx="3088">
                  <c:v>38824</c:v>
                </c:pt>
                <c:pt idx="3089">
                  <c:v>38823</c:v>
                </c:pt>
                <c:pt idx="3090">
                  <c:v>38822</c:v>
                </c:pt>
                <c:pt idx="3091">
                  <c:v>38821</c:v>
                </c:pt>
                <c:pt idx="3092">
                  <c:v>38820</c:v>
                </c:pt>
                <c:pt idx="3093">
                  <c:v>38819</c:v>
                </c:pt>
                <c:pt idx="3094">
                  <c:v>38818</c:v>
                </c:pt>
                <c:pt idx="3095">
                  <c:v>38817</c:v>
                </c:pt>
                <c:pt idx="3096">
                  <c:v>38816</c:v>
                </c:pt>
                <c:pt idx="3097">
                  <c:v>38815</c:v>
                </c:pt>
                <c:pt idx="3098">
                  <c:v>38814</c:v>
                </c:pt>
                <c:pt idx="3099">
                  <c:v>38813</c:v>
                </c:pt>
                <c:pt idx="3100">
                  <c:v>38812</c:v>
                </c:pt>
                <c:pt idx="3101">
                  <c:v>38811</c:v>
                </c:pt>
                <c:pt idx="3102">
                  <c:v>38810</c:v>
                </c:pt>
                <c:pt idx="3103">
                  <c:v>38809</c:v>
                </c:pt>
                <c:pt idx="3104">
                  <c:v>38808</c:v>
                </c:pt>
                <c:pt idx="3105">
                  <c:v>38807</c:v>
                </c:pt>
                <c:pt idx="3106">
                  <c:v>38806</c:v>
                </c:pt>
                <c:pt idx="3107">
                  <c:v>38805</c:v>
                </c:pt>
                <c:pt idx="3108">
                  <c:v>38804</c:v>
                </c:pt>
                <c:pt idx="3109">
                  <c:v>38803</c:v>
                </c:pt>
                <c:pt idx="3110">
                  <c:v>38802</c:v>
                </c:pt>
                <c:pt idx="3111">
                  <c:v>38801</c:v>
                </c:pt>
                <c:pt idx="3112">
                  <c:v>38800</c:v>
                </c:pt>
                <c:pt idx="3113">
                  <c:v>38799</c:v>
                </c:pt>
                <c:pt idx="3114">
                  <c:v>38798</c:v>
                </c:pt>
                <c:pt idx="3115">
                  <c:v>38797</c:v>
                </c:pt>
                <c:pt idx="3116">
                  <c:v>38796</c:v>
                </c:pt>
                <c:pt idx="3117">
                  <c:v>38795</c:v>
                </c:pt>
                <c:pt idx="3118">
                  <c:v>38794</c:v>
                </c:pt>
                <c:pt idx="3119">
                  <c:v>38793</c:v>
                </c:pt>
                <c:pt idx="3120">
                  <c:v>38792</c:v>
                </c:pt>
                <c:pt idx="3121">
                  <c:v>38791</c:v>
                </c:pt>
                <c:pt idx="3122">
                  <c:v>38790</c:v>
                </c:pt>
                <c:pt idx="3123">
                  <c:v>38789</c:v>
                </c:pt>
                <c:pt idx="3124">
                  <c:v>38788</c:v>
                </c:pt>
                <c:pt idx="3125">
                  <c:v>38787</c:v>
                </c:pt>
                <c:pt idx="3126">
                  <c:v>38786</c:v>
                </c:pt>
                <c:pt idx="3127">
                  <c:v>38785</c:v>
                </c:pt>
                <c:pt idx="3128">
                  <c:v>38784</c:v>
                </c:pt>
                <c:pt idx="3129">
                  <c:v>38783</c:v>
                </c:pt>
                <c:pt idx="3130">
                  <c:v>38782</c:v>
                </c:pt>
                <c:pt idx="3131">
                  <c:v>38781</c:v>
                </c:pt>
                <c:pt idx="3132">
                  <c:v>38780</c:v>
                </c:pt>
                <c:pt idx="3133">
                  <c:v>38779</c:v>
                </c:pt>
                <c:pt idx="3134">
                  <c:v>38778</c:v>
                </c:pt>
                <c:pt idx="3135">
                  <c:v>38777</c:v>
                </c:pt>
                <c:pt idx="3136">
                  <c:v>38776</c:v>
                </c:pt>
                <c:pt idx="3137">
                  <c:v>38775</c:v>
                </c:pt>
                <c:pt idx="3138">
                  <c:v>38774</c:v>
                </c:pt>
                <c:pt idx="3139">
                  <c:v>38773</c:v>
                </c:pt>
                <c:pt idx="3140">
                  <c:v>38772</c:v>
                </c:pt>
                <c:pt idx="3141">
                  <c:v>38771</c:v>
                </c:pt>
                <c:pt idx="3142">
                  <c:v>38770</c:v>
                </c:pt>
                <c:pt idx="3143">
                  <c:v>38769</c:v>
                </c:pt>
                <c:pt idx="3144">
                  <c:v>38768</c:v>
                </c:pt>
                <c:pt idx="3145">
                  <c:v>38767</c:v>
                </c:pt>
                <c:pt idx="3146">
                  <c:v>38766</c:v>
                </c:pt>
                <c:pt idx="3147">
                  <c:v>38765</c:v>
                </c:pt>
                <c:pt idx="3148">
                  <c:v>38764</c:v>
                </c:pt>
                <c:pt idx="3149">
                  <c:v>38763</c:v>
                </c:pt>
                <c:pt idx="3150">
                  <c:v>38762</c:v>
                </c:pt>
                <c:pt idx="3151">
                  <c:v>38761</c:v>
                </c:pt>
                <c:pt idx="3152">
                  <c:v>38760</c:v>
                </c:pt>
                <c:pt idx="3153">
                  <c:v>38759</c:v>
                </c:pt>
                <c:pt idx="3154">
                  <c:v>38758</c:v>
                </c:pt>
                <c:pt idx="3155">
                  <c:v>38757</c:v>
                </c:pt>
                <c:pt idx="3156">
                  <c:v>38756</c:v>
                </c:pt>
                <c:pt idx="3157">
                  <c:v>38755</c:v>
                </c:pt>
                <c:pt idx="3158">
                  <c:v>38754</c:v>
                </c:pt>
                <c:pt idx="3159">
                  <c:v>38753</c:v>
                </c:pt>
                <c:pt idx="3160">
                  <c:v>38752</c:v>
                </c:pt>
                <c:pt idx="3161">
                  <c:v>38751</c:v>
                </c:pt>
                <c:pt idx="3162">
                  <c:v>38750</c:v>
                </c:pt>
                <c:pt idx="3163">
                  <c:v>38749</c:v>
                </c:pt>
                <c:pt idx="3164">
                  <c:v>38748</c:v>
                </c:pt>
                <c:pt idx="3165">
                  <c:v>38747</c:v>
                </c:pt>
                <c:pt idx="3166">
                  <c:v>38746</c:v>
                </c:pt>
                <c:pt idx="3167">
                  <c:v>38745</c:v>
                </c:pt>
                <c:pt idx="3168">
                  <c:v>38744</c:v>
                </c:pt>
                <c:pt idx="3169">
                  <c:v>38743</c:v>
                </c:pt>
                <c:pt idx="3170">
                  <c:v>38742</c:v>
                </c:pt>
                <c:pt idx="3171">
                  <c:v>38741</c:v>
                </c:pt>
                <c:pt idx="3172">
                  <c:v>38740</c:v>
                </c:pt>
                <c:pt idx="3173">
                  <c:v>38739</c:v>
                </c:pt>
                <c:pt idx="3174">
                  <c:v>38738</c:v>
                </c:pt>
                <c:pt idx="3175">
                  <c:v>38737</c:v>
                </c:pt>
                <c:pt idx="3176">
                  <c:v>38736</c:v>
                </c:pt>
                <c:pt idx="3177">
                  <c:v>38735</c:v>
                </c:pt>
                <c:pt idx="3178">
                  <c:v>38734</c:v>
                </c:pt>
                <c:pt idx="3179">
                  <c:v>38733</c:v>
                </c:pt>
                <c:pt idx="3180">
                  <c:v>38732</c:v>
                </c:pt>
                <c:pt idx="3181">
                  <c:v>38731</c:v>
                </c:pt>
                <c:pt idx="3182">
                  <c:v>38730</c:v>
                </c:pt>
                <c:pt idx="3183">
                  <c:v>38729</c:v>
                </c:pt>
                <c:pt idx="3184">
                  <c:v>38728</c:v>
                </c:pt>
                <c:pt idx="3185">
                  <c:v>38727</c:v>
                </c:pt>
                <c:pt idx="3186">
                  <c:v>38726</c:v>
                </c:pt>
                <c:pt idx="3187">
                  <c:v>38725</c:v>
                </c:pt>
                <c:pt idx="3188">
                  <c:v>38724</c:v>
                </c:pt>
                <c:pt idx="3189">
                  <c:v>38723</c:v>
                </c:pt>
                <c:pt idx="3190">
                  <c:v>38722</c:v>
                </c:pt>
                <c:pt idx="3191">
                  <c:v>38721</c:v>
                </c:pt>
                <c:pt idx="3192">
                  <c:v>38720</c:v>
                </c:pt>
                <c:pt idx="3193">
                  <c:v>38719</c:v>
                </c:pt>
                <c:pt idx="3194">
                  <c:v>38718</c:v>
                </c:pt>
                <c:pt idx="3195">
                  <c:v>38717</c:v>
                </c:pt>
                <c:pt idx="3196">
                  <c:v>38716</c:v>
                </c:pt>
                <c:pt idx="3197">
                  <c:v>38715</c:v>
                </c:pt>
                <c:pt idx="3198">
                  <c:v>38714</c:v>
                </c:pt>
                <c:pt idx="3199">
                  <c:v>38713</c:v>
                </c:pt>
                <c:pt idx="3200">
                  <c:v>38712</c:v>
                </c:pt>
                <c:pt idx="3201">
                  <c:v>38711</c:v>
                </c:pt>
                <c:pt idx="3202">
                  <c:v>38710</c:v>
                </c:pt>
                <c:pt idx="3203">
                  <c:v>38709</c:v>
                </c:pt>
                <c:pt idx="3204">
                  <c:v>38708</c:v>
                </c:pt>
                <c:pt idx="3205">
                  <c:v>38707</c:v>
                </c:pt>
                <c:pt idx="3206">
                  <c:v>38706</c:v>
                </c:pt>
                <c:pt idx="3207">
                  <c:v>38705</c:v>
                </c:pt>
                <c:pt idx="3208">
                  <c:v>38704</c:v>
                </c:pt>
                <c:pt idx="3209">
                  <c:v>38703</c:v>
                </c:pt>
                <c:pt idx="3210">
                  <c:v>38702</c:v>
                </c:pt>
                <c:pt idx="3211">
                  <c:v>38701</c:v>
                </c:pt>
                <c:pt idx="3212">
                  <c:v>38700</c:v>
                </c:pt>
                <c:pt idx="3213">
                  <c:v>38699</c:v>
                </c:pt>
                <c:pt idx="3214">
                  <c:v>38698</c:v>
                </c:pt>
                <c:pt idx="3215">
                  <c:v>38697</c:v>
                </c:pt>
                <c:pt idx="3216">
                  <c:v>38696</c:v>
                </c:pt>
                <c:pt idx="3217">
                  <c:v>38695</c:v>
                </c:pt>
                <c:pt idx="3218">
                  <c:v>38694</c:v>
                </c:pt>
                <c:pt idx="3219">
                  <c:v>38693</c:v>
                </c:pt>
                <c:pt idx="3220">
                  <c:v>38692</c:v>
                </c:pt>
                <c:pt idx="3221">
                  <c:v>38691</c:v>
                </c:pt>
                <c:pt idx="3222">
                  <c:v>38690</c:v>
                </c:pt>
                <c:pt idx="3223">
                  <c:v>38689</c:v>
                </c:pt>
                <c:pt idx="3224">
                  <c:v>38688</c:v>
                </c:pt>
                <c:pt idx="3225">
                  <c:v>38687</c:v>
                </c:pt>
                <c:pt idx="3226">
                  <c:v>38686</c:v>
                </c:pt>
                <c:pt idx="3227">
                  <c:v>38685</c:v>
                </c:pt>
                <c:pt idx="3228">
                  <c:v>38684</c:v>
                </c:pt>
                <c:pt idx="3229">
                  <c:v>38683</c:v>
                </c:pt>
                <c:pt idx="3230">
                  <c:v>38682</c:v>
                </c:pt>
                <c:pt idx="3231">
                  <c:v>38681</c:v>
                </c:pt>
                <c:pt idx="3232">
                  <c:v>38680</c:v>
                </c:pt>
                <c:pt idx="3233">
                  <c:v>38679</c:v>
                </c:pt>
                <c:pt idx="3234">
                  <c:v>38678</c:v>
                </c:pt>
                <c:pt idx="3235">
                  <c:v>38677</c:v>
                </c:pt>
                <c:pt idx="3236">
                  <c:v>38676</c:v>
                </c:pt>
                <c:pt idx="3237">
                  <c:v>38675</c:v>
                </c:pt>
                <c:pt idx="3238">
                  <c:v>38674</c:v>
                </c:pt>
                <c:pt idx="3239">
                  <c:v>38673</c:v>
                </c:pt>
                <c:pt idx="3240">
                  <c:v>38672</c:v>
                </c:pt>
                <c:pt idx="3241">
                  <c:v>38671</c:v>
                </c:pt>
                <c:pt idx="3242">
                  <c:v>38670</c:v>
                </c:pt>
                <c:pt idx="3243">
                  <c:v>38669</c:v>
                </c:pt>
                <c:pt idx="3244">
                  <c:v>38668</c:v>
                </c:pt>
                <c:pt idx="3245">
                  <c:v>38667</c:v>
                </c:pt>
                <c:pt idx="3246">
                  <c:v>38666</c:v>
                </c:pt>
                <c:pt idx="3247">
                  <c:v>38665</c:v>
                </c:pt>
                <c:pt idx="3248">
                  <c:v>38664</c:v>
                </c:pt>
                <c:pt idx="3249">
                  <c:v>38663</c:v>
                </c:pt>
                <c:pt idx="3250">
                  <c:v>38662</c:v>
                </c:pt>
                <c:pt idx="3251">
                  <c:v>38661</c:v>
                </c:pt>
                <c:pt idx="3252">
                  <c:v>38660</c:v>
                </c:pt>
                <c:pt idx="3253">
                  <c:v>38659</c:v>
                </c:pt>
                <c:pt idx="3254">
                  <c:v>38658</c:v>
                </c:pt>
                <c:pt idx="3255">
                  <c:v>38657</c:v>
                </c:pt>
                <c:pt idx="3256">
                  <c:v>38656</c:v>
                </c:pt>
                <c:pt idx="3257">
                  <c:v>38655</c:v>
                </c:pt>
                <c:pt idx="3258">
                  <c:v>38654</c:v>
                </c:pt>
                <c:pt idx="3259">
                  <c:v>38653</c:v>
                </c:pt>
                <c:pt idx="3260">
                  <c:v>38652</c:v>
                </c:pt>
                <c:pt idx="3261">
                  <c:v>38651</c:v>
                </c:pt>
                <c:pt idx="3262">
                  <c:v>38650</c:v>
                </c:pt>
                <c:pt idx="3263">
                  <c:v>38649</c:v>
                </c:pt>
                <c:pt idx="3264">
                  <c:v>38648</c:v>
                </c:pt>
                <c:pt idx="3265">
                  <c:v>38647</c:v>
                </c:pt>
                <c:pt idx="3266">
                  <c:v>38646</c:v>
                </c:pt>
                <c:pt idx="3267">
                  <c:v>38645</c:v>
                </c:pt>
                <c:pt idx="3268">
                  <c:v>38644</c:v>
                </c:pt>
                <c:pt idx="3269">
                  <c:v>38643</c:v>
                </c:pt>
                <c:pt idx="3270">
                  <c:v>38642</c:v>
                </c:pt>
                <c:pt idx="3271">
                  <c:v>38641</c:v>
                </c:pt>
                <c:pt idx="3272">
                  <c:v>38640</c:v>
                </c:pt>
                <c:pt idx="3273">
                  <c:v>38639</c:v>
                </c:pt>
                <c:pt idx="3274">
                  <c:v>38638</c:v>
                </c:pt>
                <c:pt idx="3275">
                  <c:v>38637</c:v>
                </c:pt>
                <c:pt idx="3276">
                  <c:v>38636</c:v>
                </c:pt>
                <c:pt idx="3277">
                  <c:v>38635</c:v>
                </c:pt>
                <c:pt idx="3278">
                  <c:v>38634</c:v>
                </c:pt>
                <c:pt idx="3279">
                  <c:v>38633</c:v>
                </c:pt>
                <c:pt idx="3280">
                  <c:v>38632</c:v>
                </c:pt>
                <c:pt idx="3281">
                  <c:v>38631</c:v>
                </c:pt>
                <c:pt idx="3282">
                  <c:v>38630</c:v>
                </c:pt>
                <c:pt idx="3283">
                  <c:v>38629</c:v>
                </c:pt>
                <c:pt idx="3284">
                  <c:v>38628</c:v>
                </c:pt>
                <c:pt idx="3285">
                  <c:v>38627</c:v>
                </c:pt>
                <c:pt idx="3286">
                  <c:v>38626</c:v>
                </c:pt>
                <c:pt idx="3287">
                  <c:v>38625</c:v>
                </c:pt>
                <c:pt idx="3288">
                  <c:v>38624</c:v>
                </c:pt>
                <c:pt idx="3289">
                  <c:v>38623</c:v>
                </c:pt>
                <c:pt idx="3290">
                  <c:v>38622</c:v>
                </c:pt>
                <c:pt idx="3291">
                  <c:v>38621</c:v>
                </c:pt>
                <c:pt idx="3292">
                  <c:v>38620</c:v>
                </c:pt>
                <c:pt idx="3293">
                  <c:v>38619</c:v>
                </c:pt>
                <c:pt idx="3294">
                  <c:v>38618</c:v>
                </c:pt>
                <c:pt idx="3295">
                  <c:v>38617</c:v>
                </c:pt>
                <c:pt idx="3296">
                  <c:v>38616</c:v>
                </c:pt>
                <c:pt idx="3297">
                  <c:v>38615</c:v>
                </c:pt>
                <c:pt idx="3298">
                  <c:v>38614</c:v>
                </c:pt>
                <c:pt idx="3299">
                  <c:v>38613</c:v>
                </c:pt>
                <c:pt idx="3300">
                  <c:v>38612</c:v>
                </c:pt>
                <c:pt idx="3301">
                  <c:v>38611</c:v>
                </c:pt>
                <c:pt idx="3302">
                  <c:v>38610</c:v>
                </c:pt>
                <c:pt idx="3303">
                  <c:v>38609</c:v>
                </c:pt>
                <c:pt idx="3304">
                  <c:v>38608</c:v>
                </c:pt>
                <c:pt idx="3305">
                  <c:v>38607</c:v>
                </c:pt>
                <c:pt idx="3306">
                  <c:v>38606</c:v>
                </c:pt>
                <c:pt idx="3307">
                  <c:v>38605</c:v>
                </c:pt>
                <c:pt idx="3308">
                  <c:v>38604</c:v>
                </c:pt>
                <c:pt idx="3309">
                  <c:v>38603</c:v>
                </c:pt>
                <c:pt idx="3310">
                  <c:v>38602</c:v>
                </c:pt>
                <c:pt idx="3311">
                  <c:v>38601</c:v>
                </c:pt>
                <c:pt idx="3312">
                  <c:v>38600</c:v>
                </c:pt>
                <c:pt idx="3313">
                  <c:v>38599</c:v>
                </c:pt>
                <c:pt idx="3314">
                  <c:v>38598</c:v>
                </c:pt>
                <c:pt idx="3315">
                  <c:v>38597</c:v>
                </c:pt>
                <c:pt idx="3316">
                  <c:v>38596</c:v>
                </c:pt>
                <c:pt idx="3317">
                  <c:v>38595</c:v>
                </c:pt>
                <c:pt idx="3318">
                  <c:v>38594</c:v>
                </c:pt>
                <c:pt idx="3319">
                  <c:v>38593</c:v>
                </c:pt>
                <c:pt idx="3320">
                  <c:v>38592</c:v>
                </c:pt>
                <c:pt idx="3321">
                  <c:v>38591</c:v>
                </c:pt>
                <c:pt idx="3322">
                  <c:v>38590</c:v>
                </c:pt>
                <c:pt idx="3323">
                  <c:v>38589</c:v>
                </c:pt>
                <c:pt idx="3324">
                  <c:v>38588</c:v>
                </c:pt>
                <c:pt idx="3325">
                  <c:v>38587</c:v>
                </c:pt>
                <c:pt idx="3326">
                  <c:v>38586</c:v>
                </c:pt>
                <c:pt idx="3327">
                  <c:v>38585</c:v>
                </c:pt>
                <c:pt idx="3328">
                  <c:v>38584</c:v>
                </c:pt>
                <c:pt idx="3329">
                  <c:v>38583</c:v>
                </c:pt>
                <c:pt idx="3330">
                  <c:v>38582</c:v>
                </c:pt>
                <c:pt idx="3331">
                  <c:v>38581</c:v>
                </c:pt>
                <c:pt idx="3332">
                  <c:v>38580</c:v>
                </c:pt>
                <c:pt idx="3333">
                  <c:v>38579</c:v>
                </c:pt>
                <c:pt idx="3334">
                  <c:v>38578</c:v>
                </c:pt>
                <c:pt idx="3335">
                  <c:v>38577</c:v>
                </c:pt>
                <c:pt idx="3336">
                  <c:v>38576</c:v>
                </c:pt>
                <c:pt idx="3337">
                  <c:v>38575</c:v>
                </c:pt>
                <c:pt idx="3338">
                  <c:v>38574</c:v>
                </c:pt>
                <c:pt idx="3339">
                  <c:v>38573</c:v>
                </c:pt>
                <c:pt idx="3340">
                  <c:v>38572</c:v>
                </c:pt>
                <c:pt idx="3341">
                  <c:v>38571</c:v>
                </c:pt>
                <c:pt idx="3342">
                  <c:v>38570</c:v>
                </c:pt>
                <c:pt idx="3343">
                  <c:v>38569</c:v>
                </c:pt>
                <c:pt idx="3344">
                  <c:v>38568</c:v>
                </c:pt>
                <c:pt idx="3345">
                  <c:v>38567</c:v>
                </c:pt>
                <c:pt idx="3346">
                  <c:v>38566</c:v>
                </c:pt>
                <c:pt idx="3347">
                  <c:v>38565</c:v>
                </c:pt>
                <c:pt idx="3348">
                  <c:v>38564</c:v>
                </c:pt>
                <c:pt idx="3349">
                  <c:v>38563</c:v>
                </c:pt>
                <c:pt idx="3350">
                  <c:v>38562</c:v>
                </c:pt>
                <c:pt idx="3351">
                  <c:v>38561</c:v>
                </c:pt>
                <c:pt idx="3352">
                  <c:v>38560</c:v>
                </c:pt>
                <c:pt idx="3353">
                  <c:v>38559</c:v>
                </c:pt>
                <c:pt idx="3354">
                  <c:v>38558</c:v>
                </c:pt>
                <c:pt idx="3355">
                  <c:v>38557</c:v>
                </c:pt>
                <c:pt idx="3356">
                  <c:v>38556</c:v>
                </c:pt>
                <c:pt idx="3357">
                  <c:v>38555</c:v>
                </c:pt>
                <c:pt idx="3358">
                  <c:v>38554</c:v>
                </c:pt>
                <c:pt idx="3359">
                  <c:v>38553</c:v>
                </c:pt>
                <c:pt idx="3360">
                  <c:v>38552</c:v>
                </c:pt>
                <c:pt idx="3361">
                  <c:v>38551</c:v>
                </c:pt>
                <c:pt idx="3362">
                  <c:v>38550</c:v>
                </c:pt>
                <c:pt idx="3363">
                  <c:v>38549</c:v>
                </c:pt>
                <c:pt idx="3364">
                  <c:v>38548</c:v>
                </c:pt>
                <c:pt idx="3365">
                  <c:v>38547</c:v>
                </c:pt>
                <c:pt idx="3366">
                  <c:v>38546</c:v>
                </c:pt>
                <c:pt idx="3367">
                  <c:v>38545</c:v>
                </c:pt>
                <c:pt idx="3368">
                  <c:v>38544</c:v>
                </c:pt>
                <c:pt idx="3369">
                  <c:v>38543</c:v>
                </c:pt>
                <c:pt idx="3370">
                  <c:v>38542</c:v>
                </c:pt>
                <c:pt idx="3371">
                  <c:v>38541</c:v>
                </c:pt>
                <c:pt idx="3372">
                  <c:v>38540</c:v>
                </c:pt>
                <c:pt idx="3373">
                  <c:v>38539</c:v>
                </c:pt>
                <c:pt idx="3374">
                  <c:v>38538</c:v>
                </c:pt>
                <c:pt idx="3375">
                  <c:v>38537</c:v>
                </c:pt>
                <c:pt idx="3376">
                  <c:v>38536</c:v>
                </c:pt>
                <c:pt idx="3377">
                  <c:v>38535</c:v>
                </c:pt>
                <c:pt idx="3378">
                  <c:v>38534</c:v>
                </c:pt>
                <c:pt idx="3379">
                  <c:v>38533</c:v>
                </c:pt>
                <c:pt idx="3380">
                  <c:v>38532</c:v>
                </c:pt>
                <c:pt idx="3381">
                  <c:v>38531</c:v>
                </c:pt>
                <c:pt idx="3382">
                  <c:v>38530</c:v>
                </c:pt>
                <c:pt idx="3383">
                  <c:v>38529</c:v>
                </c:pt>
                <c:pt idx="3384">
                  <c:v>38528</c:v>
                </c:pt>
                <c:pt idx="3385">
                  <c:v>38527</c:v>
                </c:pt>
                <c:pt idx="3386">
                  <c:v>38526</c:v>
                </c:pt>
                <c:pt idx="3387">
                  <c:v>38525</c:v>
                </c:pt>
                <c:pt idx="3388">
                  <c:v>38524</c:v>
                </c:pt>
                <c:pt idx="3389">
                  <c:v>38523</c:v>
                </c:pt>
                <c:pt idx="3390">
                  <c:v>38522</c:v>
                </c:pt>
                <c:pt idx="3391">
                  <c:v>38521</c:v>
                </c:pt>
                <c:pt idx="3392">
                  <c:v>38520</c:v>
                </c:pt>
                <c:pt idx="3393">
                  <c:v>38519</c:v>
                </c:pt>
                <c:pt idx="3394">
                  <c:v>38518</c:v>
                </c:pt>
                <c:pt idx="3395">
                  <c:v>38517</c:v>
                </c:pt>
                <c:pt idx="3396">
                  <c:v>38516</c:v>
                </c:pt>
                <c:pt idx="3397">
                  <c:v>38515</c:v>
                </c:pt>
                <c:pt idx="3398">
                  <c:v>38514</c:v>
                </c:pt>
                <c:pt idx="3399">
                  <c:v>38513</c:v>
                </c:pt>
                <c:pt idx="3400">
                  <c:v>38512</c:v>
                </c:pt>
                <c:pt idx="3401">
                  <c:v>38511</c:v>
                </c:pt>
                <c:pt idx="3402">
                  <c:v>38510</c:v>
                </c:pt>
                <c:pt idx="3403">
                  <c:v>38509</c:v>
                </c:pt>
                <c:pt idx="3404">
                  <c:v>38508</c:v>
                </c:pt>
                <c:pt idx="3405">
                  <c:v>38507</c:v>
                </c:pt>
                <c:pt idx="3406">
                  <c:v>38506</c:v>
                </c:pt>
                <c:pt idx="3407">
                  <c:v>38505</c:v>
                </c:pt>
                <c:pt idx="3408">
                  <c:v>38504</c:v>
                </c:pt>
                <c:pt idx="3409">
                  <c:v>38503</c:v>
                </c:pt>
                <c:pt idx="3410">
                  <c:v>38502</c:v>
                </c:pt>
                <c:pt idx="3411">
                  <c:v>38501</c:v>
                </c:pt>
                <c:pt idx="3412">
                  <c:v>38500</c:v>
                </c:pt>
                <c:pt idx="3413">
                  <c:v>38499</c:v>
                </c:pt>
                <c:pt idx="3414">
                  <c:v>38498</c:v>
                </c:pt>
                <c:pt idx="3415">
                  <c:v>38497</c:v>
                </c:pt>
                <c:pt idx="3416">
                  <c:v>38496</c:v>
                </c:pt>
                <c:pt idx="3417">
                  <c:v>38495</c:v>
                </c:pt>
                <c:pt idx="3418">
                  <c:v>38494</c:v>
                </c:pt>
                <c:pt idx="3419">
                  <c:v>38493</c:v>
                </c:pt>
                <c:pt idx="3420">
                  <c:v>38492</c:v>
                </c:pt>
                <c:pt idx="3421">
                  <c:v>38491</c:v>
                </c:pt>
                <c:pt idx="3422">
                  <c:v>38490</c:v>
                </c:pt>
                <c:pt idx="3423">
                  <c:v>38489</c:v>
                </c:pt>
                <c:pt idx="3424">
                  <c:v>38488</c:v>
                </c:pt>
                <c:pt idx="3425">
                  <c:v>38487</c:v>
                </c:pt>
                <c:pt idx="3426">
                  <c:v>38486</c:v>
                </c:pt>
                <c:pt idx="3427">
                  <c:v>38485</c:v>
                </c:pt>
                <c:pt idx="3428">
                  <c:v>38484</c:v>
                </c:pt>
                <c:pt idx="3429">
                  <c:v>38483</c:v>
                </c:pt>
                <c:pt idx="3430">
                  <c:v>38482</c:v>
                </c:pt>
                <c:pt idx="3431">
                  <c:v>38481</c:v>
                </c:pt>
                <c:pt idx="3432">
                  <c:v>38480</c:v>
                </c:pt>
                <c:pt idx="3433">
                  <c:v>38479</c:v>
                </c:pt>
                <c:pt idx="3434">
                  <c:v>38478</c:v>
                </c:pt>
                <c:pt idx="3435">
                  <c:v>38477</c:v>
                </c:pt>
                <c:pt idx="3436">
                  <c:v>38476</c:v>
                </c:pt>
                <c:pt idx="3437">
                  <c:v>38475</c:v>
                </c:pt>
                <c:pt idx="3438">
                  <c:v>38474</c:v>
                </c:pt>
                <c:pt idx="3439">
                  <c:v>38473</c:v>
                </c:pt>
                <c:pt idx="3440">
                  <c:v>38472</c:v>
                </c:pt>
                <c:pt idx="3441">
                  <c:v>38471</c:v>
                </c:pt>
                <c:pt idx="3442">
                  <c:v>38470</c:v>
                </c:pt>
                <c:pt idx="3443">
                  <c:v>38469</c:v>
                </c:pt>
                <c:pt idx="3444">
                  <c:v>38468</c:v>
                </c:pt>
                <c:pt idx="3445">
                  <c:v>38467</c:v>
                </c:pt>
                <c:pt idx="3446">
                  <c:v>38466</c:v>
                </c:pt>
                <c:pt idx="3447">
                  <c:v>38465</c:v>
                </c:pt>
                <c:pt idx="3448">
                  <c:v>38464</c:v>
                </c:pt>
                <c:pt idx="3449">
                  <c:v>38463</c:v>
                </c:pt>
                <c:pt idx="3450">
                  <c:v>38462</c:v>
                </c:pt>
                <c:pt idx="3451">
                  <c:v>38461</c:v>
                </c:pt>
                <c:pt idx="3452">
                  <c:v>38460</c:v>
                </c:pt>
                <c:pt idx="3453">
                  <c:v>38459</c:v>
                </c:pt>
                <c:pt idx="3454">
                  <c:v>38458</c:v>
                </c:pt>
                <c:pt idx="3455">
                  <c:v>38457</c:v>
                </c:pt>
                <c:pt idx="3456">
                  <c:v>38456</c:v>
                </c:pt>
                <c:pt idx="3457">
                  <c:v>38455</c:v>
                </c:pt>
                <c:pt idx="3458">
                  <c:v>38454</c:v>
                </c:pt>
                <c:pt idx="3459">
                  <c:v>38453</c:v>
                </c:pt>
                <c:pt idx="3460">
                  <c:v>38452</c:v>
                </c:pt>
                <c:pt idx="3461">
                  <c:v>38451</c:v>
                </c:pt>
                <c:pt idx="3462">
                  <c:v>38450</c:v>
                </c:pt>
                <c:pt idx="3463">
                  <c:v>38449</c:v>
                </c:pt>
                <c:pt idx="3464">
                  <c:v>38448</c:v>
                </c:pt>
                <c:pt idx="3465">
                  <c:v>38447</c:v>
                </c:pt>
                <c:pt idx="3466">
                  <c:v>38446</c:v>
                </c:pt>
                <c:pt idx="3467">
                  <c:v>38445</c:v>
                </c:pt>
                <c:pt idx="3468">
                  <c:v>38444</c:v>
                </c:pt>
                <c:pt idx="3469">
                  <c:v>38443</c:v>
                </c:pt>
                <c:pt idx="3470">
                  <c:v>38442</c:v>
                </c:pt>
                <c:pt idx="3471">
                  <c:v>38441</c:v>
                </c:pt>
                <c:pt idx="3472">
                  <c:v>38440</c:v>
                </c:pt>
                <c:pt idx="3473">
                  <c:v>38439</c:v>
                </c:pt>
                <c:pt idx="3474">
                  <c:v>38438</c:v>
                </c:pt>
                <c:pt idx="3475">
                  <c:v>38437</c:v>
                </c:pt>
                <c:pt idx="3476">
                  <c:v>38436</c:v>
                </c:pt>
                <c:pt idx="3477">
                  <c:v>38435</c:v>
                </c:pt>
                <c:pt idx="3478">
                  <c:v>38434</c:v>
                </c:pt>
                <c:pt idx="3479">
                  <c:v>38433</c:v>
                </c:pt>
                <c:pt idx="3480">
                  <c:v>38432</c:v>
                </c:pt>
                <c:pt idx="3481">
                  <c:v>38431</c:v>
                </c:pt>
                <c:pt idx="3482">
                  <c:v>38430</c:v>
                </c:pt>
                <c:pt idx="3483">
                  <c:v>38429</c:v>
                </c:pt>
                <c:pt idx="3484">
                  <c:v>38428</c:v>
                </c:pt>
                <c:pt idx="3485">
                  <c:v>38427</c:v>
                </c:pt>
                <c:pt idx="3486">
                  <c:v>38426</c:v>
                </c:pt>
                <c:pt idx="3487">
                  <c:v>38425</c:v>
                </c:pt>
                <c:pt idx="3488">
                  <c:v>38424</c:v>
                </c:pt>
                <c:pt idx="3489">
                  <c:v>38423</c:v>
                </c:pt>
                <c:pt idx="3490">
                  <c:v>38422</c:v>
                </c:pt>
                <c:pt idx="3491">
                  <c:v>38421</c:v>
                </c:pt>
                <c:pt idx="3492">
                  <c:v>38420</c:v>
                </c:pt>
                <c:pt idx="3493">
                  <c:v>38419</c:v>
                </c:pt>
                <c:pt idx="3494">
                  <c:v>38418</c:v>
                </c:pt>
                <c:pt idx="3495">
                  <c:v>38417</c:v>
                </c:pt>
                <c:pt idx="3496">
                  <c:v>38416</c:v>
                </c:pt>
                <c:pt idx="3497">
                  <c:v>38415</c:v>
                </c:pt>
                <c:pt idx="3498">
                  <c:v>38414</c:v>
                </c:pt>
                <c:pt idx="3499">
                  <c:v>38413</c:v>
                </c:pt>
                <c:pt idx="3500">
                  <c:v>38412</c:v>
                </c:pt>
                <c:pt idx="3501">
                  <c:v>38411</c:v>
                </c:pt>
                <c:pt idx="3502">
                  <c:v>38410</c:v>
                </c:pt>
                <c:pt idx="3503">
                  <c:v>38409</c:v>
                </c:pt>
                <c:pt idx="3504">
                  <c:v>38408</c:v>
                </c:pt>
                <c:pt idx="3505">
                  <c:v>38407</c:v>
                </c:pt>
                <c:pt idx="3506">
                  <c:v>38406</c:v>
                </c:pt>
                <c:pt idx="3507">
                  <c:v>38405</c:v>
                </c:pt>
                <c:pt idx="3508">
                  <c:v>38404</c:v>
                </c:pt>
                <c:pt idx="3509">
                  <c:v>38403</c:v>
                </c:pt>
                <c:pt idx="3510">
                  <c:v>38402</c:v>
                </c:pt>
                <c:pt idx="3511">
                  <c:v>38401</c:v>
                </c:pt>
                <c:pt idx="3512">
                  <c:v>38400</c:v>
                </c:pt>
                <c:pt idx="3513">
                  <c:v>38399</c:v>
                </c:pt>
                <c:pt idx="3514">
                  <c:v>38398</c:v>
                </c:pt>
                <c:pt idx="3515">
                  <c:v>38397</c:v>
                </c:pt>
                <c:pt idx="3516">
                  <c:v>38396</c:v>
                </c:pt>
                <c:pt idx="3517">
                  <c:v>38395</c:v>
                </c:pt>
                <c:pt idx="3518">
                  <c:v>38394</c:v>
                </c:pt>
                <c:pt idx="3519">
                  <c:v>38393</c:v>
                </c:pt>
                <c:pt idx="3520">
                  <c:v>38392</c:v>
                </c:pt>
                <c:pt idx="3521">
                  <c:v>38391</c:v>
                </c:pt>
                <c:pt idx="3522">
                  <c:v>38390</c:v>
                </c:pt>
                <c:pt idx="3523">
                  <c:v>38389</c:v>
                </c:pt>
                <c:pt idx="3524">
                  <c:v>38388</c:v>
                </c:pt>
                <c:pt idx="3525">
                  <c:v>38387</c:v>
                </c:pt>
                <c:pt idx="3526">
                  <c:v>38386</c:v>
                </c:pt>
                <c:pt idx="3527">
                  <c:v>38385</c:v>
                </c:pt>
                <c:pt idx="3528">
                  <c:v>38384</c:v>
                </c:pt>
                <c:pt idx="3529">
                  <c:v>38383</c:v>
                </c:pt>
                <c:pt idx="3530">
                  <c:v>38382</c:v>
                </c:pt>
                <c:pt idx="3531">
                  <c:v>38381</c:v>
                </c:pt>
                <c:pt idx="3532">
                  <c:v>38380</c:v>
                </c:pt>
                <c:pt idx="3533">
                  <c:v>38379</c:v>
                </c:pt>
                <c:pt idx="3534">
                  <c:v>38378</c:v>
                </c:pt>
                <c:pt idx="3535">
                  <c:v>38377</c:v>
                </c:pt>
                <c:pt idx="3536">
                  <c:v>38376</c:v>
                </c:pt>
                <c:pt idx="3537">
                  <c:v>38375</c:v>
                </c:pt>
                <c:pt idx="3538">
                  <c:v>38374</c:v>
                </c:pt>
                <c:pt idx="3539">
                  <c:v>38373</c:v>
                </c:pt>
                <c:pt idx="3540">
                  <c:v>38372</c:v>
                </c:pt>
                <c:pt idx="3541">
                  <c:v>38371</c:v>
                </c:pt>
                <c:pt idx="3542">
                  <c:v>38370</c:v>
                </c:pt>
                <c:pt idx="3543">
                  <c:v>38369</c:v>
                </c:pt>
                <c:pt idx="3544">
                  <c:v>38368</c:v>
                </c:pt>
                <c:pt idx="3545">
                  <c:v>38367</c:v>
                </c:pt>
                <c:pt idx="3546">
                  <c:v>38366</c:v>
                </c:pt>
                <c:pt idx="3547">
                  <c:v>38365</c:v>
                </c:pt>
                <c:pt idx="3548">
                  <c:v>38364</c:v>
                </c:pt>
                <c:pt idx="3549">
                  <c:v>38363</c:v>
                </c:pt>
                <c:pt idx="3550">
                  <c:v>38362</c:v>
                </c:pt>
                <c:pt idx="3551">
                  <c:v>38361</c:v>
                </c:pt>
                <c:pt idx="3552">
                  <c:v>38360</c:v>
                </c:pt>
                <c:pt idx="3553">
                  <c:v>38359</c:v>
                </c:pt>
                <c:pt idx="3554">
                  <c:v>38358</c:v>
                </c:pt>
                <c:pt idx="3555">
                  <c:v>38357</c:v>
                </c:pt>
                <c:pt idx="3556">
                  <c:v>38356</c:v>
                </c:pt>
                <c:pt idx="3557">
                  <c:v>38355</c:v>
                </c:pt>
                <c:pt idx="3558">
                  <c:v>38354</c:v>
                </c:pt>
                <c:pt idx="3559">
                  <c:v>38353</c:v>
                </c:pt>
                <c:pt idx="3560">
                  <c:v>38352</c:v>
                </c:pt>
                <c:pt idx="3561">
                  <c:v>38351</c:v>
                </c:pt>
                <c:pt idx="3562">
                  <c:v>38350</c:v>
                </c:pt>
                <c:pt idx="3563">
                  <c:v>38349</c:v>
                </c:pt>
                <c:pt idx="3564">
                  <c:v>38348</c:v>
                </c:pt>
                <c:pt idx="3565">
                  <c:v>38347</c:v>
                </c:pt>
                <c:pt idx="3566">
                  <c:v>38346</c:v>
                </c:pt>
                <c:pt idx="3567">
                  <c:v>38345</c:v>
                </c:pt>
                <c:pt idx="3568">
                  <c:v>38344</c:v>
                </c:pt>
                <c:pt idx="3569">
                  <c:v>38343</c:v>
                </c:pt>
                <c:pt idx="3570">
                  <c:v>38342</c:v>
                </c:pt>
                <c:pt idx="3571">
                  <c:v>38341</c:v>
                </c:pt>
                <c:pt idx="3572">
                  <c:v>38340</c:v>
                </c:pt>
                <c:pt idx="3573">
                  <c:v>38339</c:v>
                </c:pt>
                <c:pt idx="3574">
                  <c:v>38338</c:v>
                </c:pt>
                <c:pt idx="3575">
                  <c:v>38337</c:v>
                </c:pt>
                <c:pt idx="3576">
                  <c:v>38336</c:v>
                </c:pt>
                <c:pt idx="3577">
                  <c:v>38335</c:v>
                </c:pt>
                <c:pt idx="3578">
                  <c:v>38334</c:v>
                </c:pt>
                <c:pt idx="3579">
                  <c:v>38333</c:v>
                </c:pt>
                <c:pt idx="3580">
                  <c:v>38332</c:v>
                </c:pt>
                <c:pt idx="3581">
                  <c:v>38331</c:v>
                </c:pt>
                <c:pt idx="3582">
                  <c:v>38330</c:v>
                </c:pt>
                <c:pt idx="3583">
                  <c:v>38329</c:v>
                </c:pt>
                <c:pt idx="3584">
                  <c:v>38328</c:v>
                </c:pt>
                <c:pt idx="3585">
                  <c:v>38327</c:v>
                </c:pt>
                <c:pt idx="3586">
                  <c:v>38326</c:v>
                </c:pt>
                <c:pt idx="3587">
                  <c:v>38325</c:v>
                </c:pt>
                <c:pt idx="3588">
                  <c:v>38324</c:v>
                </c:pt>
                <c:pt idx="3589">
                  <c:v>38323</c:v>
                </c:pt>
                <c:pt idx="3590">
                  <c:v>38322</c:v>
                </c:pt>
                <c:pt idx="3591">
                  <c:v>38321</c:v>
                </c:pt>
                <c:pt idx="3592">
                  <c:v>38320</c:v>
                </c:pt>
                <c:pt idx="3593">
                  <c:v>38319</c:v>
                </c:pt>
                <c:pt idx="3594">
                  <c:v>38318</c:v>
                </c:pt>
                <c:pt idx="3595">
                  <c:v>38317</c:v>
                </c:pt>
                <c:pt idx="3596">
                  <c:v>38316</c:v>
                </c:pt>
                <c:pt idx="3597">
                  <c:v>38315</c:v>
                </c:pt>
                <c:pt idx="3598">
                  <c:v>38314</c:v>
                </c:pt>
                <c:pt idx="3599">
                  <c:v>38313</c:v>
                </c:pt>
                <c:pt idx="3600">
                  <c:v>38312</c:v>
                </c:pt>
                <c:pt idx="3601">
                  <c:v>38311</c:v>
                </c:pt>
                <c:pt idx="3602">
                  <c:v>38310</c:v>
                </c:pt>
                <c:pt idx="3603">
                  <c:v>38309</c:v>
                </c:pt>
                <c:pt idx="3604">
                  <c:v>38308</c:v>
                </c:pt>
                <c:pt idx="3605">
                  <c:v>38307</c:v>
                </c:pt>
                <c:pt idx="3606">
                  <c:v>38306</c:v>
                </c:pt>
                <c:pt idx="3607">
                  <c:v>38305</c:v>
                </c:pt>
                <c:pt idx="3608">
                  <c:v>38304</c:v>
                </c:pt>
                <c:pt idx="3609">
                  <c:v>38303</c:v>
                </c:pt>
                <c:pt idx="3610">
                  <c:v>38302</c:v>
                </c:pt>
                <c:pt idx="3611">
                  <c:v>38301</c:v>
                </c:pt>
                <c:pt idx="3612">
                  <c:v>38300</c:v>
                </c:pt>
                <c:pt idx="3613">
                  <c:v>38299</c:v>
                </c:pt>
                <c:pt idx="3614">
                  <c:v>38298</c:v>
                </c:pt>
                <c:pt idx="3615">
                  <c:v>38297</c:v>
                </c:pt>
                <c:pt idx="3616">
                  <c:v>38296</c:v>
                </c:pt>
                <c:pt idx="3617">
                  <c:v>38295</c:v>
                </c:pt>
                <c:pt idx="3618">
                  <c:v>38294</c:v>
                </c:pt>
                <c:pt idx="3619">
                  <c:v>38293</c:v>
                </c:pt>
                <c:pt idx="3620">
                  <c:v>38292</c:v>
                </c:pt>
                <c:pt idx="3621">
                  <c:v>38291</c:v>
                </c:pt>
                <c:pt idx="3622">
                  <c:v>38290</c:v>
                </c:pt>
                <c:pt idx="3623">
                  <c:v>38289</c:v>
                </c:pt>
                <c:pt idx="3624">
                  <c:v>38288</c:v>
                </c:pt>
                <c:pt idx="3625">
                  <c:v>38287</c:v>
                </c:pt>
                <c:pt idx="3626">
                  <c:v>38286</c:v>
                </c:pt>
                <c:pt idx="3627">
                  <c:v>38285</c:v>
                </c:pt>
                <c:pt idx="3628">
                  <c:v>38284</c:v>
                </c:pt>
                <c:pt idx="3629">
                  <c:v>38283</c:v>
                </c:pt>
                <c:pt idx="3630">
                  <c:v>38282</c:v>
                </c:pt>
                <c:pt idx="3631">
                  <c:v>38281</c:v>
                </c:pt>
                <c:pt idx="3632">
                  <c:v>38280</c:v>
                </c:pt>
                <c:pt idx="3633">
                  <c:v>38279</c:v>
                </c:pt>
                <c:pt idx="3634">
                  <c:v>38278</c:v>
                </c:pt>
                <c:pt idx="3635">
                  <c:v>38277</c:v>
                </c:pt>
                <c:pt idx="3636">
                  <c:v>38276</c:v>
                </c:pt>
                <c:pt idx="3637">
                  <c:v>38275</c:v>
                </c:pt>
                <c:pt idx="3638">
                  <c:v>38274</c:v>
                </c:pt>
                <c:pt idx="3639">
                  <c:v>38273</c:v>
                </c:pt>
                <c:pt idx="3640">
                  <c:v>38272</c:v>
                </c:pt>
                <c:pt idx="3641">
                  <c:v>38271</c:v>
                </c:pt>
                <c:pt idx="3642">
                  <c:v>38270</c:v>
                </c:pt>
                <c:pt idx="3643">
                  <c:v>38269</c:v>
                </c:pt>
                <c:pt idx="3644">
                  <c:v>38268</c:v>
                </c:pt>
                <c:pt idx="3645">
                  <c:v>38267</c:v>
                </c:pt>
                <c:pt idx="3646">
                  <c:v>38266</c:v>
                </c:pt>
                <c:pt idx="3647">
                  <c:v>38265</c:v>
                </c:pt>
                <c:pt idx="3648">
                  <c:v>38264</c:v>
                </c:pt>
                <c:pt idx="3649">
                  <c:v>38263</c:v>
                </c:pt>
                <c:pt idx="3650">
                  <c:v>38262</c:v>
                </c:pt>
                <c:pt idx="3651">
                  <c:v>38261</c:v>
                </c:pt>
                <c:pt idx="3652">
                  <c:v>38260</c:v>
                </c:pt>
              </c:numCache>
            </c:numRef>
          </c:cat>
          <c:val>
            <c:numRef>
              <c:f>[0]!FTAS10Y</c:f>
              <c:numCache>
                <c:formatCode>[Blue]\+0.00%;[Red]\-0.00%</c:formatCode>
                <c:ptCount val="3653"/>
                <c:pt idx="0">
                  <c:v>1.2021794621662782</c:v>
                </c:pt>
                <c:pt idx="1">
                  <c:v>1.2090243228302742</c:v>
                </c:pt>
                <c:pt idx="2">
                  <c:v>1.2096340194452384</c:v>
                </c:pt>
                <c:pt idx="3">
                  <c:v>1.2096340194452384</c:v>
                </c:pt>
                <c:pt idx="4">
                  <c:v>1.2096340194452384</c:v>
                </c:pt>
                <c:pt idx="5">
                  <c:v>1.2081951354339262</c:v>
                </c:pt>
                <c:pt idx="6">
                  <c:v>1.2288191395961221</c:v>
                </c:pt>
                <c:pt idx="7">
                  <c:v>1.2197590478977498</c:v>
                </c:pt>
                <c:pt idx="8">
                  <c:v>1.2510527428218241</c:v>
                </c:pt>
                <c:pt idx="9">
                  <c:v>1.2714125451175344</c:v>
                </c:pt>
                <c:pt idx="10">
                  <c:v>1.2714125451175344</c:v>
                </c:pt>
                <c:pt idx="11">
                  <c:v>1.2714125451175344</c:v>
                </c:pt>
                <c:pt idx="12">
                  <c:v>1.2630475075602241</c:v>
                </c:pt>
                <c:pt idx="13">
                  <c:v>1.2494065619614201</c:v>
                </c:pt>
                <c:pt idx="14">
                  <c:v>1.2526867297499273</c:v>
                </c:pt>
                <c:pt idx="15">
                  <c:v>1.2575358501609404</c:v>
                </c:pt>
                <c:pt idx="16">
                  <c:v>1.2598486326537093</c:v>
                </c:pt>
                <c:pt idx="17">
                  <c:v>1.2598486326537093</c:v>
                </c:pt>
                <c:pt idx="18">
                  <c:v>1.2598486326537093</c:v>
                </c:pt>
                <c:pt idx="19">
                  <c:v>1.2556905017396518</c:v>
                </c:pt>
                <c:pt idx="20">
                  <c:v>1.2653643546970823</c:v>
                </c:pt>
                <c:pt idx="21">
                  <c:v>1.2671406041686835</c:v>
                </c:pt>
                <c:pt idx="22">
                  <c:v>1.2683681266868172</c:v>
                </c:pt>
                <c:pt idx="23">
                  <c:v>1.2772615679770918</c:v>
                </c:pt>
                <c:pt idx="24">
                  <c:v>1.2772615679770918</c:v>
                </c:pt>
                <c:pt idx="25">
                  <c:v>1.2772615679770918</c:v>
                </c:pt>
                <c:pt idx="26">
                  <c:v>1.2850291028517389</c:v>
                </c:pt>
                <c:pt idx="27">
                  <c:v>1.2839560368094012</c:v>
                </c:pt>
                <c:pt idx="28">
                  <c:v>1.2693151887620564</c:v>
                </c:pt>
                <c:pt idx="29">
                  <c:v>1.2680307612265362</c:v>
                </c:pt>
                <c:pt idx="30">
                  <c:v>1.2649050499138141</c:v>
                </c:pt>
                <c:pt idx="31">
                  <c:v>1.2649050499138141</c:v>
                </c:pt>
                <c:pt idx="32">
                  <c:v>1.2649050499138141</c:v>
                </c:pt>
                <c:pt idx="33">
                  <c:v>1.2615964296166071</c:v>
                </c:pt>
                <c:pt idx="34">
                  <c:v>1.2709247878255574</c:v>
                </c:pt>
                <c:pt idx="35">
                  <c:v>1.2671527981009818</c:v>
                </c:pt>
                <c:pt idx="36">
                  <c:v>1.251520176893296</c:v>
                </c:pt>
                <c:pt idx="37">
                  <c:v>1.251520176893296</c:v>
                </c:pt>
                <c:pt idx="38">
                  <c:v>1.251520176893296</c:v>
                </c:pt>
                <c:pt idx="39">
                  <c:v>1.251520176893296</c:v>
                </c:pt>
                <c:pt idx="40">
                  <c:v>1.2512193932299076</c:v>
                </c:pt>
                <c:pt idx="41">
                  <c:v>1.2434071472701678</c:v>
                </c:pt>
                <c:pt idx="42">
                  <c:v>1.249752056709899</c:v>
                </c:pt>
                <c:pt idx="43">
                  <c:v>1.2369159106428489</c:v>
                </c:pt>
                <c:pt idx="44">
                  <c:v>1.2198362761356409</c:v>
                </c:pt>
                <c:pt idx="45">
                  <c:v>1.2198362761356409</c:v>
                </c:pt>
                <c:pt idx="46">
                  <c:v>1.2198362761356409</c:v>
                </c:pt>
                <c:pt idx="47">
                  <c:v>1.2188566969076038</c:v>
                </c:pt>
                <c:pt idx="48">
                  <c:v>1.2076951842096519</c:v>
                </c:pt>
                <c:pt idx="49">
                  <c:v>1.193456735928188</c:v>
                </c:pt>
                <c:pt idx="50">
                  <c:v>1.1933144733846959</c:v>
                </c:pt>
                <c:pt idx="51">
                  <c:v>1.1705931128670231</c:v>
                </c:pt>
                <c:pt idx="52">
                  <c:v>1.1705931128670231</c:v>
                </c:pt>
                <c:pt idx="53">
                  <c:v>1.1705931128670231</c:v>
                </c:pt>
                <c:pt idx="54">
                  <c:v>1.1788727928982401</c:v>
                </c:pt>
                <c:pt idx="55">
                  <c:v>1.1898798491203966</c:v>
                </c:pt>
                <c:pt idx="56">
                  <c:v>1.2006592852729614</c:v>
                </c:pt>
                <c:pt idx="57">
                  <c:v>1.1995658960101299</c:v>
                </c:pt>
                <c:pt idx="58">
                  <c:v>1.2007365135108619</c:v>
                </c:pt>
                <c:pt idx="59">
                  <c:v>1.2007365135108619</c:v>
                </c:pt>
                <c:pt idx="60">
                  <c:v>1.2007365135108619</c:v>
                </c:pt>
                <c:pt idx="61">
                  <c:v>1.2171861281826017</c:v>
                </c:pt>
                <c:pt idx="62">
                  <c:v>1.2319001398237441</c:v>
                </c:pt>
                <c:pt idx="63">
                  <c:v>1.242285305498636</c:v>
                </c:pt>
                <c:pt idx="64">
                  <c:v>1.2352981822911404</c:v>
                </c:pt>
                <c:pt idx="65">
                  <c:v>1.2379117484472875</c:v>
                </c:pt>
                <c:pt idx="66">
                  <c:v>1.2379117484472875</c:v>
                </c:pt>
                <c:pt idx="67">
                  <c:v>1.2379117484472875</c:v>
                </c:pt>
                <c:pt idx="68">
                  <c:v>1.2472482359444423</c:v>
                </c:pt>
                <c:pt idx="69">
                  <c:v>1.2402976945338522</c:v>
                </c:pt>
                <c:pt idx="70">
                  <c:v>1.2371069489155384</c:v>
                </c:pt>
                <c:pt idx="71">
                  <c:v>1.2153976847787065</c:v>
                </c:pt>
                <c:pt idx="72">
                  <c:v>1.2227546905992728</c:v>
                </c:pt>
                <c:pt idx="73">
                  <c:v>1.2227546905992728</c:v>
                </c:pt>
                <c:pt idx="74">
                  <c:v>1.2227546905992728</c:v>
                </c:pt>
                <c:pt idx="75">
                  <c:v>1.2199135043735441</c:v>
                </c:pt>
                <c:pt idx="76">
                  <c:v>1.2336235489220388</c:v>
                </c:pt>
                <c:pt idx="77">
                  <c:v>1.2094511104607544</c:v>
                </c:pt>
                <c:pt idx="78">
                  <c:v>1.222136864696117</c:v>
                </c:pt>
                <c:pt idx="79">
                  <c:v>1.2042443013689579</c:v>
                </c:pt>
                <c:pt idx="80">
                  <c:v>1.2042443013689579</c:v>
                </c:pt>
                <c:pt idx="81">
                  <c:v>1.2042443013689579</c:v>
                </c:pt>
                <c:pt idx="82">
                  <c:v>1.1993829870256421</c:v>
                </c:pt>
                <c:pt idx="83">
                  <c:v>1.2143408773127682</c:v>
                </c:pt>
                <c:pt idx="84">
                  <c:v>1.2219417617793238</c:v>
                </c:pt>
                <c:pt idx="85">
                  <c:v>1.2505446623093495</c:v>
                </c:pt>
                <c:pt idx="86">
                  <c:v>1.2653033850355875</c:v>
                </c:pt>
                <c:pt idx="87">
                  <c:v>1.2653033850355875</c:v>
                </c:pt>
                <c:pt idx="88">
                  <c:v>1.2653033850355875</c:v>
                </c:pt>
                <c:pt idx="89">
                  <c:v>1.2645798783858342</c:v>
                </c:pt>
                <c:pt idx="90">
                  <c:v>1.247943290085501</c:v>
                </c:pt>
                <c:pt idx="91">
                  <c:v>1.2424722791272251</c:v>
                </c:pt>
                <c:pt idx="92">
                  <c:v>1.2238358859298095</c:v>
                </c:pt>
                <c:pt idx="93">
                  <c:v>1.2264291288654618</c:v>
                </c:pt>
                <c:pt idx="94">
                  <c:v>1.2264291288654618</c:v>
                </c:pt>
                <c:pt idx="95">
                  <c:v>1.2264291288654618</c:v>
                </c:pt>
                <c:pt idx="96">
                  <c:v>1.2193322602672758</c:v>
                </c:pt>
                <c:pt idx="97">
                  <c:v>1.214714824569946</c:v>
                </c:pt>
                <c:pt idx="98">
                  <c:v>1.2310424999186922</c:v>
                </c:pt>
                <c:pt idx="99">
                  <c:v>1.2377491626833006</c:v>
                </c:pt>
                <c:pt idx="100">
                  <c:v>1.2469840340779612</c:v>
                </c:pt>
                <c:pt idx="101">
                  <c:v>1.2469840340779612</c:v>
                </c:pt>
                <c:pt idx="102">
                  <c:v>1.2469840340779612</c:v>
                </c:pt>
                <c:pt idx="103">
                  <c:v>1.2398383897505778</c:v>
                </c:pt>
                <c:pt idx="104">
                  <c:v>1.2304612558124188</c:v>
                </c:pt>
                <c:pt idx="105">
                  <c:v>1.2257543979448937</c:v>
                </c:pt>
                <c:pt idx="106">
                  <c:v>1.2255145839430153</c:v>
                </c:pt>
                <c:pt idx="107">
                  <c:v>1.2342291808929058</c:v>
                </c:pt>
                <c:pt idx="108">
                  <c:v>1.2342291808929058</c:v>
                </c:pt>
                <c:pt idx="109">
                  <c:v>1.2342291808929058</c:v>
                </c:pt>
                <c:pt idx="110">
                  <c:v>1.2589462816635626</c:v>
                </c:pt>
                <c:pt idx="111">
                  <c:v>1.2572066139888638</c:v>
                </c:pt>
                <c:pt idx="112">
                  <c:v>1.2667422690469081</c:v>
                </c:pt>
                <c:pt idx="113">
                  <c:v>1.267343836373672</c:v>
                </c:pt>
                <c:pt idx="114">
                  <c:v>1.2629377621695292</c:v>
                </c:pt>
                <c:pt idx="115">
                  <c:v>1.2629377621695292</c:v>
                </c:pt>
                <c:pt idx="116">
                  <c:v>1.2629377621695292</c:v>
                </c:pt>
                <c:pt idx="117">
                  <c:v>1.2456467661691353</c:v>
                </c:pt>
                <c:pt idx="118">
                  <c:v>1.2469555815692641</c:v>
                </c:pt>
                <c:pt idx="119">
                  <c:v>1.249723604201201</c:v>
                </c:pt>
                <c:pt idx="120">
                  <c:v>1.2597673397717182</c:v>
                </c:pt>
                <c:pt idx="121">
                  <c:v>1.2525973075797334</c:v>
                </c:pt>
                <c:pt idx="122">
                  <c:v>1.2525973075797334</c:v>
                </c:pt>
                <c:pt idx="123">
                  <c:v>1.2525973075797334</c:v>
                </c:pt>
                <c:pt idx="124">
                  <c:v>1.2585194940330875</c:v>
                </c:pt>
                <c:pt idx="125">
                  <c:v>1.252418463239344</c:v>
                </c:pt>
                <c:pt idx="126">
                  <c:v>1.2479798718824018</c:v>
                </c:pt>
                <c:pt idx="127">
                  <c:v>1.2370784964068395</c:v>
                </c:pt>
                <c:pt idx="128">
                  <c:v>1.2370784964068395</c:v>
                </c:pt>
                <c:pt idx="129">
                  <c:v>1.2370784964068395</c:v>
                </c:pt>
                <c:pt idx="130">
                  <c:v>1.2370784964068395</c:v>
                </c:pt>
                <c:pt idx="131">
                  <c:v>1.2373467629174202</c:v>
                </c:pt>
                <c:pt idx="132">
                  <c:v>1.2358550385328111</c:v>
                </c:pt>
                <c:pt idx="133">
                  <c:v>1.2254617435697142</c:v>
                </c:pt>
                <c:pt idx="134">
                  <c:v>1.2360013657204019</c:v>
                </c:pt>
                <c:pt idx="135">
                  <c:v>1.2395660585958892</c:v>
                </c:pt>
                <c:pt idx="136">
                  <c:v>1.2395660585958892</c:v>
                </c:pt>
                <c:pt idx="137">
                  <c:v>1.2395660585958892</c:v>
                </c:pt>
                <c:pt idx="138">
                  <c:v>1.2405740903326308</c:v>
                </c:pt>
                <c:pt idx="139">
                  <c:v>1.2588121484082737</c:v>
                </c:pt>
                <c:pt idx="140">
                  <c:v>1.254349169186737</c:v>
                </c:pt>
                <c:pt idx="141">
                  <c:v>1.2471953955711439</c:v>
                </c:pt>
                <c:pt idx="142">
                  <c:v>1.2349811400513619</c:v>
                </c:pt>
                <c:pt idx="143">
                  <c:v>1.2349811400513619</c:v>
                </c:pt>
                <c:pt idx="144">
                  <c:v>1.2349811400513619</c:v>
                </c:pt>
                <c:pt idx="145">
                  <c:v>1.2436022501869541</c:v>
                </c:pt>
                <c:pt idx="146">
                  <c:v>1.2299653692322539</c:v>
                </c:pt>
                <c:pt idx="147">
                  <c:v>1.2298474945533613</c:v>
                </c:pt>
                <c:pt idx="148">
                  <c:v>1.2361558221961941</c:v>
                </c:pt>
                <c:pt idx="149">
                  <c:v>1.2361558221961941</c:v>
                </c:pt>
                <c:pt idx="150">
                  <c:v>1.2361558221961941</c:v>
                </c:pt>
                <c:pt idx="151">
                  <c:v>1.2361558221961941</c:v>
                </c:pt>
                <c:pt idx="152">
                  <c:v>1.2306848112379118</c:v>
                </c:pt>
                <c:pt idx="153">
                  <c:v>1.2222222222222059</c:v>
                </c:pt>
                <c:pt idx="154">
                  <c:v>1.2191290280622835</c:v>
                </c:pt>
                <c:pt idx="155">
                  <c:v>1.1987326439696786</c:v>
                </c:pt>
                <c:pt idx="156">
                  <c:v>1.1961231424576311</c:v>
                </c:pt>
                <c:pt idx="157">
                  <c:v>1.1961231424576311</c:v>
                </c:pt>
                <c:pt idx="158">
                  <c:v>1.1961231424576311</c:v>
                </c:pt>
                <c:pt idx="159">
                  <c:v>1.2031996878353102</c:v>
                </c:pt>
                <c:pt idx="160">
                  <c:v>1.1955053165544658</c:v>
                </c:pt>
                <c:pt idx="161">
                  <c:v>1.196777550157694</c:v>
                </c:pt>
                <c:pt idx="162">
                  <c:v>1.1777265632621052</c:v>
                </c:pt>
                <c:pt idx="163">
                  <c:v>1.1777265632621052</c:v>
                </c:pt>
                <c:pt idx="164">
                  <c:v>1.1777265632621052</c:v>
                </c:pt>
                <c:pt idx="165">
                  <c:v>1.1777265632621052</c:v>
                </c:pt>
                <c:pt idx="166">
                  <c:v>1.1777265632621052</c:v>
                </c:pt>
                <c:pt idx="167">
                  <c:v>1.1629678405358681</c:v>
                </c:pt>
                <c:pt idx="168">
                  <c:v>1.1467946216629126</c:v>
                </c:pt>
                <c:pt idx="169">
                  <c:v>1.160683510551807</c:v>
                </c:pt>
                <c:pt idx="170">
                  <c:v>1.1590698468441958</c:v>
                </c:pt>
                <c:pt idx="171">
                  <c:v>1.1590698468441958</c:v>
                </c:pt>
                <c:pt idx="172">
                  <c:v>1.1590698468441958</c:v>
                </c:pt>
                <c:pt idx="173">
                  <c:v>1.1862297987188093</c:v>
                </c:pt>
                <c:pt idx="174">
                  <c:v>1.1847827854192943</c:v>
                </c:pt>
                <c:pt idx="175">
                  <c:v>1.1687802815985331</c:v>
                </c:pt>
                <c:pt idx="176">
                  <c:v>1.1831894449321871</c:v>
                </c:pt>
                <c:pt idx="177">
                  <c:v>1.2065530192176219</c:v>
                </c:pt>
                <c:pt idx="178">
                  <c:v>1.2065530192176219</c:v>
                </c:pt>
                <c:pt idx="179">
                  <c:v>1.2065530192176219</c:v>
                </c:pt>
                <c:pt idx="180">
                  <c:v>1.1920991447988718</c:v>
                </c:pt>
                <c:pt idx="181">
                  <c:v>1.1961394010340305</c:v>
                </c:pt>
                <c:pt idx="182">
                  <c:v>1.1928673625337265</c:v>
                </c:pt>
                <c:pt idx="183">
                  <c:v>1.1752024192761541</c:v>
                </c:pt>
                <c:pt idx="184">
                  <c:v>1.177555848209916</c:v>
                </c:pt>
                <c:pt idx="185">
                  <c:v>1.177555848209916</c:v>
                </c:pt>
                <c:pt idx="186">
                  <c:v>1.177555848209916</c:v>
                </c:pt>
                <c:pt idx="187">
                  <c:v>1.1706175007316286</c:v>
                </c:pt>
                <c:pt idx="188">
                  <c:v>1.176226709589294</c:v>
                </c:pt>
                <c:pt idx="189">
                  <c:v>1.1732554547523681</c:v>
                </c:pt>
                <c:pt idx="190">
                  <c:v>1.1477457483822571</c:v>
                </c:pt>
                <c:pt idx="191">
                  <c:v>1.1604436965499154</c:v>
                </c:pt>
                <c:pt idx="192">
                  <c:v>1.1604436965499154</c:v>
                </c:pt>
                <c:pt idx="193">
                  <c:v>1.1604436965499154</c:v>
                </c:pt>
                <c:pt idx="194">
                  <c:v>1.1582203362273451</c:v>
                </c:pt>
                <c:pt idx="195">
                  <c:v>1.1692070692290073</c:v>
                </c:pt>
                <c:pt idx="196">
                  <c:v>1.1773607452931274</c:v>
                </c:pt>
                <c:pt idx="197">
                  <c:v>1.1664065294442725</c:v>
                </c:pt>
                <c:pt idx="198">
                  <c:v>1.151777875329222</c:v>
                </c:pt>
                <c:pt idx="199">
                  <c:v>1.151777875329222</c:v>
                </c:pt>
                <c:pt idx="200">
                  <c:v>1.151777875329222</c:v>
                </c:pt>
                <c:pt idx="201">
                  <c:v>1.1603298865151226</c:v>
                </c:pt>
                <c:pt idx="202">
                  <c:v>1.1816367508860779</c:v>
                </c:pt>
                <c:pt idx="203">
                  <c:v>1.197123044906174</c:v>
                </c:pt>
                <c:pt idx="204">
                  <c:v>1.1975173153838505</c:v>
                </c:pt>
                <c:pt idx="205">
                  <c:v>1.2061465548076464</c:v>
                </c:pt>
                <c:pt idx="206">
                  <c:v>1.2061465548076464</c:v>
                </c:pt>
                <c:pt idx="207">
                  <c:v>1.2061465548076464</c:v>
                </c:pt>
                <c:pt idx="208">
                  <c:v>1.2288882385458186</c:v>
                </c:pt>
                <c:pt idx="209">
                  <c:v>1.2239131141677091</c:v>
                </c:pt>
                <c:pt idx="210">
                  <c:v>1.2365541573179664</c:v>
                </c:pt>
                <c:pt idx="211">
                  <c:v>1.1979806848112278</c:v>
                </c:pt>
                <c:pt idx="212">
                  <c:v>1.2333796702760558</c:v>
                </c:pt>
                <c:pt idx="213">
                  <c:v>1.2333796702760558</c:v>
                </c:pt>
                <c:pt idx="214">
                  <c:v>1.2333796702760558</c:v>
                </c:pt>
                <c:pt idx="215">
                  <c:v>1.2289898546483125</c:v>
                </c:pt>
                <c:pt idx="216">
                  <c:v>1.2250430852274385</c:v>
                </c:pt>
                <c:pt idx="217">
                  <c:v>1.2343023444867072</c:v>
                </c:pt>
                <c:pt idx="218">
                  <c:v>1.2438867752739418</c:v>
                </c:pt>
                <c:pt idx="219">
                  <c:v>1.2347738432022739</c:v>
                </c:pt>
                <c:pt idx="220">
                  <c:v>1.2347738432022739</c:v>
                </c:pt>
                <c:pt idx="221">
                  <c:v>1.2347738432022739</c:v>
                </c:pt>
                <c:pt idx="222">
                  <c:v>1.2259291776411851</c:v>
                </c:pt>
                <c:pt idx="223">
                  <c:v>1.221015022924578</c:v>
                </c:pt>
                <c:pt idx="224">
                  <c:v>1.2168731505869195</c:v>
                </c:pt>
                <c:pt idx="225">
                  <c:v>1.1983139856274041</c:v>
                </c:pt>
                <c:pt idx="226">
                  <c:v>1.1763364549799871</c:v>
                </c:pt>
                <c:pt idx="227">
                  <c:v>1.1763364549799871</c:v>
                </c:pt>
                <c:pt idx="228">
                  <c:v>1.1763364549799871</c:v>
                </c:pt>
                <c:pt idx="229">
                  <c:v>1.1731700972262717</c:v>
                </c:pt>
                <c:pt idx="230">
                  <c:v>1.1784907163528606</c:v>
                </c:pt>
                <c:pt idx="231">
                  <c:v>1.1747146619841815</c:v>
                </c:pt>
                <c:pt idx="232">
                  <c:v>1.1492943777842621</c:v>
                </c:pt>
                <c:pt idx="233">
                  <c:v>1.1429535329886409</c:v>
                </c:pt>
                <c:pt idx="234">
                  <c:v>1.1429535329886409</c:v>
                </c:pt>
                <c:pt idx="235">
                  <c:v>1.1429535329886409</c:v>
                </c:pt>
                <c:pt idx="236">
                  <c:v>1.1376085259974489</c:v>
                </c:pt>
                <c:pt idx="237">
                  <c:v>1.1056766819497139</c:v>
                </c:pt>
                <c:pt idx="238">
                  <c:v>1.1024900009755001</c:v>
                </c:pt>
                <c:pt idx="239">
                  <c:v>1.1075260950150998</c:v>
                </c:pt>
                <c:pt idx="240">
                  <c:v>1.1221466198419521</c:v>
                </c:pt>
                <c:pt idx="241">
                  <c:v>1.1221466198419521</c:v>
                </c:pt>
                <c:pt idx="242">
                  <c:v>1.1221466198419521</c:v>
                </c:pt>
                <c:pt idx="243">
                  <c:v>1.1302190030240804</c:v>
                </c:pt>
                <c:pt idx="244">
                  <c:v>1.1314424608981122</c:v>
                </c:pt>
                <c:pt idx="245">
                  <c:v>1.1390230221441622</c:v>
                </c:pt>
                <c:pt idx="246">
                  <c:v>1.1291581309140459</c:v>
                </c:pt>
                <c:pt idx="247">
                  <c:v>1.163971807628509</c:v>
                </c:pt>
                <c:pt idx="248">
                  <c:v>1.163971807628509</c:v>
                </c:pt>
                <c:pt idx="249">
                  <c:v>1.163971807628509</c:v>
                </c:pt>
                <c:pt idx="250">
                  <c:v>1.1994520859753381</c:v>
                </c:pt>
                <c:pt idx="251">
                  <c:v>1.2175275582869798</c:v>
                </c:pt>
                <c:pt idx="252">
                  <c:v>1.2189908301628956</c:v>
                </c:pt>
                <c:pt idx="253">
                  <c:v>1.221189802620867</c:v>
                </c:pt>
                <c:pt idx="254">
                  <c:v>1.2181941599193418</c:v>
                </c:pt>
                <c:pt idx="255">
                  <c:v>1.2181941599193418</c:v>
                </c:pt>
                <c:pt idx="256">
                  <c:v>1.2181941599193418</c:v>
                </c:pt>
                <c:pt idx="257">
                  <c:v>1.2148489578252377</c:v>
                </c:pt>
                <c:pt idx="258">
                  <c:v>1.2179909277143497</c:v>
                </c:pt>
                <c:pt idx="259">
                  <c:v>1.2013787272786238</c:v>
                </c:pt>
                <c:pt idx="260">
                  <c:v>1.1993829870256421</c:v>
                </c:pt>
                <c:pt idx="261">
                  <c:v>1.1931315644002118</c:v>
                </c:pt>
                <c:pt idx="262">
                  <c:v>1.1931315644002118</c:v>
                </c:pt>
                <c:pt idx="263">
                  <c:v>1.1931315644002118</c:v>
                </c:pt>
                <c:pt idx="264">
                  <c:v>1.1747268559164814</c:v>
                </c:pt>
                <c:pt idx="265">
                  <c:v>1.1839454687347464</c:v>
                </c:pt>
                <c:pt idx="266">
                  <c:v>1.1942412122394368</c:v>
                </c:pt>
                <c:pt idx="267">
                  <c:v>1.1869614346567714</c:v>
                </c:pt>
                <c:pt idx="268">
                  <c:v>1.1862623158716081</c:v>
                </c:pt>
                <c:pt idx="269">
                  <c:v>1.1862623158716081</c:v>
                </c:pt>
                <c:pt idx="270">
                  <c:v>1.1862623158716081</c:v>
                </c:pt>
                <c:pt idx="271">
                  <c:v>1.1806490423698346</c:v>
                </c:pt>
                <c:pt idx="272">
                  <c:v>1.1890669203004429</c:v>
                </c:pt>
                <c:pt idx="273">
                  <c:v>1.1890669203004429</c:v>
                </c:pt>
                <c:pt idx="274">
                  <c:v>1.1834861639514729</c:v>
                </c:pt>
                <c:pt idx="275">
                  <c:v>1.1881930218189982</c:v>
                </c:pt>
                <c:pt idx="276">
                  <c:v>1.1881930218189982</c:v>
                </c:pt>
                <c:pt idx="277">
                  <c:v>1.1881930218189982</c:v>
                </c:pt>
                <c:pt idx="278">
                  <c:v>1.1707231814782182</c:v>
                </c:pt>
                <c:pt idx="279">
                  <c:v>1.1707231814782182</c:v>
                </c:pt>
                <c:pt idx="280">
                  <c:v>1.1707231814782182</c:v>
                </c:pt>
                <c:pt idx="281">
                  <c:v>1.1654919845218203</c:v>
                </c:pt>
                <c:pt idx="282">
                  <c:v>1.1436567164178957</c:v>
                </c:pt>
                <c:pt idx="283">
                  <c:v>1.1436567164178957</c:v>
                </c:pt>
                <c:pt idx="284">
                  <c:v>1.1436567164178957</c:v>
                </c:pt>
                <c:pt idx="285">
                  <c:v>1.1368362436184938</c:v>
                </c:pt>
                <c:pt idx="286">
                  <c:v>1.1072293759958232</c:v>
                </c:pt>
                <c:pt idx="287">
                  <c:v>1.1046727148570725</c:v>
                </c:pt>
                <c:pt idx="288">
                  <c:v>1.1150903976847597</c:v>
                </c:pt>
                <c:pt idx="289">
                  <c:v>1.0899302507072297</c:v>
                </c:pt>
                <c:pt idx="290">
                  <c:v>1.0899302507072297</c:v>
                </c:pt>
                <c:pt idx="291">
                  <c:v>1.0899302507072297</c:v>
                </c:pt>
                <c:pt idx="292">
                  <c:v>1.0907919552563836</c:v>
                </c:pt>
                <c:pt idx="293">
                  <c:v>1.1115338340974719</c:v>
                </c:pt>
                <c:pt idx="294">
                  <c:v>1.11585048613142</c:v>
                </c:pt>
                <c:pt idx="295">
                  <c:v>1.1251788443403761</c:v>
                </c:pt>
                <c:pt idx="296">
                  <c:v>1.1214759535654912</c:v>
                </c:pt>
                <c:pt idx="297">
                  <c:v>1.1214759535654912</c:v>
                </c:pt>
                <c:pt idx="298">
                  <c:v>1.1214759535654912</c:v>
                </c:pt>
                <c:pt idx="299">
                  <c:v>1.1035346145091331</c:v>
                </c:pt>
                <c:pt idx="300">
                  <c:v>1.1062376028354812</c:v>
                </c:pt>
                <c:pt idx="301">
                  <c:v>1.111363119045282</c:v>
                </c:pt>
                <c:pt idx="302">
                  <c:v>1.132044028224874</c:v>
                </c:pt>
                <c:pt idx="303">
                  <c:v>1.1495951614476501</c:v>
                </c:pt>
                <c:pt idx="304">
                  <c:v>1.1495951614476501</c:v>
                </c:pt>
                <c:pt idx="305">
                  <c:v>1.1495951614476501</c:v>
                </c:pt>
                <c:pt idx="306">
                  <c:v>1.1499650440607281</c:v>
                </c:pt>
                <c:pt idx="307">
                  <c:v>1.1480993724189359</c:v>
                </c:pt>
                <c:pt idx="308">
                  <c:v>1.1422422202711824</c:v>
                </c:pt>
                <c:pt idx="309">
                  <c:v>1.1577447728676693</c:v>
                </c:pt>
                <c:pt idx="310">
                  <c:v>1.149952850128428</c:v>
                </c:pt>
                <c:pt idx="311">
                  <c:v>1.149952850128428</c:v>
                </c:pt>
                <c:pt idx="312">
                  <c:v>1.149952850128428</c:v>
                </c:pt>
                <c:pt idx="313">
                  <c:v>1.1509527525769701</c:v>
                </c:pt>
                <c:pt idx="314">
                  <c:v>1.1517738106851219</c:v>
                </c:pt>
                <c:pt idx="315">
                  <c:v>1.1561351738041681</c:v>
                </c:pt>
                <c:pt idx="316">
                  <c:v>1.1636588300328281</c:v>
                </c:pt>
                <c:pt idx="317">
                  <c:v>1.1547450655220501</c:v>
                </c:pt>
                <c:pt idx="318">
                  <c:v>1.1547450655220501</c:v>
                </c:pt>
                <c:pt idx="319">
                  <c:v>1.1547450655220501</c:v>
                </c:pt>
                <c:pt idx="320">
                  <c:v>1.1476116151269615</c:v>
                </c:pt>
                <c:pt idx="321">
                  <c:v>1.1358444704581518</c:v>
                </c:pt>
                <c:pt idx="322">
                  <c:v>1.1632483009787562</c:v>
                </c:pt>
                <c:pt idx="323">
                  <c:v>1.16465466783727</c:v>
                </c:pt>
                <c:pt idx="324">
                  <c:v>1.157484635645289</c:v>
                </c:pt>
                <c:pt idx="325">
                  <c:v>1.157484635645289</c:v>
                </c:pt>
                <c:pt idx="326">
                  <c:v>1.157484635645289</c:v>
                </c:pt>
                <c:pt idx="327">
                  <c:v>1.1557205801059918</c:v>
                </c:pt>
                <c:pt idx="328">
                  <c:v>1.1679185770493792</c:v>
                </c:pt>
                <c:pt idx="329">
                  <c:v>1.1666544727343529</c:v>
                </c:pt>
                <c:pt idx="330">
                  <c:v>1.1732798426169659</c:v>
                </c:pt>
                <c:pt idx="331">
                  <c:v>1.1651505544174421</c:v>
                </c:pt>
                <c:pt idx="332">
                  <c:v>1.1651505544174421</c:v>
                </c:pt>
                <c:pt idx="333">
                  <c:v>1.1651505544174421</c:v>
                </c:pt>
                <c:pt idx="334">
                  <c:v>1.1647481546515714</c:v>
                </c:pt>
                <c:pt idx="335">
                  <c:v>1.1794702955809038</c:v>
                </c:pt>
                <c:pt idx="336">
                  <c:v>1.1773607452931278</c:v>
                </c:pt>
                <c:pt idx="337">
                  <c:v>1.1620411016811283</c:v>
                </c:pt>
                <c:pt idx="338">
                  <c:v>1.1621671056482215</c:v>
                </c:pt>
                <c:pt idx="339">
                  <c:v>1.1621671056482215</c:v>
                </c:pt>
                <c:pt idx="340">
                  <c:v>1.1621671056482215</c:v>
                </c:pt>
                <c:pt idx="341">
                  <c:v>1.1603786622443195</c:v>
                </c:pt>
                <c:pt idx="342">
                  <c:v>1.1494732221246531</c:v>
                </c:pt>
                <c:pt idx="343">
                  <c:v>1.1539077488374976</c:v>
                </c:pt>
                <c:pt idx="344">
                  <c:v>1.1426933957662526</c:v>
                </c:pt>
                <c:pt idx="345">
                  <c:v>1.1314262023217099</c:v>
                </c:pt>
                <c:pt idx="346">
                  <c:v>1.1314262023217099</c:v>
                </c:pt>
                <c:pt idx="347">
                  <c:v>1.1314262023217099</c:v>
                </c:pt>
                <c:pt idx="348">
                  <c:v>1.1154115045686461</c:v>
                </c:pt>
                <c:pt idx="349">
                  <c:v>1.113749065131844</c:v>
                </c:pt>
                <c:pt idx="350">
                  <c:v>1.1059571423925982</c:v>
                </c:pt>
                <c:pt idx="351">
                  <c:v>1.0930397034435528</c:v>
                </c:pt>
                <c:pt idx="352">
                  <c:v>1.0858330894546697</c:v>
                </c:pt>
                <c:pt idx="353">
                  <c:v>1.0858330894546697</c:v>
                </c:pt>
                <c:pt idx="354">
                  <c:v>1.0858330894546697</c:v>
                </c:pt>
                <c:pt idx="355">
                  <c:v>1.0689038467791618</c:v>
                </c:pt>
                <c:pt idx="356">
                  <c:v>1.0383946281663439</c:v>
                </c:pt>
                <c:pt idx="357">
                  <c:v>1.0453695574415374</c:v>
                </c:pt>
                <c:pt idx="358">
                  <c:v>1.0666764218124927</c:v>
                </c:pt>
                <c:pt idx="359">
                  <c:v>1.072610802198146</c:v>
                </c:pt>
                <c:pt idx="360">
                  <c:v>1.072610802198146</c:v>
                </c:pt>
                <c:pt idx="361">
                  <c:v>1.072610802198146</c:v>
                </c:pt>
                <c:pt idx="362">
                  <c:v>1.071277598933424</c:v>
                </c:pt>
                <c:pt idx="363">
                  <c:v>1.0691721132897465</c:v>
                </c:pt>
                <c:pt idx="364">
                  <c:v>1.076529119110317</c:v>
                </c:pt>
                <c:pt idx="365">
                  <c:v>1.0757852892400606</c:v>
                </c:pt>
                <c:pt idx="366">
                  <c:v>1.0898977335544358</c:v>
                </c:pt>
                <c:pt idx="367">
                  <c:v>1.0898977335544358</c:v>
                </c:pt>
                <c:pt idx="368">
                  <c:v>1.0898977335544358</c:v>
                </c:pt>
                <c:pt idx="369">
                  <c:v>1.1061034695801901</c:v>
                </c:pt>
                <c:pt idx="370">
                  <c:v>1.1029127239618826</c:v>
                </c:pt>
                <c:pt idx="371">
                  <c:v>1.1083959288524561</c:v>
                </c:pt>
                <c:pt idx="372">
                  <c:v>1.1013478359834681</c:v>
                </c:pt>
                <c:pt idx="373">
                  <c:v>1.1144685071375013</c:v>
                </c:pt>
                <c:pt idx="374">
                  <c:v>1.1144685071375013</c:v>
                </c:pt>
                <c:pt idx="375">
                  <c:v>1.1144685071375013</c:v>
                </c:pt>
                <c:pt idx="376">
                  <c:v>1.1242602347738331</c:v>
                </c:pt>
                <c:pt idx="377">
                  <c:v>1.1051116964198437</c:v>
                </c:pt>
                <c:pt idx="378">
                  <c:v>1.1090503365525215</c:v>
                </c:pt>
                <c:pt idx="379">
                  <c:v>1.1259551913634303</c:v>
                </c:pt>
                <c:pt idx="380">
                  <c:v>1.1134889279094584</c:v>
                </c:pt>
                <c:pt idx="381">
                  <c:v>1.1134889279094584</c:v>
                </c:pt>
                <c:pt idx="382">
                  <c:v>1.1134889279094584</c:v>
                </c:pt>
                <c:pt idx="383">
                  <c:v>1.1141717881182189</c:v>
                </c:pt>
                <c:pt idx="384">
                  <c:v>1.1154765388742427</c:v>
                </c:pt>
                <c:pt idx="385">
                  <c:v>1.1144116021201038</c:v>
                </c:pt>
                <c:pt idx="386">
                  <c:v>1.0957467564139938</c:v>
                </c:pt>
                <c:pt idx="387">
                  <c:v>1.0991366695931966</c:v>
                </c:pt>
                <c:pt idx="388">
                  <c:v>1.0991366695931966</c:v>
                </c:pt>
                <c:pt idx="389">
                  <c:v>1.0991366695931966</c:v>
                </c:pt>
                <c:pt idx="390">
                  <c:v>1.0936819172113155</c:v>
                </c:pt>
                <c:pt idx="391">
                  <c:v>1.0756227034760704</c:v>
                </c:pt>
                <c:pt idx="392">
                  <c:v>1.0728180990472342</c:v>
                </c:pt>
                <c:pt idx="393">
                  <c:v>1.0830366143140358</c:v>
                </c:pt>
                <c:pt idx="394">
                  <c:v>1.0528769550937991</c:v>
                </c:pt>
                <c:pt idx="395">
                  <c:v>1.0528769550937991</c:v>
                </c:pt>
                <c:pt idx="396">
                  <c:v>1.0528769550937991</c:v>
                </c:pt>
                <c:pt idx="397">
                  <c:v>1.0738423893603746</c:v>
                </c:pt>
                <c:pt idx="398">
                  <c:v>1.0574212271973273</c:v>
                </c:pt>
                <c:pt idx="399">
                  <c:v>1.06245325659284</c:v>
                </c:pt>
                <c:pt idx="400">
                  <c:v>1.0799840665951159</c:v>
                </c:pt>
                <c:pt idx="401">
                  <c:v>1.0799840665951159</c:v>
                </c:pt>
                <c:pt idx="402">
                  <c:v>1.0799840665951159</c:v>
                </c:pt>
                <c:pt idx="403">
                  <c:v>1.0799840665951159</c:v>
                </c:pt>
                <c:pt idx="404">
                  <c:v>1.0657131011608501</c:v>
                </c:pt>
                <c:pt idx="405">
                  <c:v>1.0483326829902651</c:v>
                </c:pt>
                <c:pt idx="406">
                  <c:v>1.0627581049003278</c:v>
                </c:pt>
                <c:pt idx="407">
                  <c:v>1.068383572334394</c:v>
                </c:pt>
                <c:pt idx="408">
                  <c:v>1.0766835755861133</c:v>
                </c:pt>
                <c:pt idx="409">
                  <c:v>1.0766835755861133</c:v>
                </c:pt>
                <c:pt idx="410">
                  <c:v>1.0766835755861133</c:v>
                </c:pt>
                <c:pt idx="411">
                  <c:v>1.069208695086642</c:v>
                </c:pt>
                <c:pt idx="412">
                  <c:v>1.1054287386596298</c:v>
                </c:pt>
                <c:pt idx="413">
                  <c:v>1.1064855461255738</c:v>
                </c:pt>
                <c:pt idx="414">
                  <c:v>1.0958768250251878</c:v>
                </c:pt>
                <c:pt idx="415">
                  <c:v>1.09893750203231</c:v>
                </c:pt>
                <c:pt idx="416">
                  <c:v>1.09893750203231</c:v>
                </c:pt>
                <c:pt idx="417">
                  <c:v>1.09893750203231</c:v>
                </c:pt>
                <c:pt idx="418">
                  <c:v>1.0836706987935998</c:v>
                </c:pt>
                <c:pt idx="419">
                  <c:v>1.0763136929730308</c:v>
                </c:pt>
                <c:pt idx="420">
                  <c:v>1.0999780509218486</c:v>
                </c:pt>
                <c:pt idx="421">
                  <c:v>1.1058473970019058</c:v>
                </c:pt>
                <c:pt idx="422">
                  <c:v>1.1120337853217461</c:v>
                </c:pt>
                <c:pt idx="423">
                  <c:v>1.1120337853217461</c:v>
                </c:pt>
                <c:pt idx="424">
                  <c:v>1.1120337853217461</c:v>
                </c:pt>
                <c:pt idx="425">
                  <c:v>1.119520859753508</c:v>
                </c:pt>
                <c:pt idx="426">
                  <c:v>1.0993317725099809</c:v>
                </c:pt>
                <c:pt idx="427">
                  <c:v>1.0843942054433551</c:v>
                </c:pt>
                <c:pt idx="428">
                  <c:v>1.0796101193379384</c:v>
                </c:pt>
                <c:pt idx="429">
                  <c:v>1.0778541930868411</c:v>
                </c:pt>
                <c:pt idx="430">
                  <c:v>1.0778541930868411</c:v>
                </c:pt>
                <c:pt idx="431">
                  <c:v>1.0778541930868411</c:v>
                </c:pt>
                <c:pt idx="432">
                  <c:v>1.0873817188566846</c:v>
                </c:pt>
                <c:pt idx="433">
                  <c:v>1.0973238383247039</c:v>
                </c:pt>
                <c:pt idx="434">
                  <c:v>1.0908651188501812</c:v>
                </c:pt>
                <c:pt idx="435">
                  <c:v>1.098051409618567</c:v>
                </c:pt>
                <c:pt idx="436">
                  <c:v>1.0993439664422902</c:v>
                </c:pt>
                <c:pt idx="437">
                  <c:v>1.0993439664422902</c:v>
                </c:pt>
                <c:pt idx="438">
                  <c:v>1.0993439664422902</c:v>
                </c:pt>
                <c:pt idx="439">
                  <c:v>1.1004983253666201</c:v>
                </c:pt>
                <c:pt idx="440">
                  <c:v>1.0817847039313122</c:v>
                </c:pt>
                <c:pt idx="441">
                  <c:v>1.076325886905332</c:v>
                </c:pt>
                <c:pt idx="442">
                  <c:v>1.0858656066074694</c:v>
                </c:pt>
                <c:pt idx="443">
                  <c:v>1.0735781874938914</c:v>
                </c:pt>
                <c:pt idx="444">
                  <c:v>1.0735781874938914</c:v>
                </c:pt>
                <c:pt idx="445">
                  <c:v>1.0735781874938914</c:v>
                </c:pt>
                <c:pt idx="446">
                  <c:v>1.0718263258868936</c:v>
                </c:pt>
                <c:pt idx="447">
                  <c:v>1.0592909634832297</c:v>
                </c:pt>
                <c:pt idx="448">
                  <c:v>1.0630019835463087</c:v>
                </c:pt>
                <c:pt idx="449">
                  <c:v>1.0429714174226736</c:v>
                </c:pt>
                <c:pt idx="450">
                  <c:v>1.018920918284379</c:v>
                </c:pt>
                <c:pt idx="451">
                  <c:v>1.018920918284379</c:v>
                </c:pt>
                <c:pt idx="452">
                  <c:v>1.018920918284379</c:v>
                </c:pt>
                <c:pt idx="453">
                  <c:v>1.0320659773030161</c:v>
                </c:pt>
                <c:pt idx="454">
                  <c:v>0.97360013657203304</c:v>
                </c:pt>
                <c:pt idx="455">
                  <c:v>0.99397213280004049</c:v>
                </c:pt>
                <c:pt idx="456">
                  <c:v>0.99521184925046757</c:v>
                </c:pt>
                <c:pt idx="457">
                  <c:v>0.96598705817317876</c:v>
                </c:pt>
                <c:pt idx="458">
                  <c:v>0.96598705817317876</c:v>
                </c:pt>
                <c:pt idx="459">
                  <c:v>0.96598705817317876</c:v>
                </c:pt>
                <c:pt idx="460">
                  <c:v>0.97340503365524433</c:v>
                </c:pt>
                <c:pt idx="461">
                  <c:v>0.94840340779760246</c:v>
                </c:pt>
                <c:pt idx="462">
                  <c:v>0.92789321367020305</c:v>
                </c:pt>
                <c:pt idx="463">
                  <c:v>0.90468003121645668</c:v>
                </c:pt>
                <c:pt idx="464">
                  <c:v>0.93366094364776386</c:v>
                </c:pt>
                <c:pt idx="465">
                  <c:v>0.93366094364776386</c:v>
                </c:pt>
                <c:pt idx="466">
                  <c:v>0.93366094364776386</c:v>
                </c:pt>
                <c:pt idx="467">
                  <c:v>0.94764331935094703</c:v>
                </c:pt>
                <c:pt idx="468">
                  <c:v>1.0052433908886818</c:v>
                </c:pt>
                <c:pt idx="469">
                  <c:v>1.0109501512047501</c:v>
                </c:pt>
                <c:pt idx="470">
                  <c:v>0.99762218320162555</c:v>
                </c:pt>
                <c:pt idx="471">
                  <c:v>0.98964735147789362</c:v>
                </c:pt>
                <c:pt idx="472">
                  <c:v>0.98964735147789362</c:v>
                </c:pt>
                <c:pt idx="473">
                  <c:v>0.98964735147789362</c:v>
                </c:pt>
                <c:pt idx="474">
                  <c:v>0.98550547914023456</c:v>
                </c:pt>
                <c:pt idx="475">
                  <c:v>0.98640376548628017</c:v>
                </c:pt>
                <c:pt idx="476">
                  <c:v>0.99425665788702211</c:v>
                </c:pt>
                <c:pt idx="477">
                  <c:v>1.0151204760511052</c:v>
                </c:pt>
                <c:pt idx="478">
                  <c:v>1.0174657756966679</c:v>
                </c:pt>
                <c:pt idx="479">
                  <c:v>1.0174657756966679</c:v>
                </c:pt>
                <c:pt idx="480">
                  <c:v>1.0174657756966679</c:v>
                </c:pt>
                <c:pt idx="481">
                  <c:v>0.99401684388513756</c:v>
                </c:pt>
                <c:pt idx="482">
                  <c:v>1.0194533866614519</c:v>
                </c:pt>
                <c:pt idx="483">
                  <c:v>1.0606282313920472</c:v>
                </c:pt>
                <c:pt idx="484">
                  <c:v>1.0512429681656961</c:v>
                </c:pt>
                <c:pt idx="485">
                  <c:v>1.0692371475953442</c:v>
                </c:pt>
                <c:pt idx="486">
                  <c:v>1.0692371475953442</c:v>
                </c:pt>
                <c:pt idx="487">
                  <c:v>1.0692371475953442</c:v>
                </c:pt>
                <c:pt idx="488">
                  <c:v>1.0906212402041877</c:v>
                </c:pt>
                <c:pt idx="489">
                  <c:v>1.0816993464052158</c:v>
                </c:pt>
                <c:pt idx="490">
                  <c:v>1.1216710564822816</c:v>
                </c:pt>
                <c:pt idx="491">
                  <c:v>1.0882596819822341</c:v>
                </c:pt>
                <c:pt idx="492">
                  <c:v>1.0882596819822341</c:v>
                </c:pt>
                <c:pt idx="493">
                  <c:v>1.0882596819822341</c:v>
                </c:pt>
                <c:pt idx="494">
                  <c:v>1.0882596819822341</c:v>
                </c:pt>
                <c:pt idx="495">
                  <c:v>1.1017624296816486</c:v>
                </c:pt>
                <c:pt idx="496">
                  <c:v>1.1467214580691134</c:v>
                </c:pt>
                <c:pt idx="497">
                  <c:v>1.1344340389555367</c:v>
                </c:pt>
                <c:pt idx="498">
                  <c:v>1.1196793808733978</c:v>
                </c:pt>
                <c:pt idx="499">
                  <c:v>1.1103591519526441</c:v>
                </c:pt>
                <c:pt idx="500">
                  <c:v>1.1103591519526441</c:v>
                </c:pt>
                <c:pt idx="501">
                  <c:v>1.1103591519526441</c:v>
                </c:pt>
                <c:pt idx="502">
                  <c:v>1.0984334861639393</c:v>
                </c:pt>
                <c:pt idx="503">
                  <c:v>1.0979579228042711</c:v>
                </c:pt>
                <c:pt idx="504">
                  <c:v>1.0911943550222571</c:v>
                </c:pt>
                <c:pt idx="505">
                  <c:v>1.075216239066096</c:v>
                </c:pt>
                <c:pt idx="506">
                  <c:v>1.0736513510876839</c:v>
                </c:pt>
                <c:pt idx="507">
                  <c:v>1.0736513510876839</c:v>
                </c:pt>
                <c:pt idx="508">
                  <c:v>1.0736513510876839</c:v>
                </c:pt>
                <c:pt idx="509">
                  <c:v>1.0641319546060461</c:v>
                </c:pt>
                <c:pt idx="510">
                  <c:v>1.0598356257925938</c:v>
                </c:pt>
                <c:pt idx="511">
                  <c:v>1.0478977660715922</c:v>
                </c:pt>
                <c:pt idx="512">
                  <c:v>1.038488114980646</c:v>
                </c:pt>
                <c:pt idx="513">
                  <c:v>1.038488114980646</c:v>
                </c:pt>
                <c:pt idx="514">
                  <c:v>1.038488114980646</c:v>
                </c:pt>
                <c:pt idx="515">
                  <c:v>1.038488114980646</c:v>
                </c:pt>
                <c:pt idx="516">
                  <c:v>1.019050986895581</c:v>
                </c:pt>
                <c:pt idx="517">
                  <c:v>1.0186729749943038</c:v>
                </c:pt>
                <c:pt idx="518">
                  <c:v>1.0106859493382709</c:v>
                </c:pt>
                <c:pt idx="519">
                  <c:v>1.018607940688709</c:v>
                </c:pt>
                <c:pt idx="520">
                  <c:v>1.0098364387214158</c:v>
                </c:pt>
                <c:pt idx="521">
                  <c:v>1.0098364387214158</c:v>
                </c:pt>
                <c:pt idx="522">
                  <c:v>1.0098364387214158</c:v>
                </c:pt>
                <c:pt idx="523">
                  <c:v>1.0147953045231262</c:v>
                </c:pt>
                <c:pt idx="524">
                  <c:v>1.0095437843462327</c:v>
                </c:pt>
                <c:pt idx="525">
                  <c:v>0.99835381913958665</c:v>
                </c:pt>
                <c:pt idx="526">
                  <c:v>0.96064611582608861</c:v>
                </c:pt>
                <c:pt idx="527">
                  <c:v>0.96273940753746834</c:v>
                </c:pt>
                <c:pt idx="528">
                  <c:v>0.96273940753746834</c:v>
                </c:pt>
                <c:pt idx="529">
                  <c:v>0.96273940753746834</c:v>
                </c:pt>
                <c:pt idx="530">
                  <c:v>0.95002113614931138</c:v>
                </c:pt>
                <c:pt idx="531">
                  <c:v>0.94982196858842272</c:v>
                </c:pt>
                <c:pt idx="532">
                  <c:v>0.96673088804343477</c:v>
                </c:pt>
                <c:pt idx="533">
                  <c:v>0.9785996488147396</c:v>
                </c:pt>
                <c:pt idx="534">
                  <c:v>0.9927608688583125</c:v>
                </c:pt>
                <c:pt idx="535">
                  <c:v>0.9927608688583125</c:v>
                </c:pt>
                <c:pt idx="536">
                  <c:v>0.9927608688583125</c:v>
                </c:pt>
                <c:pt idx="537">
                  <c:v>1.0024509803921466</c:v>
                </c:pt>
                <c:pt idx="538">
                  <c:v>0.9911593990830061</c:v>
                </c:pt>
                <c:pt idx="539">
                  <c:v>0.96712922316521166</c:v>
                </c:pt>
                <c:pt idx="540">
                  <c:v>0.95592299938216452</c:v>
                </c:pt>
                <c:pt idx="541">
                  <c:v>0.94801320196402639</c:v>
                </c:pt>
                <c:pt idx="542">
                  <c:v>0.94801320196402639</c:v>
                </c:pt>
                <c:pt idx="543">
                  <c:v>0.94801320196402639</c:v>
                </c:pt>
                <c:pt idx="544">
                  <c:v>0.97861997203523965</c:v>
                </c:pt>
                <c:pt idx="545">
                  <c:v>1.0027842812083274</c:v>
                </c:pt>
                <c:pt idx="546">
                  <c:v>1.0223961889896818</c:v>
                </c:pt>
                <c:pt idx="547">
                  <c:v>0.9991057782980427</c:v>
                </c:pt>
                <c:pt idx="548">
                  <c:v>0.9991057782980427</c:v>
                </c:pt>
                <c:pt idx="549">
                  <c:v>0.9991057782980427</c:v>
                </c:pt>
                <c:pt idx="550">
                  <c:v>0.9991057782980427</c:v>
                </c:pt>
                <c:pt idx="551">
                  <c:v>0.9991057782980427</c:v>
                </c:pt>
                <c:pt idx="552">
                  <c:v>0.99123662732090256</c:v>
                </c:pt>
                <c:pt idx="553">
                  <c:v>0.99602071342632303</c:v>
                </c:pt>
                <c:pt idx="554">
                  <c:v>0.98982213117418505</c:v>
                </c:pt>
                <c:pt idx="555">
                  <c:v>0.99360631483106221</c:v>
                </c:pt>
                <c:pt idx="556">
                  <c:v>0.99360631483106221</c:v>
                </c:pt>
                <c:pt idx="557">
                  <c:v>0.99360631483106221</c:v>
                </c:pt>
                <c:pt idx="558">
                  <c:v>0.99311449289499287</c:v>
                </c:pt>
                <c:pt idx="559">
                  <c:v>1.0058571521477488</c:v>
                </c:pt>
                <c:pt idx="560">
                  <c:v>1.0048938314961053</c:v>
                </c:pt>
                <c:pt idx="561">
                  <c:v>1.0102713556400873</c:v>
                </c:pt>
                <c:pt idx="562">
                  <c:v>1.0193842877117578</c:v>
                </c:pt>
                <c:pt idx="563">
                  <c:v>1.0193842877117578</c:v>
                </c:pt>
                <c:pt idx="564">
                  <c:v>1.0193842877117578</c:v>
                </c:pt>
                <c:pt idx="565">
                  <c:v>1.0291922739244814</c:v>
                </c:pt>
                <c:pt idx="566">
                  <c:v>1.0141002503820638</c:v>
                </c:pt>
                <c:pt idx="567">
                  <c:v>1.0197866874776289</c:v>
                </c:pt>
                <c:pt idx="568">
                  <c:v>1.0178884986830459</c:v>
                </c:pt>
                <c:pt idx="569">
                  <c:v>1.0125312977595522</c:v>
                </c:pt>
                <c:pt idx="570">
                  <c:v>1.0125312977595522</c:v>
                </c:pt>
                <c:pt idx="571">
                  <c:v>1.0125312977595522</c:v>
                </c:pt>
                <c:pt idx="572">
                  <c:v>0.99936591552042842</c:v>
                </c:pt>
                <c:pt idx="573">
                  <c:v>0.99595974376482732</c:v>
                </c:pt>
                <c:pt idx="574">
                  <c:v>0.99331772509997918</c:v>
                </c:pt>
                <c:pt idx="575">
                  <c:v>0.96674308197573366</c:v>
                </c:pt>
                <c:pt idx="576">
                  <c:v>0.97664861964685934</c:v>
                </c:pt>
                <c:pt idx="577">
                  <c:v>0.97664861964685934</c:v>
                </c:pt>
                <c:pt idx="578">
                  <c:v>0.97664861964685934</c:v>
                </c:pt>
                <c:pt idx="579">
                  <c:v>0.97140929340226134</c:v>
                </c:pt>
                <c:pt idx="580">
                  <c:v>0.96063392189379071</c:v>
                </c:pt>
                <c:pt idx="581">
                  <c:v>0.94338357233439862</c:v>
                </c:pt>
                <c:pt idx="582">
                  <c:v>0.96871036972001856</c:v>
                </c:pt>
                <c:pt idx="583">
                  <c:v>0.9630279972685537</c:v>
                </c:pt>
                <c:pt idx="584">
                  <c:v>0.9630279972685537</c:v>
                </c:pt>
                <c:pt idx="585">
                  <c:v>0.9630279972685537</c:v>
                </c:pt>
                <c:pt idx="586">
                  <c:v>0.9493342112964509</c:v>
                </c:pt>
                <c:pt idx="587">
                  <c:v>0.98054661333852977</c:v>
                </c:pt>
                <c:pt idx="588">
                  <c:v>0.97200679608492635</c:v>
                </c:pt>
                <c:pt idx="589">
                  <c:v>0.95294361525703963</c:v>
                </c:pt>
                <c:pt idx="590">
                  <c:v>0.95665057067602499</c:v>
                </c:pt>
                <c:pt idx="591">
                  <c:v>0.95665057067602499</c:v>
                </c:pt>
                <c:pt idx="592">
                  <c:v>0.95665057067602499</c:v>
                </c:pt>
                <c:pt idx="593">
                  <c:v>0.95529297954670223</c:v>
                </c:pt>
                <c:pt idx="594">
                  <c:v>0.96579601990049113</c:v>
                </c:pt>
                <c:pt idx="595">
                  <c:v>0.9532931746496196</c:v>
                </c:pt>
                <c:pt idx="596">
                  <c:v>0.93516486196467818</c:v>
                </c:pt>
                <c:pt idx="597">
                  <c:v>0.93187656488796644</c:v>
                </c:pt>
                <c:pt idx="598">
                  <c:v>0.93187656488796644</c:v>
                </c:pt>
                <c:pt idx="599">
                  <c:v>0.93187656488796644</c:v>
                </c:pt>
                <c:pt idx="600">
                  <c:v>0.92095080154780862</c:v>
                </c:pt>
                <c:pt idx="601">
                  <c:v>0.93890839918055968</c:v>
                </c:pt>
                <c:pt idx="602">
                  <c:v>0.93323822066139073</c:v>
                </c:pt>
                <c:pt idx="603">
                  <c:v>0.92254414203491553</c:v>
                </c:pt>
                <c:pt idx="604">
                  <c:v>0.95086658212205954</c:v>
                </c:pt>
                <c:pt idx="605">
                  <c:v>0.95086658212205954</c:v>
                </c:pt>
                <c:pt idx="606">
                  <c:v>0.95086658212205954</c:v>
                </c:pt>
                <c:pt idx="607">
                  <c:v>0.92749487854842882</c:v>
                </c:pt>
                <c:pt idx="608">
                  <c:v>0.93991643091730048</c:v>
                </c:pt>
                <c:pt idx="609">
                  <c:v>0.94537118329918413</c:v>
                </c:pt>
                <c:pt idx="610">
                  <c:v>0.93427470490683007</c:v>
                </c:pt>
                <c:pt idx="611">
                  <c:v>0.93154326407178978</c:v>
                </c:pt>
                <c:pt idx="612">
                  <c:v>0.93154326407178978</c:v>
                </c:pt>
                <c:pt idx="613">
                  <c:v>0.93154326407178978</c:v>
                </c:pt>
                <c:pt idx="614">
                  <c:v>0.92493008812147592</c:v>
                </c:pt>
                <c:pt idx="615">
                  <c:v>0.90470848372515689</c:v>
                </c:pt>
                <c:pt idx="616">
                  <c:v>0.89984716938184051</c:v>
                </c:pt>
                <c:pt idx="617">
                  <c:v>0.9010340454589717</c:v>
                </c:pt>
                <c:pt idx="618">
                  <c:v>0.8929697915650423</c:v>
                </c:pt>
                <c:pt idx="619">
                  <c:v>0.8929697915650423</c:v>
                </c:pt>
                <c:pt idx="620">
                  <c:v>0.8929697915650423</c:v>
                </c:pt>
                <c:pt idx="621">
                  <c:v>0.8851616102494001</c:v>
                </c:pt>
                <c:pt idx="622">
                  <c:v>0.87593893278703683</c:v>
                </c:pt>
                <c:pt idx="623">
                  <c:v>0.87885734725066622</c:v>
                </c:pt>
                <c:pt idx="624">
                  <c:v>0.87602429031313611</c:v>
                </c:pt>
                <c:pt idx="625">
                  <c:v>0.88047914024647178</c:v>
                </c:pt>
                <c:pt idx="626">
                  <c:v>0.88047914024647178</c:v>
                </c:pt>
                <c:pt idx="627">
                  <c:v>0.88047914024647178</c:v>
                </c:pt>
                <c:pt idx="628">
                  <c:v>0.87387002894025767</c:v>
                </c:pt>
                <c:pt idx="629">
                  <c:v>0.87248398530223603</c:v>
                </c:pt>
                <c:pt idx="630">
                  <c:v>0.85898530224692715</c:v>
                </c:pt>
                <c:pt idx="631">
                  <c:v>0.86355802685916061</c:v>
                </c:pt>
                <c:pt idx="632">
                  <c:v>0.86950460117711281</c:v>
                </c:pt>
                <c:pt idx="633">
                  <c:v>0.86950460117711281</c:v>
                </c:pt>
                <c:pt idx="634">
                  <c:v>0.86950460117711281</c:v>
                </c:pt>
                <c:pt idx="635">
                  <c:v>0.85729847494552791</c:v>
                </c:pt>
                <c:pt idx="636">
                  <c:v>0.85108363411698862</c:v>
                </c:pt>
                <c:pt idx="637">
                  <c:v>0.81203459825056923</c:v>
                </c:pt>
                <c:pt idx="638">
                  <c:v>0.81203459825056923</c:v>
                </c:pt>
                <c:pt idx="639">
                  <c:v>0.81883068318537433</c:v>
                </c:pt>
                <c:pt idx="640">
                  <c:v>0.81883068318537433</c:v>
                </c:pt>
                <c:pt idx="641">
                  <c:v>0.81883068318537433</c:v>
                </c:pt>
                <c:pt idx="642">
                  <c:v>0.82701281175819474</c:v>
                </c:pt>
                <c:pt idx="643">
                  <c:v>0.82676893311220878</c:v>
                </c:pt>
                <c:pt idx="644">
                  <c:v>0.82676893311220878</c:v>
                </c:pt>
                <c:pt idx="645">
                  <c:v>0.82676893311220878</c:v>
                </c:pt>
                <c:pt idx="646">
                  <c:v>0.82217994992357879</c:v>
                </c:pt>
                <c:pt idx="647">
                  <c:v>0.82217994992357879</c:v>
                </c:pt>
                <c:pt idx="648">
                  <c:v>0.82217994992357879</c:v>
                </c:pt>
                <c:pt idx="649">
                  <c:v>0.82809400708873382</c:v>
                </c:pt>
                <c:pt idx="650">
                  <c:v>0.82871183299189877</c:v>
                </c:pt>
                <c:pt idx="651">
                  <c:v>0.8193143758332414</c:v>
                </c:pt>
                <c:pt idx="652">
                  <c:v>0.81139644912690556</c:v>
                </c:pt>
                <c:pt idx="653">
                  <c:v>0.81453435437192256</c:v>
                </c:pt>
                <c:pt idx="654">
                  <c:v>0.81453435437192256</c:v>
                </c:pt>
                <c:pt idx="655">
                  <c:v>0.81453435437192256</c:v>
                </c:pt>
                <c:pt idx="656">
                  <c:v>0.81579845868695144</c:v>
                </c:pt>
                <c:pt idx="657">
                  <c:v>0.82029801970538663</c:v>
                </c:pt>
                <c:pt idx="658">
                  <c:v>0.81388401131596111</c:v>
                </c:pt>
                <c:pt idx="659">
                  <c:v>0.81281094527362341</c:v>
                </c:pt>
                <c:pt idx="660">
                  <c:v>0.81089649790263496</c:v>
                </c:pt>
                <c:pt idx="661">
                  <c:v>0.81089649790263496</c:v>
                </c:pt>
                <c:pt idx="662">
                  <c:v>0.81089649790263496</c:v>
                </c:pt>
                <c:pt idx="663">
                  <c:v>0.80667739732708321</c:v>
                </c:pt>
                <c:pt idx="664">
                  <c:v>0.80316554482488667</c:v>
                </c:pt>
                <c:pt idx="665">
                  <c:v>0.79539800995023957</c:v>
                </c:pt>
                <c:pt idx="666">
                  <c:v>0.79534110493284349</c:v>
                </c:pt>
                <c:pt idx="667">
                  <c:v>0.79430462068740382</c:v>
                </c:pt>
                <c:pt idx="668">
                  <c:v>0.79430462068740382</c:v>
                </c:pt>
                <c:pt idx="669">
                  <c:v>0.79430462068740382</c:v>
                </c:pt>
                <c:pt idx="670">
                  <c:v>0.79495089909926597</c:v>
                </c:pt>
                <c:pt idx="671">
                  <c:v>0.7746805189737519</c:v>
                </c:pt>
                <c:pt idx="672">
                  <c:v>0.77257909797417634</c:v>
                </c:pt>
                <c:pt idx="673">
                  <c:v>0.76872988001169973</c:v>
                </c:pt>
                <c:pt idx="674">
                  <c:v>0.77802165642375976</c:v>
                </c:pt>
                <c:pt idx="675">
                  <c:v>0.77802165642375976</c:v>
                </c:pt>
                <c:pt idx="676">
                  <c:v>0.77802165642375976</c:v>
                </c:pt>
                <c:pt idx="677">
                  <c:v>0.77012405293791564</c:v>
                </c:pt>
                <c:pt idx="678">
                  <c:v>0.75827155074300989</c:v>
                </c:pt>
                <c:pt idx="679">
                  <c:v>0.75603599648814279</c:v>
                </c:pt>
                <c:pt idx="680">
                  <c:v>0.75183315448898613</c:v>
                </c:pt>
                <c:pt idx="681">
                  <c:v>0.71407261080218964</c:v>
                </c:pt>
                <c:pt idx="682">
                  <c:v>0.71407261080218964</c:v>
                </c:pt>
                <c:pt idx="683">
                  <c:v>0.71407261080218964</c:v>
                </c:pt>
                <c:pt idx="684">
                  <c:v>0.7350624329333636</c:v>
                </c:pt>
                <c:pt idx="685">
                  <c:v>0.74698809872206651</c:v>
                </c:pt>
                <c:pt idx="686">
                  <c:v>0.76267356030305311</c:v>
                </c:pt>
                <c:pt idx="687">
                  <c:v>0.75808457711442101</c:v>
                </c:pt>
                <c:pt idx="688">
                  <c:v>0.75948281468473888</c:v>
                </c:pt>
                <c:pt idx="689">
                  <c:v>0.75948281468473888</c:v>
                </c:pt>
                <c:pt idx="690">
                  <c:v>0.75948281468473888</c:v>
                </c:pt>
                <c:pt idx="691">
                  <c:v>0.76231993626637395</c:v>
                </c:pt>
                <c:pt idx="692">
                  <c:v>0.76764462003706246</c:v>
                </c:pt>
                <c:pt idx="693">
                  <c:v>0.79259340552140345</c:v>
                </c:pt>
                <c:pt idx="694">
                  <c:v>0.77970441908105881</c:v>
                </c:pt>
                <c:pt idx="695">
                  <c:v>0.78921162163040171</c:v>
                </c:pt>
                <c:pt idx="696">
                  <c:v>0.78921162163040171</c:v>
                </c:pt>
                <c:pt idx="697">
                  <c:v>0.78921162163040171</c:v>
                </c:pt>
                <c:pt idx="698">
                  <c:v>0.78688664520533658</c:v>
                </c:pt>
                <c:pt idx="699">
                  <c:v>0.76337267908821005</c:v>
                </c:pt>
                <c:pt idx="700">
                  <c:v>0.78104981627808368</c:v>
                </c:pt>
                <c:pt idx="701">
                  <c:v>0.7661894774493484</c:v>
                </c:pt>
                <c:pt idx="702">
                  <c:v>0.76924608981236509</c:v>
                </c:pt>
                <c:pt idx="703">
                  <c:v>0.76924608981236509</c:v>
                </c:pt>
                <c:pt idx="704">
                  <c:v>0.76924608981236509</c:v>
                </c:pt>
                <c:pt idx="705">
                  <c:v>0.76991675608883015</c:v>
                </c:pt>
                <c:pt idx="706">
                  <c:v>0.76759177966376579</c:v>
                </c:pt>
                <c:pt idx="707">
                  <c:v>0.76484814489642394</c:v>
                </c:pt>
                <c:pt idx="708">
                  <c:v>0.78987415861866261</c:v>
                </c:pt>
                <c:pt idx="709">
                  <c:v>0.79388189770102824</c:v>
                </c:pt>
                <c:pt idx="710">
                  <c:v>0.79388189770102824</c:v>
                </c:pt>
                <c:pt idx="711">
                  <c:v>0.79388189770102824</c:v>
                </c:pt>
                <c:pt idx="712">
                  <c:v>0.79930006828601186</c:v>
                </c:pt>
                <c:pt idx="713">
                  <c:v>0.7971376776249387</c:v>
                </c:pt>
                <c:pt idx="714">
                  <c:v>0.7850616200045436</c:v>
                </c:pt>
                <c:pt idx="715">
                  <c:v>0.76553506974928398</c:v>
                </c:pt>
                <c:pt idx="716">
                  <c:v>0.76204354046759049</c:v>
                </c:pt>
                <c:pt idx="717">
                  <c:v>0.76204354046759049</c:v>
                </c:pt>
                <c:pt idx="718">
                  <c:v>0.76204354046759049</c:v>
                </c:pt>
                <c:pt idx="719">
                  <c:v>0.77250186973627688</c:v>
                </c:pt>
                <c:pt idx="720">
                  <c:v>0.75746675121125273</c:v>
                </c:pt>
                <c:pt idx="721">
                  <c:v>0.76690891945500672</c:v>
                </c:pt>
                <c:pt idx="722">
                  <c:v>0.77627385946085925</c:v>
                </c:pt>
                <c:pt idx="723">
                  <c:v>0.78565505804311231</c:v>
                </c:pt>
                <c:pt idx="724">
                  <c:v>0.78565505804311231</c:v>
                </c:pt>
                <c:pt idx="725">
                  <c:v>0.78565505804311231</c:v>
                </c:pt>
                <c:pt idx="726">
                  <c:v>0.77227018502259082</c:v>
                </c:pt>
                <c:pt idx="727">
                  <c:v>0.77015657009071425</c:v>
                </c:pt>
                <c:pt idx="728">
                  <c:v>0.76610818456735097</c:v>
                </c:pt>
                <c:pt idx="729">
                  <c:v>0.76829089844892606</c:v>
                </c:pt>
                <c:pt idx="730">
                  <c:v>0.7453175299970618</c:v>
                </c:pt>
                <c:pt idx="731">
                  <c:v>0.7453175299970618</c:v>
                </c:pt>
                <c:pt idx="732">
                  <c:v>0.7453175299970618</c:v>
                </c:pt>
                <c:pt idx="733">
                  <c:v>0.75519055051539175</c:v>
                </c:pt>
                <c:pt idx="734">
                  <c:v>0.75185754235358737</c:v>
                </c:pt>
                <c:pt idx="735">
                  <c:v>0.77888336097290456</c:v>
                </c:pt>
                <c:pt idx="736">
                  <c:v>0.77284329984065769</c:v>
                </c:pt>
                <c:pt idx="737">
                  <c:v>0.77742821838519383</c:v>
                </c:pt>
                <c:pt idx="738">
                  <c:v>0.77742821838519383</c:v>
                </c:pt>
                <c:pt idx="739">
                  <c:v>0.77742821838519383</c:v>
                </c:pt>
                <c:pt idx="740">
                  <c:v>0.77733473157089772</c:v>
                </c:pt>
                <c:pt idx="741">
                  <c:v>0.78701264917242741</c:v>
                </c:pt>
                <c:pt idx="742">
                  <c:v>0.78042792573081232</c:v>
                </c:pt>
                <c:pt idx="743">
                  <c:v>0.79009771404414963</c:v>
                </c:pt>
                <c:pt idx="744">
                  <c:v>0.79638571846648265</c:v>
                </c:pt>
                <c:pt idx="745">
                  <c:v>0.79638571846648265</c:v>
                </c:pt>
                <c:pt idx="746">
                  <c:v>0.79638571846648265</c:v>
                </c:pt>
                <c:pt idx="747">
                  <c:v>0.76609192599095199</c:v>
                </c:pt>
                <c:pt idx="748">
                  <c:v>0.75553604526386842</c:v>
                </c:pt>
                <c:pt idx="749">
                  <c:v>0.75713345039507818</c:v>
                </c:pt>
                <c:pt idx="750">
                  <c:v>0.75873492017038369</c:v>
                </c:pt>
                <c:pt idx="751">
                  <c:v>0.75845039508339862</c:v>
                </c:pt>
                <c:pt idx="752">
                  <c:v>0.75845039508339862</c:v>
                </c:pt>
                <c:pt idx="753">
                  <c:v>0.75845039508339862</c:v>
                </c:pt>
                <c:pt idx="754">
                  <c:v>0.75089828634604205</c:v>
                </c:pt>
                <c:pt idx="755">
                  <c:v>0.71531639189671481</c:v>
                </c:pt>
                <c:pt idx="756">
                  <c:v>0.71669024160243933</c:v>
                </c:pt>
                <c:pt idx="757">
                  <c:v>0.74046028029784849</c:v>
                </c:pt>
                <c:pt idx="758">
                  <c:v>0.72656732676486047</c:v>
                </c:pt>
                <c:pt idx="759">
                  <c:v>0.72656732676486047</c:v>
                </c:pt>
                <c:pt idx="760">
                  <c:v>0.72656732676486047</c:v>
                </c:pt>
                <c:pt idx="761">
                  <c:v>0.7268477872077439</c:v>
                </c:pt>
                <c:pt idx="762">
                  <c:v>0.73430640913080869</c:v>
                </c:pt>
                <c:pt idx="763">
                  <c:v>0.74172031996877819</c:v>
                </c:pt>
                <c:pt idx="764">
                  <c:v>0.74338682404967771</c:v>
                </c:pt>
                <c:pt idx="765">
                  <c:v>0.74338682404967771</c:v>
                </c:pt>
                <c:pt idx="766">
                  <c:v>0.74338682404967771</c:v>
                </c:pt>
                <c:pt idx="767">
                  <c:v>0.74338682404967771</c:v>
                </c:pt>
                <c:pt idx="768">
                  <c:v>0.74367541378076374</c:v>
                </c:pt>
                <c:pt idx="769">
                  <c:v>0.74357786232236667</c:v>
                </c:pt>
                <c:pt idx="770">
                  <c:v>0.7673438363736842</c:v>
                </c:pt>
                <c:pt idx="771">
                  <c:v>0.75708873930997933</c:v>
                </c:pt>
                <c:pt idx="772">
                  <c:v>0.76562449191948312</c:v>
                </c:pt>
                <c:pt idx="773">
                  <c:v>0.76562449191948312</c:v>
                </c:pt>
                <c:pt idx="774">
                  <c:v>0.76562449191948312</c:v>
                </c:pt>
                <c:pt idx="775">
                  <c:v>0.75847071830390078</c:v>
                </c:pt>
                <c:pt idx="776">
                  <c:v>0.75808864175851964</c:v>
                </c:pt>
                <c:pt idx="777">
                  <c:v>0.76307189542483256</c:v>
                </c:pt>
                <c:pt idx="778">
                  <c:v>0.75297531948102014</c:v>
                </c:pt>
                <c:pt idx="779">
                  <c:v>0.75750333300815365</c:v>
                </c:pt>
                <c:pt idx="780">
                  <c:v>0.75750333300815365</c:v>
                </c:pt>
                <c:pt idx="781">
                  <c:v>0.75750333300815365</c:v>
                </c:pt>
                <c:pt idx="782">
                  <c:v>0.75846258901569463</c:v>
                </c:pt>
                <c:pt idx="783">
                  <c:v>0.7562473579813267</c:v>
                </c:pt>
                <c:pt idx="784">
                  <c:v>0.74885783500795777</c:v>
                </c:pt>
                <c:pt idx="785">
                  <c:v>0.73996845836177938</c:v>
                </c:pt>
                <c:pt idx="786">
                  <c:v>0.73187575195915167</c:v>
                </c:pt>
                <c:pt idx="787">
                  <c:v>0.73187575195915167</c:v>
                </c:pt>
                <c:pt idx="788">
                  <c:v>0.73187575195915167</c:v>
                </c:pt>
                <c:pt idx="789">
                  <c:v>0.69528582577308673</c:v>
                </c:pt>
                <c:pt idx="790">
                  <c:v>0.71039004324780464</c:v>
                </c:pt>
                <c:pt idx="791">
                  <c:v>0.68920511819984265</c:v>
                </c:pt>
                <c:pt idx="792">
                  <c:v>0.70608558514615549</c:v>
                </c:pt>
                <c:pt idx="793">
                  <c:v>0.68772152310343082</c:v>
                </c:pt>
                <c:pt idx="794">
                  <c:v>0.68772152310343082</c:v>
                </c:pt>
                <c:pt idx="795">
                  <c:v>0.68772152310343082</c:v>
                </c:pt>
                <c:pt idx="796">
                  <c:v>0.6712393912788942</c:v>
                </c:pt>
                <c:pt idx="797">
                  <c:v>0.64860338828731301</c:v>
                </c:pt>
                <c:pt idx="798">
                  <c:v>0.64837170357362905</c:v>
                </c:pt>
                <c:pt idx="799">
                  <c:v>0.65745211849249663</c:v>
                </c:pt>
                <c:pt idx="800">
                  <c:v>0.69308278867101458</c:v>
                </c:pt>
                <c:pt idx="801">
                  <c:v>0.69308278867101458</c:v>
                </c:pt>
                <c:pt idx="802">
                  <c:v>0.69308278867101458</c:v>
                </c:pt>
                <c:pt idx="803">
                  <c:v>0.71066643904658988</c:v>
                </c:pt>
                <c:pt idx="804">
                  <c:v>0.70000487757291063</c:v>
                </c:pt>
                <c:pt idx="805">
                  <c:v>0.68380727083535642</c:v>
                </c:pt>
                <c:pt idx="806">
                  <c:v>0.69355835203068761</c:v>
                </c:pt>
                <c:pt idx="807">
                  <c:v>0.6938794589145717</c:v>
                </c:pt>
                <c:pt idx="808">
                  <c:v>0.6938794589145717</c:v>
                </c:pt>
                <c:pt idx="809">
                  <c:v>0.6938794589145717</c:v>
                </c:pt>
                <c:pt idx="810">
                  <c:v>0.67666569115207731</c:v>
                </c:pt>
                <c:pt idx="811">
                  <c:v>0.6920300458491766</c:v>
                </c:pt>
                <c:pt idx="812">
                  <c:v>0.69375345494747664</c:v>
                </c:pt>
                <c:pt idx="813">
                  <c:v>0.68277891587811879</c:v>
                </c:pt>
                <c:pt idx="814">
                  <c:v>0.69355428738658764</c:v>
                </c:pt>
                <c:pt idx="815">
                  <c:v>0.69355428738658764</c:v>
                </c:pt>
                <c:pt idx="816">
                  <c:v>0.69355428738658764</c:v>
                </c:pt>
                <c:pt idx="817">
                  <c:v>0.70240301759177282</c:v>
                </c:pt>
                <c:pt idx="818">
                  <c:v>0.70088690534255849</c:v>
                </c:pt>
                <c:pt idx="819">
                  <c:v>0.70177299775630742</c:v>
                </c:pt>
                <c:pt idx="820">
                  <c:v>0.68759145449223569</c:v>
                </c:pt>
                <c:pt idx="821">
                  <c:v>0.66702435534743665</c:v>
                </c:pt>
                <c:pt idx="822">
                  <c:v>0.66702435534743665</c:v>
                </c:pt>
                <c:pt idx="823">
                  <c:v>0.66702435534743665</c:v>
                </c:pt>
                <c:pt idx="824">
                  <c:v>0.64197395376060062</c:v>
                </c:pt>
                <c:pt idx="825">
                  <c:v>0.65081455467758687</c:v>
                </c:pt>
                <c:pt idx="826">
                  <c:v>0.62899554515005862</c:v>
                </c:pt>
                <c:pt idx="827">
                  <c:v>0.62994667186940456</c:v>
                </c:pt>
                <c:pt idx="828">
                  <c:v>0.64923340812277663</c:v>
                </c:pt>
                <c:pt idx="829">
                  <c:v>0.64923340812277663</c:v>
                </c:pt>
                <c:pt idx="830">
                  <c:v>0.64923340812277663</c:v>
                </c:pt>
                <c:pt idx="831">
                  <c:v>0.66512616655284762</c:v>
                </c:pt>
                <c:pt idx="832">
                  <c:v>0.68105144213571955</c:v>
                </c:pt>
                <c:pt idx="833">
                  <c:v>0.66815432640717465</c:v>
                </c:pt>
                <c:pt idx="834">
                  <c:v>0.64073017266607701</c:v>
                </c:pt>
                <c:pt idx="835">
                  <c:v>0.63762071992975622</c:v>
                </c:pt>
                <c:pt idx="836">
                  <c:v>0.63762071992975622</c:v>
                </c:pt>
                <c:pt idx="837">
                  <c:v>0.63762071992975622</c:v>
                </c:pt>
                <c:pt idx="838">
                  <c:v>0.63130426299872522</c:v>
                </c:pt>
                <c:pt idx="839">
                  <c:v>0.6348689558742151</c:v>
                </c:pt>
                <c:pt idx="840">
                  <c:v>0.6326455955516469</c:v>
                </c:pt>
                <c:pt idx="841">
                  <c:v>0.62442282053782505</c:v>
                </c:pt>
                <c:pt idx="842">
                  <c:v>0.62580479953174462</c:v>
                </c:pt>
                <c:pt idx="843">
                  <c:v>0.62580479953174462</c:v>
                </c:pt>
                <c:pt idx="844">
                  <c:v>0.62580479953174462</c:v>
                </c:pt>
                <c:pt idx="845">
                  <c:v>0.62995480115760194</c:v>
                </c:pt>
                <c:pt idx="846">
                  <c:v>0.61050547914023801</c:v>
                </c:pt>
                <c:pt idx="847">
                  <c:v>0.57058254479236492</c:v>
                </c:pt>
                <c:pt idx="848">
                  <c:v>0.57058254479236492</c:v>
                </c:pt>
                <c:pt idx="849">
                  <c:v>0.57058254479236492</c:v>
                </c:pt>
                <c:pt idx="850">
                  <c:v>0.57058254479236492</c:v>
                </c:pt>
                <c:pt idx="851">
                  <c:v>0.57058254479236492</c:v>
                </c:pt>
                <c:pt idx="852">
                  <c:v>0.59038142620231326</c:v>
                </c:pt>
                <c:pt idx="853">
                  <c:v>0.58313010112833441</c:v>
                </c:pt>
                <c:pt idx="854">
                  <c:v>0.60892839722953318</c:v>
                </c:pt>
                <c:pt idx="855">
                  <c:v>0.59711654147561632</c:v>
                </c:pt>
                <c:pt idx="856">
                  <c:v>0.5939705069424035</c:v>
                </c:pt>
                <c:pt idx="857">
                  <c:v>0.5939705069424035</c:v>
                </c:pt>
                <c:pt idx="858">
                  <c:v>0.5939705069424035</c:v>
                </c:pt>
                <c:pt idx="859">
                  <c:v>0.59468994894806149</c:v>
                </c:pt>
                <c:pt idx="860">
                  <c:v>0.57135076252722516</c:v>
                </c:pt>
                <c:pt idx="861">
                  <c:v>0.61028192371475121</c:v>
                </c:pt>
                <c:pt idx="862">
                  <c:v>0.58212613403569557</c:v>
                </c:pt>
                <c:pt idx="863">
                  <c:v>0.57269209508014685</c:v>
                </c:pt>
                <c:pt idx="864">
                  <c:v>0.57269209508014685</c:v>
                </c:pt>
                <c:pt idx="865">
                  <c:v>0.57269209508014685</c:v>
                </c:pt>
                <c:pt idx="866">
                  <c:v>0.59418999772379144</c:v>
                </c:pt>
                <c:pt idx="867">
                  <c:v>0.61300117061749504</c:v>
                </c:pt>
                <c:pt idx="868">
                  <c:v>0.62065896010144561</c:v>
                </c:pt>
                <c:pt idx="869">
                  <c:v>0.62961337105322268</c:v>
                </c:pt>
                <c:pt idx="870">
                  <c:v>0.66181754625564171</c:v>
                </c:pt>
                <c:pt idx="871">
                  <c:v>0.66181754625564171</c:v>
                </c:pt>
                <c:pt idx="872">
                  <c:v>0.66181754625564171</c:v>
                </c:pt>
                <c:pt idx="873">
                  <c:v>0.65248105875848983</c:v>
                </c:pt>
                <c:pt idx="874">
                  <c:v>0.64568090917958776</c:v>
                </c:pt>
                <c:pt idx="875">
                  <c:v>0.64984310473774132</c:v>
                </c:pt>
                <c:pt idx="876">
                  <c:v>0.6809538906773247</c:v>
                </c:pt>
                <c:pt idx="877">
                  <c:v>0.6809538906773247</c:v>
                </c:pt>
                <c:pt idx="878">
                  <c:v>0.6809538906773247</c:v>
                </c:pt>
                <c:pt idx="879">
                  <c:v>0.6809538906773247</c:v>
                </c:pt>
                <c:pt idx="880">
                  <c:v>0.71606835105517364</c:v>
                </c:pt>
                <c:pt idx="881">
                  <c:v>0.71380027964750792</c:v>
                </c:pt>
                <c:pt idx="882">
                  <c:v>0.72690875686923984</c:v>
                </c:pt>
                <c:pt idx="883">
                  <c:v>0.70636198094493785</c:v>
                </c:pt>
                <c:pt idx="884">
                  <c:v>0.71739748967579564</c:v>
                </c:pt>
                <c:pt idx="885">
                  <c:v>0.71739748967579564</c:v>
                </c:pt>
                <c:pt idx="886">
                  <c:v>0.71739748967579564</c:v>
                </c:pt>
                <c:pt idx="887">
                  <c:v>0.70771550743016165</c:v>
                </c:pt>
                <c:pt idx="888">
                  <c:v>0.69971222319772852</c:v>
                </c:pt>
                <c:pt idx="889">
                  <c:v>0.69387132962636988</c:v>
                </c:pt>
                <c:pt idx="890">
                  <c:v>0.68112054108541442</c:v>
                </c:pt>
                <c:pt idx="891">
                  <c:v>0.71344665561082665</c:v>
                </c:pt>
                <c:pt idx="892">
                  <c:v>0.71344665561082665</c:v>
                </c:pt>
                <c:pt idx="893">
                  <c:v>0.71344665561082665</c:v>
                </c:pt>
                <c:pt idx="894">
                  <c:v>0.70608964979025557</c:v>
                </c:pt>
                <c:pt idx="895">
                  <c:v>0.7064432738269355</c:v>
                </c:pt>
                <c:pt idx="896">
                  <c:v>0.71026403928071224</c:v>
                </c:pt>
                <c:pt idx="897">
                  <c:v>0.6815717165804912</c:v>
                </c:pt>
                <c:pt idx="898">
                  <c:v>0.67911667154423161</c:v>
                </c:pt>
                <c:pt idx="899">
                  <c:v>0.67911667154423161</c:v>
                </c:pt>
                <c:pt idx="900">
                  <c:v>0.67911667154423161</c:v>
                </c:pt>
                <c:pt idx="901">
                  <c:v>0.69580203557375764</c:v>
                </c:pt>
                <c:pt idx="902">
                  <c:v>0.6728815074951997</c:v>
                </c:pt>
                <c:pt idx="903">
                  <c:v>0.66037866224432851</c:v>
                </c:pt>
                <c:pt idx="904">
                  <c:v>0.69784248691183781</c:v>
                </c:pt>
                <c:pt idx="905">
                  <c:v>0.69784248691183781</c:v>
                </c:pt>
                <c:pt idx="906">
                  <c:v>0.69784248691183781</c:v>
                </c:pt>
                <c:pt idx="907">
                  <c:v>0.69784248691183781</c:v>
                </c:pt>
                <c:pt idx="908">
                  <c:v>0.69784248691183781</c:v>
                </c:pt>
                <c:pt idx="909">
                  <c:v>0.69213572659577383</c:v>
                </c:pt>
                <c:pt idx="910">
                  <c:v>0.73146928754917651</c:v>
                </c:pt>
                <c:pt idx="911">
                  <c:v>0.74085455077552564</c:v>
                </c:pt>
                <c:pt idx="912">
                  <c:v>0.71197931909081458</c:v>
                </c:pt>
                <c:pt idx="913">
                  <c:v>0.71197931909081458</c:v>
                </c:pt>
                <c:pt idx="914">
                  <c:v>0.71197931909081458</c:v>
                </c:pt>
                <c:pt idx="915">
                  <c:v>0.7030411667154346</c:v>
                </c:pt>
                <c:pt idx="916">
                  <c:v>0.72315709036515963</c:v>
                </c:pt>
                <c:pt idx="917">
                  <c:v>0.73939534354371372</c:v>
                </c:pt>
                <c:pt idx="918">
                  <c:v>0.74817497479920003</c:v>
                </c:pt>
                <c:pt idx="919">
                  <c:v>0.7327862322374995</c:v>
                </c:pt>
                <c:pt idx="920">
                  <c:v>0.7327862322374995</c:v>
                </c:pt>
                <c:pt idx="921">
                  <c:v>0.7327862322374995</c:v>
                </c:pt>
                <c:pt idx="922">
                  <c:v>0.73014421357265336</c:v>
                </c:pt>
                <c:pt idx="923">
                  <c:v>0.74387864598574871</c:v>
                </c:pt>
                <c:pt idx="924">
                  <c:v>0.7422853054986418</c:v>
                </c:pt>
                <c:pt idx="925">
                  <c:v>0.76276298247324581</c:v>
                </c:pt>
                <c:pt idx="926">
                  <c:v>0.76401895750007576</c:v>
                </c:pt>
                <c:pt idx="927">
                  <c:v>0.76401895750007576</c:v>
                </c:pt>
                <c:pt idx="928">
                  <c:v>0.76401895750007576</c:v>
                </c:pt>
                <c:pt idx="929">
                  <c:v>0.75628800442232391</c:v>
                </c:pt>
                <c:pt idx="930">
                  <c:v>0.75847071830390034</c:v>
                </c:pt>
                <c:pt idx="931">
                  <c:v>0.75907635027476084</c:v>
                </c:pt>
                <c:pt idx="932">
                  <c:v>0.73930592137351803</c:v>
                </c:pt>
                <c:pt idx="933">
                  <c:v>0.73726547003543563</c:v>
                </c:pt>
                <c:pt idx="934">
                  <c:v>0.73726547003543563</c:v>
                </c:pt>
                <c:pt idx="935">
                  <c:v>0.73726547003543563</c:v>
                </c:pt>
                <c:pt idx="936">
                  <c:v>0.72877442851103302</c:v>
                </c:pt>
                <c:pt idx="937">
                  <c:v>0.7080284850258427</c:v>
                </c:pt>
                <c:pt idx="938">
                  <c:v>0.69581422950605543</c:v>
                </c:pt>
                <c:pt idx="939">
                  <c:v>0.72874191135823541</c:v>
                </c:pt>
                <c:pt idx="940">
                  <c:v>0.74042776314504999</c:v>
                </c:pt>
                <c:pt idx="941">
                  <c:v>0.74042776314504999</c:v>
                </c:pt>
                <c:pt idx="942">
                  <c:v>0.74042776314504999</c:v>
                </c:pt>
                <c:pt idx="943">
                  <c:v>0.7453012714206656</c:v>
                </c:pt>
                <c:pt idx="944">
                  <c:v>0.72838828732155303</c:v>
                </c:pt>
                <c:pt idx="945">
                  <c:v>0.74212678437875068</c:v>
                </c:pt>
                <c:pt idx="946">
                  <c:v>0.73778574448020462</c:v>
                </c:pt>
                <c:pt idx="947">
                  <c:v>0.74384612883294821</c:v>
                </c:pt>
                <c:pt idx="948">
                  <c:v>0.74384612883294821</c:v>
                </c:pt>
                <c:pt idx="949">
                  <c:v>0.74384612883294821</c:v>
                </c:pt>
                <c:pt idx="950">
                  <c:v>0.74400871459694162</c:v>
                </c:pt>
                <c:pt idx="951">
                  <c:v>0.73750528403732052</c:v>
                </c:pt>
                <c:pt idx="952">
                  <c:v>0.73805807563489234</c:v>
                </c:pt>
                <c:pt idx="953">
                  <c:v>0.74322017364159043</c:v>
                </c:pt>
                <c:pt idx="954">
                  <c:v>0.73070919910251764</c:v>
                </c:pt>
                <c:pt idx="955">
                  <c:v>0.73070919910251764</c:v>
                </c:pt>
                <c:pt idx="956">
                  <c:v>0.73070919910251764</c:v>
                </c:pt>
                <c:pt idx="957">
                  <c:v>0.72339283972294288</c:v>
                </c:pt>
                <c:pt idx="958">
                  <c:v>0.72694940331023961</c:v>
                </c:pt>
                <c:pt idx="959">
                  <c:v>0.72282378954897863</c:v>
                </c:pt>
                <c:pt idx="960">
                  <c:v>0.72490082268395972</c:v>
                </c:pt>
                <c:pt idx="961">
                  <c:v>0.70934542971416503</c:v>
                </c:pt>
                <c:pt idx="962">
                  <c:v>0.70934542971416503</c:v>
                </c:pt>
                <c:pt idx="963">
                  <c:v>0.70934542971416503</c:v>
                </c:pt>
                <c:pt idx="964">
                  <c:v>0.72149058628425555</c:v>
                </c:pt>
                <c:pt idx="965">
                  <c:v>0.71472701850225073</c:v>
                </c:pt>
                <c:pt idx="966">
                  <c:v>0.7187794686697172</c:v>
                </c:pt>
                <c:pt idx="967">
                  <c:v>0.71993789223814975</c:v>
                </c:pt>
                <c:pt idx="968">
                  <c:v>0.72208402432282082</c:v>
                </c:pt>
                <c:pt idx="969">
                  <c:v>0.72208402432282082</c:v>
                </c:pt>
                <c:pt idx="970">
                  <c:v>0.72208402432282082</c:v>
                </c:pt>
                <c:pt idx="971">
                  <c:v>0.69274948785483659</c:v>
                </c:pt>
                <c:pt idx="972">
                  <c:v>0.68983107339120475</c:v>
                </c:pt>
                <c:pt idx="973">
                  <c:v>0.65730579130490463</c:v>
                </c:pt>
                <c:pt idx="974">
                  <c:v>0.65320456540824412</c:v>
                </c:pt>
                <c:pt idx="975">
                  <c:v>0.67197102721685142</c:v>
                </c:pt>
                <c:pt idx="976">
                  <c:v>0.67197102721685142</c:v>
                </c:pt>
                <c:pt idx="977">
                  <c:v>0.67197102721685142</c:v>
                </c:pt>
                <c:pt idx="978">
                  <c:v>0.68828650863329521</c:v>
                </c:pt>
                <c:pt idx="979">
                  <c:v>0.66694306246544532</c:v>
                </c:pt>
                <c:pt idx="980">
                  <c:v>0.67331235976976755</c:v>
                </c:pt>
                <c:pt idx="981">
                  <c:v>0.68359997398626859</c:v>
                </c:pt>
                <c:pt idx="982">
                  <c:v>0.66917455207621324</c:v>
                </c:pt>
                <c:pt idx="983">
                  <c:v>0.66917455207621324</c:v>
                </c:pt>
                <c:pt idx="984">
                  <c:v>0.66917455207621324</c:v>
                </c:pt>
                <c:pt idx="985">
                  <c:v>0.67177998894416124</c:v>
                </c:pt>
                <c:pt idx="986">
                  <c:v>0.65918365687899694</c:v>
                </c:pt>
                <c:pt idx="987">
                  <c:v>0.65469628979285655</c:v>
                </c:pt>
                <c:pt idx="988">
                  <c:v>0.64318521770232961</c:v>
                </c:pt>
                <c:pt idx="989">
                  <c:v>0.63751097453906069</c:v>
                </c:pt>
                <c:pt idx="990">
                  <c:v>0.63751097453906069</c:v>
                </c:pt>
                <c:pt idx="991">
                  <c:v>0.63751097453906069</c:v>
                </c:pt>
                <c:pt idx="992">
                  <c:v>0.64404285760738311</c:v>
                </c:pt>
                <c:pt idx="993">
                  <c:v>0.64394124150488974</c:v>
                </c:pt>
                <c:pt idx="994">
                  <c:v>0.64983091080544164</c:v>
                </c:pt>
                <c:pt idx="995">
                  <c:v>0.62669902123369625</c:v>
                </c:pt>
                <c:pt idx="996">
                  <c:v>0.63578756544076098</c:v>
                </c:pt>
                <c:pt idx="997">
                  <c:v>0.63578756544076098</c:v>
                </c:pt>
                <c:pt idx="998">
                  <c:v>0.63578756544076098</c:v>
                </c:pt>
                <c:pt idx="999">
                  <c:v>0.62743472181574711</c:v>
                </c:pt>
                <c:pt idx="1000">
                  <c:v>0.64107566741455635</c:v>
                </c:pt>
                <c:pt idx="1001">
                  <c:v>0.65062351640490002</c:v>
                </c:pt>
                <c:pt idx="1002">
                  <c:v>0.6135011218417602</c:v>
                </c:pt>
                <c:pt idx="1003">
                  <c:v>0.6135011218417602</c:v>
                </c:pt>
                <c:pt idx="1004">
                  <c:v>0.6135011218417602</c:v>
                </c:pt>
                <c:pt idx="1005">
                  <c:v>0.6135011218417602</c:v>
                </c:pt>
                <c:pt idx="1006">
                  <c:v>0.61107452931420392</c:v>
                </c:pt>
                <c:pt idx="1007">
                  <c:v>0.59543784346241657</c:v>
                </c:pt>
                <c:pt idx="1008">
                  <c:v>0.59581179071959522</c:v>
                </c:pt>
                <c:pt idx="1009">
                  <c:v>0.59581179071959522</c:v>
                </c:pt>
                <c:pt idx="1010">
                  <c:v>0.59581179071959522</c:v>
                </c:pt>
                <c:pt idx="1011">
                  <c:v>0.59581179071959522</c:v>
                </c:pt>
                <c:pt idx="1012">
                  <c:v>0.59581179071959522</c:v>
                </c:pt>
                <c:pt idx="1013">
                  <c:v>0.58030110883489949</c:v>
                </c:pt>
                <c:pt idx="1014">
                  <c:v>0.56232725262575312</c:v>
                </c:pt>
                <c:pt idx="1015">
                  <c:v>0.56996878353330493</c:v>
                </c:pt>
                <c:pt idx="1016">
                  <c:v>0.55395815042434005</c:v>
                </c:pt>
                <c:pt idx="1017">
                  <c:v>0.56068107176534743</c:v>
                </c:pt>
                <c:pt idx="1018">
                  <c:v>0.56068107176534743</c:v>
                </c:pt>
                <c:pt idx="1019">
                  <c:v>0.56068107176534743</c:v>
                </c:pt>
                <c:pt idx="1020">
                  <c:v>0.56479449159430994</c:v>
                </c:pt>
                <c:pt idx="1021">
                  <c:v>0.55493366500828301</c:v>
                </c:pt>
                <c:pt idx="1022">
                  <c:v>0.58932055409227457</c:v>
                </c:pt>
                <c:pt idx="1023">
                  <c:v>0.57271241830064468</c:v>
                </c:pt>
                <c:pt idx="1024">
                  <c:v>0.60263632816309765</c:v>
                </c:pt>
                <c:pt idx="1025">
                  <c:v>0.60263632816309765</c:v>
                </c:pt>
                <c:pt idx="1026">
                  <c:v>0.60263632816309765</c:v>
                </c:pt>
                <c:pt idx="1027">
                  <c:v>0.59057246447500056</c:v>
                </c:pt>
                <c:pt idx="1028">
                  <c:v>0.61033069944394769</c:v>
                </c:pt>
                <c:pt idx="1029">
                  <c:v>0.61594397294572178</c:v>
                </c:pt>
                <c:pt idx="1030">
                  <c:v>0.61679348356257402</c:v>
                </c:pt>
                <c:pt idx="1031">
                  <c:v>0.6116842259291686</c:v>
                </c:pt>
                <c:pt idx="1032">
                  <c:v>0.6116842259291686</c:v>
                </c:pt>
                <c:pt idx="1033">
                  <c:v>0.6116842259291686</c:v>
                </c:pt>
                <c:pt idx="1034">
                  <c:v>0.59378353331381373</c:v>
                </c:pt>
                <c:pt idx="1035">
                  <c:v>0.60005527915974921</c:v>
                </c:pt>
                <c:pt idx="1036">
                  <c:v>0.55138116606509024</c:v>
                </c:pt>
                <c:pt idx="1037">
                  <c:v>0.54284541345559467</c:v>
                </c:pt>
                <c:pt idx="1038">
                  <c:v>0.50056498552985573</c:v>
                </c:pt>
                <c:pt idx="1039">
                  <c:v>0.50056498552985573</c:v>
                </c:pt>
                <c:pt idx="1040">
                  <c:v>0.50056498552985573</c:v>
                </c:pt>
                <c:pt idx="1041">
                  <c:v>0.49062286606184041</c:v>
                </c:pt>
                <c:pt idx="1042">
                  <c:v>0.49293564855460392</c:v>
                </c:pt>
                <c:pt idx="1043">
                  <c:v>0.51146636100541765</c:v>
                </c:pt>
                <c:pt idx="1044">
                  <c:v>0.51670975189411561</c:v>
                </c:pt>
                <c:pt idx="1045">
                  <c:v>0.55736838682403878</c:v>
                </c:pt>
                <c:pt idx="1046">
                  <c:v>0.55736838682403878</c:v>
                </c:pt>
                <c:pt idx="1047">
                  <c:v>0.55736838682403878</c:v>
                </c:pt>
                <c:pt idx="1048">
                  <c:v>0.57453337885733469</c:v>
                </c:pt>
                <c:pt idx="1049">
                  <c:v>0.59842129223164298</c:v>
                </c:pt>
                <c:pt idx="1050">
                  <c:v>0.59836032257014637</c:v>
                </c:pt>
                <c:pt idx="1051">
                  <c:v>0.60060807075731515</c:v>
                </c:pt>
                <c:pt idx="1052">
                  <c:v>0.60773339186419895</c:v>
                </c:pt>
                <c:pt idx="1053">
                  <c:v>0.60773339186419895</c:v>
                </c:pt>
                <c:pt idx="1054">
                  <c:v>0.60773339186419895</c:v>
                </c:pt>
                <c:pt idx="1055">
                  <c:v>0.57878906122979168</c:v>
                </c:pt>
                <c:pt idx="1056">
                  <c:v>0.5844754983253575</c:v>
                </c:pt>
                <c:pt idx="1057">
                  <c:v>0.61367183689395599</c:v>
                </c:pt>
                <c:pt idx="1058">
                  <c:v>0.59733196761290441</c:v>
                </c:pt>
                <c:pt idx="1059">
                  <c:v>0.60318505511656462</c:v>
                </c:pt>
                <c:pt idx="1060">
                  <c:v>0.60318505511656462</c:v>
                </c:pt>
                <c:pt idx="1061">
                  <c:v>0.60318505511656462</c:v>
                </c:pt>
                <c:pt idx="1062">
                  <c:v>0.60798539979838462</c:v>
                </c:pt>
                <c:pt idx="1063">
                  <c:v>0.58992212141903744</c:v>
                </c:pt>
                <c:pt idx="1064">
                  <c:v>0.56939160407113865</c:v>
                </c:pt>
                <c:pt idx="1065">
                  <c:v>0.60605062920689934</c:v>
                </c:pt>
                <c:pt idx="1066">
                  <c:v>0.6512332130198607</c:v>
                </c:pt>
                <c:pt idx="1067">
                  <c:v>0.6512332130198607</c:v>
                </c:pt>
                <c:pt idx="1068">
                  <c:v>0.6512332130198607</c:v>
                </c:pt>
                <c:pt idx="1069">
                  <c:v>0.65314359574674652</c:v>
                </c:pt>
                <c:pt idx="1070">
                  <c:v>0.60675381263616024</c:v>
                </c:pt>
                <c:pt idx="1071">
                  <c:v>0.59971384905536496</c:v>
                </c:pt>
                <c:pt idx="1072">
                  <c:v>0.60615630995349123</c:v>
                </c:pt>
                <c:pt idx="1073">
                  <c:v>0.58730042597469156</c:v>
                </c:pt>
                <c:pt idx="1074">
                  <c:v>0.58730042597469156</c:v>
                </c:pt>
                <c:pt idx="1075">
                  <c:v>0.58730042597469156</c:v>
                </c:pt>
                <c:pt idx="1076">
                  <c:v>0.55833577211978658</c:v>
                </c:pt>
                <c:pt idx="1077">
                  <c:v>0.57731766006567531</c:v>
                </c:pt>
                <c:pt idx="1078">
                  <c:v>0.56601794946833528</c:v>
                </c:pt>
                <c:pt idx="1079">
                  <c:v>0.57428950021135217</c:v>
                </c:pt>
                <c:pt idx="1080">
                  <c:v>0.58319920007803194</c:v>
                </c:pt>
                <c:pt idx="1081">
                  <c:v>0.58319920007803194</c:v>
                </c:pt>
                <c:pt idx="1082">
                  <c:v>0.58319920007803194</c:v>
                </c:pt>
                <c:pt idx="1083">
                  <c:v>0.56529850746267762</c:v>
                </c:pt>
                <c:pt idx="1084">
                  <c:v>0.57674048060351324</c:v>
                </c:pt>
                <c:pt idx="1085">
                  <c:v>0.56107127759892683</c:v>
                </c:pt>
                <c:pt idx="1086">
                  <c:v>0.5615265177380977</c:v>
                </c:pt>
                <c:pt idx="1087">
                  <c:v>0.53404952362370506</c:v>
                </c:pt>
                <c:pt idx="1088">
                  <c:v>0.53404952362370506</c:v>
                </c:pt>
                <c:pt idx="1089">
                  <c:v>0.53404952362370506</c:v>
                </c:pt>
                <c:pt idx="1090">
                  <c:v>0.52977758267485264</c:v>
                </c:pt>
                <c:pt idx="1091">
                  <c:v>0.4764819692387669</c:v>
                </c:pt>
                <c:pt idx="1092">
                  <c:v>0.43443322602672074</c:v>
                </c:pt>
                <c:pt idx="1093">
                  <c:v>0.47401879491431037</c:v>
                </c:pt>
                <c:pt idx="1094">
                  <c:v>0.48858241472375935</c:v>
                </c:pt>
                <c:pt idx="1095">
                  <c:v>0.48858241472375935</c:v>
                </c:pt>
                <c:pt idx="1096">
                  <c:v>0.48858241472375935</c:v>
                </c:pt>
                <c:pt idx="1097">
                  <c:v>0.50880401912007911</c:v>
                </c:pt>
                <c:pt idx="1098">
                  <c:v>0.51508795889831016</c:v>
                </c:pt>
                <c:pt idx="1099">
                  <c:v>0.5353014340064296</c:v>
                </c:pt>
                <c:pt idx="1100">
                  <c:v>0.47864029525573881</c:v>
                </c:pt>
                <c:pt idx="1101">
                  <c:v>0.47276281988748348</c:v>
                </c:pt>
                <c:pt idx="1102">
                  <c:v>0.47276281988748348</c:v>
                </c:pt>
                <c:pt idx="1103">
                  <c:v>0.47276281988748348</c:v>
                </c:pt>
                <c:pt idx="1104">
                  <c:v>0.46831609924234396</c:v>
                </c:pt>
                <c:pt idx="1105">
                  <c:v>0.53733782070041047</c:v>
                </c:pt>
                <c:pt idx="1106">
                  <c:v>0.55642945403699562</c:v>
                </c:pt>
                <c:pt idx="1107">
                  <c:v>0.52902155887229618</c:v>
                </c:pt>
                <c:pt idx="1108">
                  <c:v>0.56012421552368286</c:v>
                </c:pt>
                <c:pt idx="1109">
                  <c:v>0.56012421552368286</c:v>
                </c:pt>
                <c:pt idx="1110">
                  <c:v>0.56012421552368286</c:v>
                </c:pt>
                <c:pt idx="1111">
                  <c:v>0.55049100900724157</c:v>
                </c:pt>
                <c:pt idx="1112">
                  <c:v>0.51860387604460678</c:v>
                </c:pt>
                <c:pt idx="1113">
                  <c:v>0.503324878873599</c:v>
                </c:pt>
                <c:pt idx="1114">
                  <c:v>0.49160650993398292</c:v>
                </c:pt>
                <c:pt idx="1115">
                  <c:v>0.51649839040092749</c:v>
                </c:pt>
                <c:pt idx="1116">
                  <c:v>0.51649839040092749</c:v>
                </c:pt>
                <c:pt idx="1117">
                  <c:v>0.51649839040092749</c:v>
                </c:pt>
                <c:pt idx="1118">
                  <c:v>0.55193395766265752</c:v>
                </c:pt>
                <c:pt idx="1119">
                  <c:v>0.54569066432542468</c:v>
                </c:pt>
                <c:pt idx="1120">
                  <c:v>0.49864240887067146</c:v>
                </c:pt>
                <c:pt idx="1121">
                  <c:v>0.48576561636262344</c:v>
                </c:pt>
                <c:pt idx="1122">
                  <c:v>0.53857347250673815</c:v>
                </c:pt>
                <c:pt idx="1123">
                  <c:v>0.53857347250673815</c:v>
                </c:pt>
                <c:pt idx="1124">
                  <c:v>0.53857347250673815</c:v>
                </c:pt>
                <c:pt idx="1125">
                  <c:v>0.57380987220758484</c:v>
                </c:pt>
                <c:pt idx="1126">
                  <c:v>0.56704223978147561</c:v>
                </c:pt>
                <c:pt idx="1127">
                  <c:v>0.52952151009656667</c:v>
                </c:pt>
                <c:pt idx="1128">
                  <c:v>0.49016356127856697</c:v>
                </c:pt>
                <c:pt idx="1129">
                  <c:v>0.49016356127856697</c:v>
                </c:pt>
                <c:pt idx="1130">
                  <c:v>0.49016356127856697</c:v>
                </c:pt>
                <c:pt idx="1131">
                  <c:v>0.49016356127856697</c:v>
                </c:pt>
                <c:pt idx="1132">
                  <c:v>0.49111875264201038</c:v>
                </c:pt>
                <c:pt idx="1133">
                  <c:v>0.51003967092640479</c:v>
                </c:pt>
                <c:pt idx="1134">
                  <c:v>0.48858241472375935</c:v>
                </c:pt>
                <c:pt idx="1135">
                  <c:v>0.47879881637562938</c:v>
                </c:pt>
                <c:pt idx="1136">
                  <c:v>0.46354420706922145</c:v>
                </c:pt>
                <c:pt idx="1137">
                  <c:v>0.46354420706922145</c:v>
                </c:pt>
                <c:pt idx="1138">
                  <c:v>0.46354420706922145</c:v>
                </c:pt>
                <c:pt idx="1139">
                  <c:v>0.47846145091534908</c:v>
                </c:pt>
                <c:pt idx="1140">
                  <c:v>0.54786931356289792</c:v>
                </c:pt>
                <c:pt idx="1141">
                  <c:v>0.55284443794100679</c:v>
                </c:pt>
                <c:pt idx="1142">
                  <c:v>0.55342974669137268</c:v>
                </c:pt>
                <c:pt idx="1143">
                  <c:v>0.54362988976684279</c:v>
                </c:pt>
                <c:pt idx="1144">
                  <c:v>0.54362988976684279</c:v>
                </c:pt>
                <c:pt idx="1145">
                  <c:v>0.54362988976684279</c:v>
                </c:pt>
                <c:pt idx="1146">
                  <c:v>0.49886596429615893</c:v>
                </c:pt>
                <c:pt idx="1147">
                  <c:v>0.45528078561440477</c:v>
                </c:pt>
                <c:pt idx="1148">
                  <c:v>0.49574025298344032</c:v>
                </c:pt>
                <c:pt idx="1149">
                  <c:v>0.46783647123857103</c:v>
                </c:pt>
                <c:pt idx="1150">
                  <c:v>0.52116460182745228</c:v>
                </c:pt>
                <c:pt idx="1151">
                  <c:v>0.52116460182745228</c:v>
                </c:pt>
                <c:pt idx="1152">
                  <c:v>0.52116460182745228</c:v>
                </c:pt>
                <c:pt idx="1153">
                  <c:v>0.56318082788670099</c:v>
                </c:pt>
                <c:pt idx="1154">
                  <c:v>0.61924446395472665</c:v>
                </c:pt>
                <c:pt idx="1155">
                  <c:v>0.65190387929631965</c:v>
                </c:pt>
                <c:pt idx="1156">
                  <c:v>0.67092641368321204</c:v>
                </c:pt>
                <c:pt idx="1157">
                  <c:v>0.68294150164210665</c:v>
                </c:pt>
                <c:pt idx="1158">
                  <c:v>0.68294150164210665</c:v>
                </c:pt>
                <c:pt idx="1159">
                  <c:v>0.68294150164210665</c:v>
                </c:pt>
                <c:pt idx="1160">
                  <c:v>0.69846844210320003</c:v>
                </c:pt>
                <c:pt idx="1161">
                  <c:v>0.69516388645009264</c:v>
                </c:pt>
                <c:pt idx="1162">
                  <c:v>0.71526355152341781</c:v>
                </c:pt>
                <c:pt idx="1163">
                  <c:v>0.71395880076739404</c:v>
                </c:pt>
                <c:pt idx="1164">
                  <c:v>0.71705199492731331</c:v>
                </c:pt>
                <c:pt idx="1165">
                  <c:v>0.71705199492731331</c:v>
                </c:pt>
                <c:pt idx="1166">
                  <c:v>0.71705199492731331</c:v>
                </c:pt>
                <c:pt idx="1167">
                  <c:v>0.70593519331446364</c:v>
                </c:pt>
                <c:pt idx="1168">
                  <c:v>0.69463954736122269</c:v>
                </c:pt>
                <c:pt idx="1169">
                  <c:v>0.67662098006697702</c:v>
                </c:pt>
                <c:pt idx="1170">
                  <c:v>0.66599600039019979</c:v>
                </c:pt>
                <c:pt idx="1171">
                  <c:v>0.69284297466912992</c:v>
                </c:pt>
                <c:pt idx="1172">
                  <c:v>0.69284297466912992</c:v>
                </c:pt>
                <c:pt idx="1173">
                  <c:v>0.69284297466912992</c:v>
                </c:pt>
                <c:pt idx="1174">
                  <c:v>0.69392823464376696</c:v>
                </c:pt>
                <c:pt idx="1175">
                  <c:v>0.710093324228522</c:v>
                </c:pt>
                <c:pt idx="1176">
                  <c:v>0.69945208597533859</c:v>
                </c:pt>
                <c:pt idx="1177">
                  <c:v>0.71644636295644859</c:v>
                </c:pt>
                <c:pt idx="1178">
                  <c:v>0.73542825090233999</c:v>
                </c:pt>
                <c:pt idx="1179">
                  <c:v>0.73542825090233999</c:v>
                </c:pt>
                <c:pt idx="1180">
                  <c:v>0.73542825090233999</c:v>
                </c:pt>
                <c:pt idx="1181">
                  <c:v>0.7530281598543126</c:v>
                </c:pt>
                <c:pt idx="1182">
                  <c:v>0.73952947679900294</c:v>
                </c:pt>
                <c:pt idx="1183">
                  <c:v>0.74455337690630752</c:v>
                </c:pt>
                <c:pt idx="1184">
                  <c:v>0.74207800864955553</c:v>
                </c:pt>
                <c:pt idx="1185">
                  <c:v>0.73396497902642621</c:v>
                </c:pt>
                <c:pt idx="1186">
                  <c:v>0.73396497902642621</c:v>
                </c:pt>
                <c:pt idx="1187">
                  <c:v>0.73396497902642621</c:v>
                </c:pt>
                <c:pt idx="1188">
                  <c:v>0.72084430787239262</c:v>
                </c:pt>
                <c:pt idx="1189">
                  <c:v>0.69601746171103973</c:v>
                </c:pt>
                <c:pt idx="1190">
                  <c:v>0.66991838194646647</c:v>
                </c:pt>
                <c:pt idx="1191">
                  <c:v>0.65795613436086564</c:v>
                </c:pt>
                <c:pt idx="1192">
                  <c:v>0.65170877637953506</c:v>
                </c:pt>
                <c:pt idx="1193">
                  <c:v>0.65170877637953506</c:v>
                </c:pt>
                <c:pt idx="1194">
                  <c:v>0.65170877637953506</c:v>
                </c:pt>
                <c:pt idx="1195">
                  <c:v>0.64436396449125743</c:v>
                </c:pt>
                <c:pt idx="1196">
                  <c:v>0.67232465125353036</c:v>
                </c:pt>
                <c:pt idx="1197">
                  <c:v>0.6726823399343056</c:v>
                </c:pt>
                <c:pt idx="1198">
                  <c:v>0.65020485806261863</c:v>
                </c:pt>
                <c:pt idx="1199">
                  <c:v>0.65814717263355882</c:v>
                </c:pt>
                <c:pt idx="1200">
                  <c:v>0.65814717263355882</c:v>
                </c:pt>
                <c:pt idx="1201">
                  <c:v>0.65814717263355882</c:v>
                </c:pt>
                <c:pt idx="1202">
                  <c:v>0.65365167625922105</c:v>
                </c:pt>
                <c:pt idx="1203">
                  <c:v>0.6671869411114264</c:v>
                </c:pt>
                <c:pt idx="1204">
                  <c:v>0.68382759405585425</c:v>
                </c:pt>
                <c:pt idx="1205">
                  <c:v>0.67480001951028556</c:v>
                </c:pt>
                <c:pt idx="1206">
                  <c:v>0.67308473970018379</c:v>
                </c:pt>
                <c:pt idx="1207">
                  <c:v>0.67308473970018379</c:v>
                </c:pt>
                <c:pt idx="1208">
                  <c:v>0.67308473970018379</c:v>
                </c:pt>
                <c:pt idx="1209">
                  <c:v>0.69774900009754348</c:v>
                </c:pt>
                <c:pt idx="1210">
                  <c:v>0.68524615484667106</c:v>
                </c:pt>
                <c:pt idx="1211">
                  <c:v>0.70130962832893362</c:v>
                </c:pt>
                <c:pt idx="1212">
                  <c:v>0.7005942509673746</c:v>
                </c:pt>
                <c:pt idx="1213">
                  <c:v>0.69828553311871133</c:v>
                </c:pt>
                <c:pt idx="1214">
                  <c:v>0.69828553311871133</c:v>
                </c:pt>
                <c:pt idx="1215">
                  <c:v>0.69828553311871133</c:v>
                </c:pt>
                <c:pt idx="1216">
                  <c:v>0.69628979286572612</c:v>
                </c:pt>
                <c:pt idx="1217">
                  <c:v>0.7171454817416083</c:v>
                </c:pt>
                <c:pt idx="1218">
                  <c:v>0.72862810132344003</c:v>
                </c:pt>
                <c:pt idx="1219">
                  <c:v>0.71397505934379779</c:v>
                </c:pt>
                <c:pt idx="1220">
                  <c:v>0.71397505934379779</c:v>
                </c:pt>
                <c:pt idx="1221">
                  <c:v>0.71397505934379779</c:v>
                </c:pt>
                <c:pt idx="1222">
                  <c:v>0.71397505934379779</c:v>
                </c:pt>
                <c:pt idx="1223">
                  <c:v>0.69738318212856276</c:v>
                </c:pt>
                <c:pt idx="1224">
                  <c:v>0.69420463044254865</c:v>
                </c:pt>
                <c:pt idx="1225">
                  <c:v>0.69178616720318964</c:v>
                </c:pt>
                <c:pt idx="1226">
                  <c:v>0.68486814294539378</c:v>
                </c:pt>
                <c:pt idx="1227">
                  <c:v>0.71659675478814044</c:v>
                </c:pt>
                <c:pt idx="1228">
                  <c:v>0.71659675478814044</c:v>
                </c:pt>
                <c:pt idx="1229">
                  <c:v>0.71659675478814044</c:v>
                </c:pt>
                <c:pt idx="1230">
                  <c:v>0.71827138815724156</c:v>
                </c:pt>
                <c:pt idx="1231">
                  <c:v>0.70839430299482065</c:v>
                </c:pt>
                <c:pt idx="1232">
                  <c:v>0.69056270932915897</c:v>
                </c:pt>
                <c:pt idx="1233">
                  <c:v>0.7082235879426273</c:v>
                </c:pt>
                <c:pt idx="1234">
                  <c:v>0.70992667382042995</c:v>
                </c:pt>
                <c:pt idx="1235">
                  <c:v>0.70992667382042995</c:v>
                </c:pt>
                <c:pt idx="1236">
                  <c:v>0.70992667382042995</c:v>
                </c:pt>
                <c:pt idx="1237">
                  <c:v>0.71385718466490045</c:v>
                </c:pt>
                <c:pt idx="1238">
                  <c:v>0.72247829480049763</c:v>
                </c:pt>
                <c:pt idx="1239">
                  <c:v>0.73076203947581364</c:v>
                </c:pt>
                <c:pt idx="1240">
                  <c:v>0.70889425421909436</c:v>
                </c:pt>
                <c:pt idx="1241">
                  <c:v>0.71745033004909065</c:v>
                </c:pt>
                <c:pt idx="1242">
                  <c:v>0.71745033004909065</c:v>
                </c:pt>
                <c:pt idx="1243">
                  <c:v>0.71745033004909065</c:v>
                </c:pt>
                <c:pt idx="1244">
                  <c:v>0.70241927616817024</c:v>
                </c:pt>
                <c:pt idx="1245">
                  <c:v>0.71944607030207375</c:v>
                </c:pt>
                <c:pt idx="1246">
                  <c:v>0.7443135629044213</c:v>
                </c:pt>
                <c:pt idx="1247">
                  <c:v>0.7411024940656088</c:v>
                </c:pt>
                <c:pt idx="1248">
                  <c:v>0.7411024940656088</c:v>
                </c:pt>
                <c:pt idx="1249">
                  <c:v>0.7411024940656088</c:v>
                </c:pt>
                <c:pt idx="1250">
                  <c:v>0.7411024940656088</c:v>
                </c:pt>
                <c:pt idx="1251">
                  <c:v>0.7411024940656088</c:v>
                </c:pt>
                <c:pt idx="1252">
                  <c:v>0.73806620492308661</c:v>
                </c:pt>
                <c:pt idx="1253">
                  <c:v>0.73625743829869483</c:v>
                </c:pt>
                <c:pt idx="1254">
                  <c:v>0.72268559164958912</c:v>
                </c:pt>
                <c:pt idx="1255">
                  <c:v>0.72268559164958912</c:v>
                </c:pt>
                <c:pt idx="1256">
                  <c:v>0.72268559164958912</c:v>
                </c:pt>
                <c:pt idx="1257">
                  <c:v>0.72268559164958912</c:v>
                </c:pt>
                <c:pt idx="1258">
                  <c:v>0.72268559164958912</c:v>
                </c:pt>
                <c:pt idx="1259">
                  <c:v>0.72268152700548771</c:v>
                </c:pt>
                <c:pt idx="1260">
                  <c:v>0.68701833967416803</c:v>
                </c:pt>
                <c:pt idx="1261">
                  <c:v>0.67892156862744313</c:v>
                </c:pt>
                <c:pt idx="1262">
                  <c:v>0.71346697883132038</c:v>
                </c:pt>
                <c:pt idx="1263">
                  <c:v>0.71346697883132038</c:v>
                </c:pt>
                <c:pt idx="1264">
                  <c:v>0.71346697883132038</c:v>
                </c:pt>
                <c:pt idx="1265">
                  <c:v>0.70411423275776919</c:v>
                </c:pt>
                <c:pt idx="1266">
                  <c:v>0.71556839983089959</c:v>
                </c:pt>
                <c:pt idx="1267">
                  <c:v>0.70193964816439891</c:v>
                </c:pt>
                <c:pt idx="1268">
                  <c:v>0.7266567489350525</c:v>
                </c:pt>
                <c:pt idx="1269">
                  <c:v>0.72782330179168442</c:v>
                </c:pt>
                <c:pt idx="1270">
                  <c:v>0.72782330179168442</c:v>
                </c:pt>
                <c:pt idx="1271">
                  <c:v>0.72782330179168442</c:v>
                </c:pt>
                <c:pt idx="1272">
                  <c:v>0.71476360029914765</c:v>
                </c:pt>
                <c:pt idx="1273">
                  <c:v>0.7252869638734325</c:v>
                </c:pt>
                <c:pt idx="1274">
                  <c:v>0.71548710694890527</c:v>
                </c:pt>
                <c:pt idx="1275">
                  <c:v>0.71852746073552742</c:v>
                </c:pt>
                <c:pt idx="1276">
                  <c:v>0.71559685233960146</c:v>
                </c:pt>
                <c:pt idx="1277">
                  <c:v>0.71559685233960146</c:v>
                </c:pt>
                <c:pt idx="1278">
                  <c:v>0.71559685233960146</c:v>
                </c:pt>
                <c:pt idx="1279">
                  <c:v>0.68857103372027761</c:v>
                </c:pt>
                <c:pt idx="1280">
                  <c:v>0.70020404513379864</c:v>
                </c:pt>
                <c:pt idx="1281">
                  <c:v>0.69434689298604013</c:v>
                </c:pt>
                <c:pt idx="1282">
                  <c:v>0.68781907456182323</c:v>
                </c:pt>
                <c:pt idx="1283">
                  <c:v>0.6865102591616975</c:v>
                </c:pt>
                <c:pt idx="1284">
                  <c:v>0.6865102591616975</c:v>
                </c:pt>
                <c:pt idx="1285">
                  <c:v>0.6865102591616975</c:v>
                </c:pt>
                <c:pt idx="1286">
                  <c:v>0.68097421389782165</c:v>
                </c:pt>
                <c:pt idx="1287">
                  <c:v>0.65730172666080722</c:v>
                </c:pt>
                <c:pt idx="1288">
                  <c:v>0.64809530777484381</c:v>
                </c:pt>
                <c:pt idx="1289">
                  <c:v>0.65497268559163979</c:v>
                </c:pt>
                <c:pt idx="1290">
                  <c:v>0.63512502845250196</c:v>
                </c:pt>
                <c:pt idx="1291">
                  <c:v>0.63512502845250196</c:v>
                </c:pt>
                <c:pt idx="1292">
                  <c:v>0.63512502845250196</c:v>
                </c:pt>
                <c:pt idx="1293">
                  <c:v>0.62757291971514029</c:v>
                </c:pt>
                <c:pt idx="1294">
                  <c:v>0.59986830553115655</c:v>
                </c:pt>
                <c:pt idx="1295">
                  <c:v>0.62400416219555066</c:v>
                </c:pt>
                <c:pt idx="1296">
                  <c:v>0.64799369167234955</c:v>
                </c:pt>
                <c:pt idx="1297">
                  <c:v>0.66242724287060462</c:v>
                </c:pt>
                <c:pt idx="1298">
                  <c:v>0.66242724287060462</c:v>
                </c:pt>
                <c:pt idx="1299">
                  <c:v>0.66242724287060462</c:v>
                </c:pt>
                <c:pt idx="1300">
                  <c:v>0.66855266152894677</c:v>
                </c:pt>
                <c:pt idx="1301">
                  <c:v>0.69526956719668642</c:v>
                </c:pt>
                <c:pt idx="1302">
                  <c:v>0.70168357558611172</c:v>
                </c:pt>
                <c:pt idx="1303">
                  <c:v>0.70150879588982151</c:v>
                </c:pt>
                <c:pt idx="1304">
                  <c:v>0.70504097161251733</c:v>
                </c:pt>
                <c:pt idx="1305">
                  <c:v>0.70504097161251733</c:v>
                </c:pt>
                <c:pt idx="1306">
                  <c:v>0.70504097161251733</c:v>
                </c:pt>
                <c:pt idx="1307">
                  <c:v>0.70694322505120399</c:v>
                </c:pt>
                <c:pt idx="1308">
                  <c:v>0.6829862127272035</c:v>
                </c:pt>
                <c:pt idx="1309">
                  <c:v>0.68762397164503264</c:v>
                </c:pt>
                <c:pt idx="1310">
                  <c:v>0.7023786297271708</c:v>
                </c:pt>
                <c:pt idx="1311">
                  <c:v>0.70384596624718843</c:v>
                </c:pt>
                <c:pt idx="1312">
                  <c:v>0.70384596624718843</c:v>
                </c:pt>
                <c:pt idx="1313">
                  <c:v>0.70384596624718843</c:v>
                </c:pt>
                <c:pt idx="1314">
                  <c:v>0.68030761226546177</c:v>
                </c:pt>
                <c:pt idx="1315">
                  <c:v>0.68356745683346931</c:v>
                </c:pt>
                <c:pt idx="1316">
                  <c:v>0.70314278281792431</c:v>
                </c:pt>
                <c:pt idx="1317">
                  <c:v>0.7091747146619759</c:v>
                </c:pt>
                <c:pt idx="1318">
                  <c:v>0.72763226351899812</c:v>
                </c:pt>
                <c:pt idx="1319">
                  <c:v>0.72763226351899812</c:v>
                </c:pt>
                <c:pt idx="1320">
                  <c:v>0.72763226351899812</c:v>
                </c:pt>
                <c:pt idx="1321">
                  <c:v>0.7286524891880366</c:v>
                </c:pt>
                <c:pt idx="1322">
                  <c:v>0.7277054271127944</c:v>
                </c:pt>
                <c:pt idx="1323">
                  <c:v>0.71490586284263924</c:v>
                </c:pt>
                <c:pt idx="1324">
                  <c:v>0.72204744252592412</c:v>
                </c:pt>
                <c:pt idx="1325">
                  <c:v>0.72194582642343352</c:v>
                </c:pt>
                <c:pt idx="1326">
                  <c:v>0.72194582642343352</c:v>
                </c:pt>
                <c:pt idx="1327">
                  <c:v>0.72194582642343352</c:v>
                </c:pt>
                <c:pt idx="1328">
                  <c:v>0.71012177673721877</c:v>
                </c:pt>
                <c:pt idx="1329">
                  <c:v>0.71950297531947083</c:v>
                </c:pt>
                <c:pt idx="1330">
                  <c:v>0.72634377133937333</c:v>
                </c:pt>
                <c:pt idx="1331">
                  <c:v>0.71619029037816695</c:v>
                </c:pt>
                <c:pt idx="1332">
                  <c:v>0.7002487562188997</c:v>
                </c:pt>
                <c:pt idx="1333">
                  <c:v>0.7002487562188997</c:v>
                </c:pt>
                <c:pt idx="1334">
                  <c:v>0.7002487562188997</c:v>
                </c:pt>
                <c:pt idx="1335">
                  <c:v>0.69513136929729358</c:v>
                </c:pt>
                <c:pt idx="1336">
                  <c:v>0.69976099892692356</c:v>
                </c:pt>
                <c:pt idx="1337">
                  <c:v>0.6880223067668092</c:v>
                </c:pt>
                <c:pt idx="1338">
                  <c:v>0.66251260039669924</c:v>
                </c:pt>
                <c:pt idx="1339">
                  <c:v>0.66846323935875174</c:v>
                </c:pt>
                <c:pt idx="1340">
                  <c:v>0.66846323935875174</c:v>
                </c:pt>
                <c:pt idx="1341">
                  <c:v>0.66846323935875174</c:v>
                </c:pt>
                <c:pt idx="1342">
                  <c:v>0.69005462881669066</c:v>
                </c:pt>
                <c:pt idx="1343">
                  <c:v>0.69097323838323765</c:v>
                </c:pt>
                <c:pt idx="1344">
                  <c:v>0.6759665723669136</c:v>
                </c:pt>
                <c:pt idx="1345">
                  <c:v>0.6836934608005627</c:v>
                </c:pt>
                <c:pt idx="1346">
                  <c:v>0.67145481741618229</c:v>
                </c:pt>
                <c:pt idx="1347">
                  <c:v>0.67145481741618229</c:v>
                </c:pt>
                <c:pt idx="1348">
                  <c:v>0.67145481741618229</c:v>
                </c:pt>
                <c:pt idx="1349">
                  <c:v>0.66410187623971173</c:v>
                </c:pt>
                <c:pt idx="1350">
                  <c:v>0.69458670698792291</c:v>
                </c:pt>
                <c:pt idx="1351">
                  <c:v>0.71515380613272472</c:v>
                </c:pt>
                <c:pt idx="1352">
                  <c:v>0.69641579683281929</c:v>
                </c:pt>
                <c:pt idx="1353">
                  <c:v>0.70028127337169532</c:v>
                </c:pt>
                <c:pt idx="1354">
                  <c:v>0.70028127337169532</c:v>
                </c:pt>
                <c:pt idx="1355">
                  <c:v>0.70028127337169532</c:v>
                </c:pt>
                <c:pt idx="1356">
                  <c:v>0.70599616297595946</c:v>
                </c:pt>
                <c:pt idx="1357">
                  <c:v>0.71235733099208809</c:v>
                </c:pt>
                <c:pt idx="1358">
                  <c:v>0.70281761128994513</c:v>
                </c:pt>
                <c:pt idx="1359">
                  <c:v>0.68550222742495648</c:v>
                </c:pt>
                <c:pt idx="1360">
                  <c:v>0.69411520827235351</c:v>
                </c:pt>
                <c:pt idx="1361">
                  <c:v>0.69411520827235351</c:v>
                </c:pt>
                <c:pt idx="1362">
                  <c:v>0.69411520827235351</c:v>
                </c:pt>
                <c:pt idx="1363">
                  <c:v>0.70333382109061449</c:v>
                </c:pt>
                <c:pt idx="1364">
                  <c:v>0.70984538093843563</c:v>
                </c:pt>
                <c:pt idx="1365">
                  <c:v>0.70198435924949465</c:v>
                </c:pt>
                <c:pt idx="1366">
                  <c:v>0.6713410073813878</c:v>
                </c:pt>
                <c:pt idx="1367">
                  <c:v>0.6713410073813878</c:v>
                </c:pt>
                <c:pt idx="1368">
                  <c:v>0.6713410073813878</c:v>
                </c:pt>
                <c:pt idx="1369">
                  <c:v>0.6713410073813878</c:v>
                </c:pt>
                <c:pt idx="1370">
                  <c:v>0.68856696907617521</c:v>
                </c:pt>
                <c:pt idx="1371">
                  <c:v>0.69566383767436502</c:v>
                </c:pt>
                <c:pt idx="1372">
                  <c:v>0.69555815692776857</c:v>
                </c:pt>
                <c:pt idx="1373">
                  <c:v>0.69555815692776857</c:v>
                </c:pt>
                <c:pt idx="1374">
                  <c:v>0.69555815692776857</c:v>
                </c:pt>
                <c:pt idx="1375">
                  <c:v>0.69555815692776857</c:v>
                </c:pt>
                <c:pt idx="1376">
                  <c:v>0.69555815692776857</c:v>
                </c:pt>
                <c:pt idx="1377">
                  <c:v>0.69391197606736532</c:v>
                </c:pt>
                <c:pt idx="1378">
                  <c:v>0.69042044678566916</c:v>
                </c:pt>
                <c:pt idx="1379">
                  <c:v>0.68172210841217673</c:v>
                </c:pt>
                <c:pt idx="1380">
                  <c:v>0.66575618638831191</c:v>
                </c:pt>
                <c:pt idx="1381">
                  <c:v>0.6608582902481005</c:v>
                </c:pt>
                <c:pt idx="1382">
                  <c:v>0.6608582902481005</c:v>
                </c:pt>
                <c:pt idx="1383">
                  <c:v>0.6608582902481005</c:v>
                </c:pt>
                <c:pt idx="1384">
                  <c:v>0.66143546971026157</c:v>
                </c:pt>
                <c:pt idx="1385">
                  <c:v>0.66204923096932977</c:v>
                </c:pt>
                <c:pt idx="1386">
                  <c:v>0.66484570610996541</c:v>
                </c:pt>
                <c:pt idx="1387">
                  <c:v>0.65643189282345649</c:v>
                </c:pt>
                <c:pt idx="1388">
                  <c:v>0.6433721913309165</c:v>
                </c:pt>
                <c:pt idx="1389">
                  <c:v>0.6433721913309165</c:v>
                </c:pt>
                <c:pt idx="1390">
                  <c:v>0.6433721913309165</c:v>
                </c:pt>
                <c:pt idx="1391">
                  <c:v>0.64172194582641362</c:v>
                </c:pt>
                <c:pt idx="1392">
                  <c:v>0.63757600884465548</c:v>
                </c:pt>
                <c:pt idx="1393">
                  <c:v>0.64210808701589372</c:v>
                </c:pt>
                <c:pt idx="1394">
                  <c:v>0.63006861119239577</c:v>
                </c:pt>
                <c:pt idx="1395">
                  <c:v>0.62250430852273553</c:v>
                </c:pt>
                <c:pt idx="1396">
                  <c:v>0.62250430852273553</c:v>
                </c:pt>
                <c:pt idx="1397">
                  <c:v>0.62250430852273553</c:v>
                </c:pt>
                <c:pt idx="1398">
                  <c:v>0.62777208727602862</c:v>
                </c:pt>
                <c:pt idx="1399">
                  <c:v>0.59234058465839734</c:v>
                </c:pt>
                <c:pt idx="1400">
                  <c:v>0.55994943582738965</c:v>
                </c:pt>
                <c:pt idx="1401">
                  <c:v>0.56713166195166753</c:v>
                </c:pt>
                <c:pt idx="1402">
                  <c:v>0.59765713914088692</c:v>
                </c:pt>
                <c:pt idx="1403">
                  <c:v>0.59765713914088692</c:v>
                </c:pt>
                <c:pt idx="1404">
                  <c:v>0.59765713914088692</c:v>
                </c:pt>
                <c:pt idx="1405">
                  <c:v>0.60542467401553546</c:v>
                </c:pt>
                <c:pt idx="1406">
                  <c:v>0.59327138815723957</c:v>
                </c:pt>
                <c:pt idx="1407">
                  <c:v>0.57265551328324971</c:v>
                </c:pt>
                <c:pt idx="1408">
                  <c:v>0.60025038207653569</c:v>
                </c:pt>
                <c:pt idx="1409">
                  <c:v>0.61326943712807935</c:v>
                </c:pt>
                <c:pt idx="1410">
                  <c:v>0.61326943712807935</c:v>
                </c:pt>
                <c:pt idx="1411">
                  <c:v>0.61326943712807935</c:v>
                </c:pt>
                <c:pt idx="1412">
                  <c:v>0.62230107631774978</c:v>
                </c:pt>
                <c:pt idx="1413">
                  <c:v>0.60131125418657605</c:v>
                </c:pt>
                <c:pt idx="1414">
                  <c:v>0.59629548336746652</c:v>
                </c:pt>
                <c:pt idx="1415">
                  <c:v>0.63370646766168404</c:v>
                </c:pt>
                <c:pt idx="1416">
                  <c:v>0.62694289987967855</c:v>
                </c:pt>
                <c:pt idx="1417">
                  <c:v>0.62694289987967855</c:v>
                </c:pt>
                <c:pt idx="1418">
                  <c:v>0.62694289987967855</c:v>
                </c:pt>
                <c:pt idx="1419">
                  <c:v>0.63212125646277895</c:v>
                </c:pt>
                <c:pt idx="1420">
                  <c:v>0.63443403895553963</c:v>
                </c:pt>
                <c:pt idx="1421">
                  <c:v>0.65040402562350896</c:v>
                </c:pt>
                <c:pt idx="1422">
                  <c:v>0.64325025200792463</c:v>
                </c:pt>
                <c:pt idx="1423">
                  <c:v>0.64991626833153471</c:v>
                </c:pt>
                <c:pt idx="1424">
                  <c:v>0.64991626833153471</c:v>
                </c:pt>
                <c:pt idx="1425">
                  <c:v>0.64991626833153471</c:v>
                </c:pt>
                <c:pt idx="1426">
                  <c:v>0.6456402627385901</c:v>
                </c:pt>
                <c:pt idx="1427">
                  <c:v>0.6155497024680453</c:v>
                </c:pt>
                <c:pt idx="1428">
                  <c:v>0.61718368939614643</c:v>
                </c:pt>
                <c:pt idx="1429">
                  <c:v>0.60110802198158564</c:v>
                </c:pt>
                <c:pt idx="1430">
                  <c:v>0.59595811790718622</c:v>
                </c:pt>
                <c:pt idx="1431">
                  <c:v>0.59595811790718622</c:v>
                </c:pt>
                <c:pt idx="1432">
                  <c:v>0.59595811790718622</c:v>
                </c:pt>
                <c:pt idx="1433">
                  <c:v>0.59664504276004604</c:v>
                </c:pt>
                <c:pt idx="1434">
                  <c:v>0.58845072025492218</c:v>
                </c:pt>
                <c:pt idx="1435">
                  <c:v>0.60472555523037763</c:v>
                </c:pt>
                <c:pt idx="1436">
                  <c:v>0.61598055474261659</c:v>
                </c:pt>
                <c:pt idx="1437">
                  <c:v>0.61185900562546003</c:v>
                </c:pt>
                <c:pt idx="1438">
                  <c:v>0.61185900562546003</c:v>
                </c:pt>
                <c:pt idx="1439">
                  <c:v>0.61185900562546003</c:v>
                </c:pt>
                <c:pt idx="1440">
                  <c:v>0.61586268006372369</c:v>
                </c:pt>
                <c:pt idx="1441">
                  <c:v>0.60770087471140222</c:v>
                </c:pt>
                <c:pt idx="1442">
                  <c:v>0.60100234123499152</c:v>
                </c:pt>
                <c:pt idx="1443">
                  <c:v>0.61118833934899675</c:v>
                </c:pt>
                <c:pt idx="1444">
                  <c:v>0.6010185998113905</c:v>
                </c:pt>
                <c:pt idx="1445">
                  <c:v>0.6010185998113905</c:v>
                </c:pt>
                <c:pt idx="1446">
                  <c:v>0.6010185998113905</c:v>
                </c:pt>
                <c:pt idx="1447">
                  <c:v>0.60772932722010242</c:v>
                </c:pt>
                <c:pt idx="1448">
                  <c:v>0.61272071017460994</c:v>
                </c:pt>
                <c:pt idx="1449">
                  <c:v>0.58891815432639749</c:v>
                </c:pt>
                <c:pt idx="1450">
                  <c:v>0.59245033004909131</c:v>
                </c:pt>
                <c:pt idx="1451">
                  <c:v>0.58725977953369424</c:v>
                </c:pt>
                <c:pt idx="1452">
                  <c:v>0.58725977953369424</c:v>
                </c:pt>
                <c:pt idx="1453">
                  <c:v>0.58725977953369424</c:v>
                </c:pt>
                <c:pt idx="1454">
                  <c:v>0.58912545117548565</c:v>
                </c:pt>
                <c:pt idx="1455">
                  <c:v>0.59433632491137722</c:v>
                </c:pt>
                <c:pt idx="1456">
                  <c:v>0.58073196110947567</c:v>
                </c:pt>
                <c:pt idx="1457">
                  <c:v>0.55925031704223049</c:v>
                </c:pt>
                <c:pt idx="1458">
                  <c:v>0.568538028810188</c:v>
                </c:pt>
                <c:pt idx="1459">
                  <c:v>0.568538028810188</c:v>
                </c:pt>
                <c:pt idx="1460">
                  <c:v>0.568538028810188</c:v>
                </c:pt>
                <c:pt idx="1461">
                  <c:v>0.55652294085128728</c:v>
                </c:pt>
                <c:pt idx="1462">
                  <c:v>0.5619370467921736</c:v>
                </c:pt>
                <c:pt idx="1463">
                  <c:v>0.5634409651090857</c:v>
                </c:pt>
                <c:pt idx="1464">
                  <c:v>0.56240854550774422</c:v>
                </c:pt>
                <c:pt idx="1465">
                  <c:v>0.56776168178713349</c:v>
                </c:pt>
                <c:pt idx="1466">
                  <c:v>0.56776168178713349</c:v>
                </c:pt>
                <c:pt idx="1467">
                  <c:v>0.56776168178713349</c:v>
                </c:pt>
                <c:pt idx="1468">
                  <c:v>0.5532915487919785</c:v>
                </c:pt>
                <c:pt idx="1469">
                  <c:v>0.55468572171819763</c:v>
                </c:pt>
                <c:pt idx="1470">
                  <c:v>0.56209150326796453</c:v>
                </c:pt>
                <c:pt idx="1471">
                  <c:v>0.56817627548530925</c:v>
                </c:pt>
                <c:pt idx="1472">
                  <c:v>0.54331284752705955</c:v>
                </c:pt>
                <c:pt idx="1473">
                  <c:v>0.54331284752705955</c:v>
                </c:pt>
                <c:pt idx="1474">
                  <c:v>0.54331284752705955</c:v>
                </c:pt>
                <c:pt idx="1475">
                  <c:v>0.55118606314830154</c:v>
                </c:pt>
                <c:pt idx="1476">
                  <c:v>0.55598234318602158</c:v>
                </c:pt>
                <c:pt idx="1477">
                  <c:v>0.55795369557440833</c:v>
                </c:pt>
                <c:pt idx="1478">
                  <c:v>0.55829512567878892</c:v>
                </c:pt>
                <c:pt idx="1479">
                  <c:v>0.54067489350631792</c:v>
                </c:pt>
                <c:pt idx="1480">
                  <c:v>0.54067489350631792</c:v>
                </c:pt>
                <c:pt idx="1481">
                  <c:v>0.54067489350631792</c:v>
                </c:pt>
                <c:pt idx="1482">
                  <c:v>0.53716710564821957</c:v>
                </c:pt>
                <c:pt idx="1483">
                  <c:v>0.51979481676583716</c:v>
                </c:pt>
                <c:pt idx="1484">
                  <c:v>0.51220612623157824</c:v>
                </c:pt>
                <c:pt idx="1485">
                  <c:v>0.52090852924917064</c:v>
                </c:pt>
                <c:pt idx="1486">
                  <c:v>0.51733977172957868</c:v>
                </c:pt>
                <c:pt idx="1487">
                  <c:v>0.51733977172957868</c:v>
                </c:pt>
                <c:pt idx="1488">
                  <c:v>0.51733977172957868</c:v>
                </c:pt>
                <c:pt idx="1489">
                  <c:v>0.502540402562343</c:v>
                </c:pt>
                <c:pt idx="1490">
                  <c:v>0.49959353559001518</c:v>
                </c:pt>
                <c:pt idx="1491">
                  <c:v>0.46096722270997131</c:v>
                </c:pt>
                <c:pt idx="1492">
                  <c:v>0.45430120638636051</c:v>
                </c:pt>
                <c:pt idx="1493">
                  <c:v>0.45430120638636051</c:v>
                </c:pt>
                <c:pt idx="1494">
                  <c:v>0.45430120638636051</c:v>
                </c:pt>
                <c:pt idx="1495">
                  <c:v>0.45430120638636051</c:v>
                </c:pt>
                <c:pt idx="1496">
                  <c:v>0.44126589275842176</c:v>
                </c:pt>
                <c:pt idx="1497">
                  <c:v>0.42922235229082645</c:v>
                </c:pt>
                <c:pt idx="1498">
                  <c:v>0.44172519754169515</c:v>
                </c:pt>
                <c:pt idx="1499">
                  <c:v>0.46311335479464638</c:v>
                </c:pt>
                <c:pt idx="1500">
                  <c:v>0.45237456508307516</c:v>
                </c:pt>
                <c:pt idx="1501">
                  <c:v>0.45237456508307516</c:v>
                </c:pt>
                <c:pt idx="1502">
                  <c:v>0.45237456508307516</c:v>
                </c:pt>
                <c:pt idx="1503">
                  <c:v>0.45762202061586682</c:v>
                </c:pt>
                <c:pt idx="1504">
                  <c:v>0.48036776899813832</c:v>
                </c:pt>
                <c:pt idx="1505">
                  <c:v>0.49015949663446751</c:v>
                </c:pt>
                <c:pt idx="1506">
                  <c:v>0.4697062075244624</c:v>
                </c:pt>
                <c:pt idx="1507">
                  <c:v>0.4697062075244624</c:v>
                </c:pt>
                <c:pt idx="1508">
                  <c:v>0.4697062075244624</c:v>
                </c:pt>
                <c:pt idx="1509">
                  <c:v>0.4697062075244624</c:v>
                </c:pt>
                <c:pt idx="1510">
                  <c:v>0.46754381686338764</c:v>
                </c:pt>
                <c:pt idx="1511">
                  <c:v>0.46409699866678883</c:v>
                </c:pt>
                <c:pt idx="1512">
                  <c:v>0.49810181120540414</c:v>
                </c:pt>
                <c:pt idx="1513">
                  <c:v>0.50890563522257393</c:v>
                </c:pt>
                <c:pt idx="1514">
                  <c:v>0.48788736058270094</c:v>
                </c:pt>
                <c:pt idx="1515">
                  <c:v>0.48788736058270094</c:v>
                </c:pt>
                <c:pt idx="1516">
                  <c:v>0.48788736058270094</c:v>
                </c:pt>
                <c:pt idx="1517">
                  <c:v>0.49736611062334668</c:v>
                </c:pt>
                <c:pt idx="1518">
                  <c:v>0.50108119533052853</c:v>
                </c:pt>
                <c:pt idx="1519">
                  <c:v>0.50074789451434865</c:v>
                </c:pt>
                <c:pt idx="1520">
                  <c:v>0.50137384970570931</c:v>
                </c:pt>
                <c:pt idx="1521">
                  <c:v>0.46425551978667934</c:v>
                </c:pt>
                <c:pt idx="1522">
                  <c:v>0.46425551978667934</c:v>
                </c:pt>
                <c:pt idx="1523">
                  <c:v>0.46425551978667934</c:v>
                </c:pt>
                <c:pt idx="1524">
                  <c:v>0.47986375312976914</c:v>
                </c:pt>
                <c:pt idx="1525">
                  <c:v>0.47990846421486782</c:v>
                </c:pt>
                <c:pt idx="1526">
                  <c:v>0.49145205345819076</c:v>
                </c:pt>
                <c:pt idx="1527">
                  <c:v>0.48849705719766434</c:v>
                </c:pt>
                <c:pt idx="1528">
                  <c:v>0.47827854193086183</c:v>
                </c:pt>
                <c:pt idx="1529">
                  <c:v>0.47827854193086183</c:v>
                </c:pt>
                <c:pt idx="1530">
                  <c:v>0.47827854193086183</c:v>
                </c:pt>
                <c:pt idx="1531">
                  <c:v>0.47659577927355934</c:v>
                </c:pt>
                <c:pt idx="1532">
                  <c:v>0.45019591584559993</c:v>
                </c:pt>
                <c:pt idx="1533">
                  <c:v>0.42895002113614195</c:v>
                </c:pt>
                <c:pt idx="1534">
                  <c:v>0.43183185380287403</c:v>
                </c:pt>
                <c:pt idx="1535">
                  <c:v>0.43533151237276946</c:v>
                </c:pt>
                <c:pt idx="1536">
                  <c:v>0.43533151237276946</c:v>
                </c:pt>
                <c:pt idx="1537">
                  <c:v>0.43533151237276946</c:v>
                </c:pt>
                <c:pt idx="1538">
                  <c:v>0.44937079309335004</c:v>
                </c:pt>
                <c:pt idx="1539">
                  <c:v>0.46012990602541981</c:v>
                </c:pt>
                <c:pt idx="1540">
                  <c:v>0.46508877182713187</c:v>
                </c:pt>
                <c:pt idx="1541">
                  <c:v>0.43743699801644653</c:v>
                </c:pt>
                <c:pt idx="1542">
                  <c:v>0.42879556466034985</c:v>
                </c:pt>
                <c:pt idx="1543">
                  <c:v>0.42879556466034985</c:v>
                </c:pt>
                <c:pt idx="1544">
                  <c:v>0.42879556466034985</c:v>
                </c:pt>
                <c:pt idx="1545">
                  <c:v>0.42153204565407432</c:v>
                </c:pt>
                <c:pt idx="1546">
                  <c:v>0.39677836308652126</c:v>
                </c:pt>
                <c:pt idx="1547">
                  <c:v>0.38370646766168498</c:v>
                </c:pt>
                <c:pt idx="1548">
                  <c:v>0.34631987123206959</c:v>
                </c:pt>
                <c:pt idx="1549">
                  <c:v>0.34919763925469932</c:v>
                </c:pt>
                <c:pt idx="1550">
                  <c:v>0.34919763925469932</c:v>
                </c:pt>
                <c:pt idx="1551">
                  <c:v>0.34919763925469932</c:v>
                </c:pt>
                <c:pt idx="1552">
                  <c:v>0.33869053425681372</c:v>
                </c:pt>
                <c:pt idx="1553">
                  <c:v>0.36980944948459532</c:v>
                </c:pt>
                <c:pt idx="1554">
                  <c:v>0.36871199557766116</c:v>
                </c:pt>
                <c:pt idx="1555">
                  <c:v>0.41149643937176134</c:v>
                </c:pt>
                <c:pt idx="1556">
                  <c:v>0.40467190192826036</c:v>
                </c:pt>
                <c:pt idx="1557">
                  <c:v>0.40467190192826036</c:v>
                </c:pt>
                <c:pt idx="1558">
                  <c:v>0.40467190192826036</c:v>
                </c:pt>
                <c:pt idx="1559">
                  <c:v>0.41941030143399832</c:v>
                </c:pt>
                <c:pt idx="1560">
                  <c:v>0.44064400221115779</c:v>
                </c:pt>
                <c:pt idx="1561">
                  <c:v>0.45846746658861731</c:v>
                </c:pt>
                <c:pt idx="1562">
                  <c:v>0.47189705069423277</c:v>
                </c:pt>
                <c:pt idx="1563">
                  <c:v>0.45956898513965577</c:v>
                </c:pt>
                <c:pt idx="1564">
                  <c:v>0.45956898513965577</c:v>
                </c:pt>
                <c:pt idx="1565">
                  <c:v>0.45956898513965577</c:v>
                </c:pt>
                <c:pt idx="1566">
                  <c:v>0.46026810392481388</c:v>
                </c:pt>
                <c:pt idx="1567">
                  <c:v>0.4564595324033332</c:v>
                </c:pt>
                <c:pt idx="1568">
                  <c:v>0.45175673917990938</c:v>
                </c:pt>
                <c:pt idx="1569">
                  <c:v>0.4463914089682226</c:v>
                </c:pt>
                <c:pt idx="1570">
                  <c:v>0.43465271680810846</c:v>
                </c:pt>
                <c:pt idx="1571">
                  <c:v>0.43465271680810846</c:v>
                </c:pt>
                <c:pt idx="1572">
                  <c:v>0.43465271680810846</c:v>
                </c:pt>
                <c:pt idx="1573">
                  <c:v>0.4261494813514064</c:v>
                </c:pt>
                <c:pt idx="1574">
                  <c:v>0.41275241439858767</c:v>
                </c:pt>
                <c:pt idx="1575">
                  <c:v>0.3962215068448553</c:v>
                </c:pt>
                <c:pt idx="1576">
                  <c:v>0.40843169772054094</c:v>
                </c:pt>
                <c:pt idx="1577">
                  <c:v>0.42444639547360591</c:v>
                </c:pt>
                <c:pt idx="1578">
                  <c:v>0.42444639547360591</c:v>
                </c:pt>
                <c:pt idx="1579">
                  <c:v>0.42444639547360591</c:v>
                </c:pt>
                <c:pt idx="1580">
                  <c:v>0.44869199752868871</c:v>
                </c:pt>
                <c:pt idx="1581">
                  <c:v>0.43155545800408934</c:v>
                </c:pt>
                <c:pt idx="1582">
                  <c:v>0.43006779826357638</c:v>
                </c:pt>
                <c:pt idx="1583">
                  <c:v>0.43623386336291753</c:v>
                </c:pt>
                <c:pt idx="1584">
                  <c:v>0.43623386336291753</c:v>
                </c:pt>
                <c:pt idx="1585">
                  <c:v>0.43623386336291753</c:v>
                </c:pt>
                <c:pt idx="1586">
                  <c:v>0.43623386336291753</c:v>
                </c:pt>
                <c:pt idx="1587">
                  <c:v>0.43802637141091327</c:v>
                </c:pt>
                <c:pt idx="1588">
                  <c:v>0.39588820602867447</c:v>
                </c:pt>
                <c:pt idx="1589">
                  <c:v>0.36827707865898507</c:v>
                </c:pt>
                <c:pt idx="1590">
                  <c:v>0.40505397847363711</c:v>
                </c:pt>
                <c:pt idx="1591">
                  <c:v>0.40250138197898638</c:v>
                </c:pt>
                <c:pt idx="1592">
                  <c:v>0.40250138197898638</c:v>
                </c:pt>
                <c:pt idx="1593">
                  <c:v>0.40250138197898638</c:v>
                </c:pt>
                <c:pt idx="1594">
                  <c:v>0.40491171593014691</c:v>
                </c:pt>
                <c:pt idx="1595">
                  <c:v>0.42999463466978088</c:v>
                </c:pt>
                <c:pt idx="1596">
                  <c:v>0.47040939095372031</c:v>
                </c:pt>
                <c:pt idx="1597">
                  <c:v>0.45884547848989582</c:v>
                </c:pt>
                <c:pt idx="1598">
                  <c:v>0.46081683087828168</c:v>
                </c:pt>
                <c:pt idx="1599">
                  <c:v>0.46081683087828168</c:v>
                </c:pt>
                <c:pt idx="1600">
                  <c:v>0.46081683087828168</c:v>
                </c:pt>
                <c:pt idx="1601">
                  <c:v>0.50638149123661857</c:v>
                </c:pt>
                <c:pt idx="1602">
                  <c:v>0.49242350339803587</c:v>
                </c:pt>
                <c:pt idx="1603">
                  <c:v>0.47599421194679437</c:v>
                </c:pt>
                <c:pt idx="1604">
                  <c:v>0.48934656781451669</c:v>
                </c:pt>
                <c:pt idx="1605">
                  <c:v>0.41633743049457883</c:v>
                </c:pt>
                <c:pt idx="1606">
                  <c:v>0.41633743049457883</c:v>
                </c:pt>
                <c:pt idx="1607">
                  <c:v>0.41633743049457883</c:v>
                </c:pt>
                <c:pt idx="1608">
                  <c:v>0.45755292166617156</c:v>
                </c:pt>
                <c:pt idx="1609">
                  <c:v>0.47822163691346481</c:v>
                </c:pt>
                <c:pt idx="1610">
                  <c:v>0.49366321984846384</c:v>
                </c:pt>
                <c:pt idx="1611">
                  <c:v>0.53157822001104837</c:v>
                </c:pt>
                <c:pt idx="1612">
                  <c:v>0.53157822001104837</c:v>
                </c:pt>
                <c:pt idx="1613">
                  <c:v>0.53157822001104837</c:v>
                </c:pt>
                <c:pt idx="1614">
                  <c:v>0.53157822001104837</c:v>
                </c:pt>
                <c:pt idx="1615">
                  <c:v>0.54726774623613217</c:v>
                </c:pt>
                <c:pt idx="1616">
                  <c:v>0.5380125516209725</c:v>
                </c:pt>
                <c:pt idx="1617">
                  <c:v>0.54382905732773501</c:v>
                </c:pt>
                <c:pt idx="1618">
                  <c:v>0.58365444021720658</c:v>
                </c:pt>
                <c:pt idx="1619">
                  <c:v>0.5745780899424352</c:v>
                </c:pt>
                <c:pt idx="1620">
                  <c:v>0.5745780899424352</c:v>
                </c:pt>
                <c:pt idx="1621">
                  <c:v>0.5745780899424352</c:v>
                </c:pt>
                <c:pt idx="1622">
                  <c:v>0.55735212824763991</c:v>
                </c:pt>
                <c:pt idx="1623">
                  <c:v>0.57215962670308096</c:v>
                </c:pt>
                <c:pt idx="1624">
                  <c:v>0.58591438233667459</c:v>
                </c:pt>
                <c:pt idx="1625">
                  <c:v>0.57091584560855291</c:v>
                </c:pt>
                <c:pt idx="1626">
                  <c:v>0.57593974571585749</c:v>
                </c:pt>
                <c:pt idx="1627">
                  <c:v>0.57593974571585749</c:v>
                </c:pt>
                <c:pt idx="1628">
                  <c:v>0.57593974571585749</c:v>
                </c:pt>
                <c:pt idx="1629">
                  <c:v>0.59676291743894128</c:v>
                </c:pt>
                <c:pt idx="1630">
                  <c:v>0.58895067147919955</c:v>
                </c:pt>
                <c:pt idx="1631">
                  <c:v>0.57850047149870865</c:v>
                </c:pt>
                <c:pt idx="1632">
                  <c:v>0.58334146262152564</c:v>
                </c:pt>
                <c:pt idx="1633">
                  <c:v>0.58135385165674158</c:v>
                </c:pt>
                <c:pt idx="1634">
                  <c:v>0.58135385165674158</c:v>
                </c:pt>
                <c:pt idx="1635">
                  <c:v>0.58135385165674158</c:v>
                </c:pt>
                <c:pt idx="1636">
                  <c:v>0.56587162228074883</c:v>
                </c:pt>
                <c:pt idx="1637">
                  <c:v>0.57825659285272257</c:v>
                </c:pt>
                <c:pt idx="1638">
                  <c:v>0.58208142295059961</c:v>
                </c:pt>
                <c:pt idx="1639">
                  <c:v>0.57111907781354065</c:v>
                </c:pt>
                <c:pt idx="1640">
                  <c:v>0.57111907781354065</c:v>
                </c:pt>
                <c:pt idx="1641">
                  <c:v>0.57111907781354065</c:v>
                </c:pt>
                <c:pt idx="1642">
                  <c:v>0.57111907781354065</c:v>
                </c:pt>
                <c:pt idx="1643">
                  <c:v>0.57111907781354065</c:v>
                </c:pt>
                <c:pt idx="1644">
                  <c:v>0.55314928624849347</c:v>
                </c:pt>
                <c:pt idx="1645">
                  <c:v>0.55174291938997333</c:v>
                </c:pt>
                <c:pt idx="1646">
                  <c:v>0.56105095437843</c:v>
                </c:pt>
                <c:pt idx="1647">
                  <c:v>0.5597787207752023</c:v>
                </c:pt>
                <c:pt idx="1648">
                  <c:v>0.5597787207752023</c:v>
                </c:pt>
                <c:pt idx="1649">
                  <c:v>0.5597787207752023</c:v>
                </c:pt>
                <c:pt idx="1650">
                  <c:v>0.56484733196760639</c:v>
                </c:pt>
                <c:pt idx="1651">
                  <c:v>0.55088934412902169</c:v>
                </c:pt>
                <c:pt idx="1652">
                  <c:v>0.54830829512567214</c:v>
                </c:pt>
                <c:pt idx="1653">
                  <c:v>0.54078057425291159</c:v>
                </c:pt>
                <c:pt idx="1654">
                  <c:v>0.54272347413260003</c:v>
                </c:pt>
                <c:pt idx="1655">
                  <c:v>0.54272347413260003</c:v>
                </c:pt>
                <c:pt idx="1656">
                  <c:v>0.54272347413260003</c:v>
                </c:pt>
                <c:pt idx="1657">
                  <c:v>0.54065457028581965</c:v>
                </c:pt>
                <c:pt idx="1658">
                  <c:v>0.54129271940948265</c:v>
                </c:pt>
                <c:pt idx="1659">
                  <c:v>0.53250902350989715</c:v>
                </c:pt>
                <c:pt idx="1660">
                  <c:v>0.52541621955580853</c:v>
                </c:pt>
                <c:pt idx="1661">
                  <c:v>0.53399668325040772</c:v>
                </c:pt>
                <c:pt idx="1662">
                  <c:v>0.53399668325040772</c:v>
                </c:pt>
                <c:pt idx="1663">
                  <c:v>0.53399668325040772</c:v>
                </c:pt>
                <c:pt idx="1664">
                  <c:v>0.53026940461092553</c:v>
                </c:pt>
                <c:pt idx="1665">
                  <c:v>0.53580951451890424</c:v>
                </c:pt>
                <c:pt idx="1666">
                  <c:v>0.52297336845185149</c:v>
                </c:pt>
                <c:pt idx="1667">
                  <c:v>0.52415211524078309</c:v>
                </c:pt>
                <c:pt idx="1668">
                  <c:v>0.52233521932819171</c:v>
                </c:pt>
                <c:pt idx="1669">
                  <c:v>0.52233521932819171</c:v>
                </c:pt>
                <c:pt idx="1670">
                  <c:v>0.52233521932819171</c:v>
                </c:pt>
                <c:pt idx="1671">
                  <c:v>0.5029875134133196</c:v>
                </c:pt>
                <c:pt idx="1672">
                  <c:v>0.50329236172079861</c:v>
                </c:pt>
                <c:pt idx="1673">
                  <c:v>0.49033021168665986</c:v>
                </c:pt>
                <c:pt idx="1674">
                  <c:v>0.46962084999836912</c:v>
                </c:pt>
                <c:pt idx="1675">
                  <c:v>0.45482961011933232</c:v>
                </c:pt>
                <c:pt idx="1676">
                  <c:v>0.45482961011933232</c:v>
                </c:pt>
                <c:pt idx="1677">
                  <c:v>0.45482961011933232</c:v>
                </c:pt>
                <c:pt idx="1678">
                  <c:v>0.43452264819691838</c:v>
                </c:pt>
                <c:pt idx="1679">
                  <c:v>0.45249650440606826</c:v>
                </c:pt>
                <c:pt idx="1680">
                  <c:v>0.44540370045198274</c:v>
                </c:pt>
                <c:pt idx="1681">
                  <c:v>0.45512226449451532</c:v>
                </c:pt>
                <c:pt idx="1682">
                  <c:v>0.4562156537573514</c:v>
                </c:pt>
                <c:pt idx="1683">
                  <c:v>0.4562156537573514</c:v>
                </c:pt>
                <c:pt idx="1684">
                  <c:v>0.4562156537573514</c:v>
                </c:pt>
                <c:pt idx="1685">
                  <c:v>0.44756202646895704</c:v>
                </c:pt>
                <c:pt idx="1686">
                  <c:v>0.43518112054108027</c:v>
                </c:pt>
                <c:pt idx="1687">
                  <c:v>0.42300751146229132</c:v>
                </c:pt>
                <c:pt idx="1688">
                  <c:v>0.40306230286475742</c:v>
                </c:pt>
                <c:pt idx="1689">
                  <c:v>0.39679462166292295</c:v>
                </c:pt>
                <c:pt idx="1690">
                  <c:v>0.39679462166292295</c:v>
                </c:pt>
                <c:pt idx="1691">
                  <c:v>0.39679462166292295</c:v>
                </c:pt>
                <c:pt idx="1692">
                  <c:v>0.40268835560757782</c:v>
                </c:pt>
                <c:pt idx="1693">
                  <c:v>0.39458751991675312</c:v>
                </c:pt>
                <c:pt idx="1694">
                  <c:v>0.38658423568432027</c:v>
                </c:pt>
                <c:pt idx="1695">
                  <c:v>0.38190176568139284</c:v>
                </c:pt>
                <c:pt idx="1696">
                  <c:v>0.37520729684908338</c:v>
                </c:pt>
                <c:pt idx="1697">
                  <c:v>0.37520729684908338</c:v>
                </c:pt>
                <c:pt idx="1698">
                  <c:v>0.37520729684908338</c:v>
                </c:pt>
                <c:pt idx="1699">
                  <c:v>0.39696127207101356</c:v>
                </c:pt>
                <c:pt idx="1700">
                  <c:v>0.4275639774981253</c:v>
                </c:pt>
                <c:pt idx="1701">
                  <c:v>0.43410805449874301</c:v>
                </c:pt>
                <c:pt idx="1702">
                  <c:v>0.42246691379702483</c:v>
                </c:pt>
                <c:pt idx="1703">
                  <c:v>0.40735863167820657</c:v>
                </c:pt>
                <c:pt idx="1704">
                  <c:v>0.40735863167820657</c:v>
                </c:pt>
                <c:pt idx="1705">
                  <c:v>0.40735863167820657</c:v>
                </c:pt>
                <c:pt idx="1706">
                  <c:v>0.3967661691542263</c:v>
                </c:pt>
                <c:pt idx="1707">
                  <c:v>0.41395554905212034</c:v>
                </c:pt>
                <c:pt idx="1708">
                  <c:v>0.4285354274379688</c:v>
                </c:pt>
                <c:pt idx="1709">
                  <c:v>0.42501951029167512</c:v>
                </c:pt>
                <c:pt idx="1710">
                  <c:v>0.43552255064546214</c:v>
                </c:pt>
                <c:pt idx="1711">
                  <c:v>0.43552255064546214</c:v>
                </c:pt>
                <c:pt idx="1712">
                  <c:v>0.43552255064546214</c:v>
                </c:pt>
                <c:pt idx="1713">
                  <c:v>0.44516795109419727</c:v>
                </c:pt>
                <c:pt idx="1714">
                  <c:v>0.46610899749617435</c:v>
                </c:pt>
                <c:pt idx="1715">
                  <c:v>0.48874093584365375</c:v>
                </c:pt>
                <c:pt idx="1716">
                  <c:v>0.4846600331674919</c:v>
                </c:pt>
                <c:pt idx="1717">
                  <c:v>0.4750268266510545</c:v>
                </c:pt>
                <c:pt idx="1718">
                  <c:v>0.4750268266510545</c:v>
                </c:pt>
                <c:pt idx="1719">
                  <c:v>0.4750268266510545</c:v>
                </c:pt>
                <c:pt idx="1720">
                  <c:v>0.48531850551165456</c:v>
                </c:pt>
                <c:pt idx="1721">
                  <c:v>0.47953045231359076</c:v>
                </c:pt>
                <c:pt idx="1722">
                  <c:v>0.48603794751731089</c:v>
                </c:pt>
                <c:pt idx="1723">
                  <c:v>0.49753682567553931</c:v>
                </c:pt>
                <c:pt idx="1724">
                  <c:v>0.49576870549214352</c:v>
                </c:pt>
                <c:pt idx="1725">
                  <c:v>0.49576870549214352</c:v>
                </c:pt>
                <c:pt idx="1726">
                  <c:v>0.49576870549214352</c:v>
                </c:pt>
                <c:pt idx="1727">
                  <c:v>0.49272022241732039</c:v>
                </c:pt>
                <c:pt idx="1728">
                  <c:v>0.49262673560302678</c:v>
                </c:pt>
                <c:pt idx="1729">
                  <c:v>0.48999691087048097</c:v>
                </c:pt>
                <c:pt idx="1730">
                  <c:v>0.48389181543263632</c:v>
                </c:pt>
                <c:pt idx="1731">
                  <c:v>0.45949582154586088</c:v>
                </c:pt>
                <c:pt idx="1732">
                  <c:v>0.45949582154586088</c:v>
                </c:pt>
                <c:pt idx="1733">
                  <c:v>0.45949582154586088</c:v>
                </c:pt>
                <c:pt idx="1734">
                  <c:v>0.45949582154586088</c:v>
                </c:pt>
                <c:pt idx="1735">
                  <c:v>0.45599616297596607</c:v>
                </c:pt>
                <c:pt idx="1736">
                  <c:v>0.46521071115012691</c:v>
                </c:pt>
                <c:pt idx="1737">
                  <c:v>0.45492309693362781</c:v>
                </c:pt>
                <c:pt idx="1738">
                  <c:v>0.45492309693362781</c:v>
                </c:pt>
                <c:pt idx="1739">
                  <c:v>0.45492309693362781</c:v>
                </c:pt>
                <c:pt idx="1740">
                  <c:v>0.45492309693362781</c:v>
                </c:pt>
                <c:pt idx="1741">
                  <c:v>0.45492309693362781</c:v>
                </c:pt>
                <c:pt idx="1742">
                  <c:v>0.44750105680746133</c:v>
                </c:pt>
                <c:pt idx="1743">
                  <c:v>0.43617289370142442</c:v>
                </c:pt>
                <c:pt idx="1744">
                  <c:v>0.42704776769745789</c:v>
                </c:pt>
                <c:pt idx="1745">
                  <c:v>0.40244041231749389</c:v>
                </c:pt>
                <c:pt idx="1746">
                  <c:v>0.40244041231749389</c:v>
                </c:pt>
                <c:pt idx="1747">
                  <c:v>0.40244041231749389</c:v>
                </c:pt>
                <c:pt idx="1748">
                  <c:v>0.40858615419633404</c:v>
                </c:pt>
                <c:pt idx="1749">
                  <c:v>0.43401050304035088</c:v>
                </c:pt>
                <c:pt idx="1750">
                  <c:v>0.4236212727213558</c:v>
                </c:pt>
                <c:pt idx="1751">
                  <c:v>0.43076691704873882</c:v>
                </c:pt>
                <c:pt idx="1752">
                  <c:v>0.41770315091210164</c:v>
                </c:pt>
                <c:pt idx="1753">
                  <c:v>0.41770315091210164</c:v>
                </c:pt>
                <c:pt idx="1754">
                  <c:v>0.41770315091210164</c:v>
                </c:pt>
                <c:pt idx="1755">
                  <c:v>0.41279712548368819</c:v>
                </c:pt>
                <c:pt idx="1756">
                  <c:v>0.40242821838519388</c:v>
                </c:pt>
                <c:pt idx="1757">
                  <c:v>0.40911862257340292</c:v>
                </c:pt>
                <c:pt idx="1758">
                  <c:v>0.43226270607745293</c:v>
                </c:pt>
                <c:pt idx="1759">
                  <c:v>0.43556726173056004</c:v>
                </c:pt>
                <c:pt idx="1760">
                  <c:v>0.43556726173056004</c:v>
                </c:pt>
                <c:pt idx="1761">
                  <c:v>0.43556726173056004</c:v>
                </c:pt>
                <c:pt idx="1762">
                  <c:v>0.43283582089551786</c:v>
                </c:pt>
                <c:pt idx="1763">
                  <c:v>0.43618915227782312</c:v>
                </c:pt>
                <c:pt idx="1764">
                  <c:v>0.43137661366370506</c:v>
                </c:pt>
                <c:pt idx="1765">
                  <c:v>0.39876597405130787</c:v>
                </c:pt>
                <c:pt idx="1766">
                  <c:v>0.41375638149123217</c:v>
                </c:pt>
                <c:pt idx="1767">
                  <c:v>0.41375638149123217</c:v>
                </c:pt>
                <c:pt idx="1768">
                  <c:v>0.41375638149123217</c:v>
                </c:pt>
                <c:pt idx="1769">
                  <c:v>0.39883507300100496</c:v>
                </c:pt>
                <c:pt idx="1770">
                  <c:v>0.4445989009202313</c:v>
                </c:pt>
                <c:pt idx="1771">
                  <c:v>0.43514047410008388</c:v>
                </c:pt>
                <c:pt idx="1772">
                  <c:v>0.44425340617175124</c:v>
                </c:pt>
                <c:pt idx="1773">
                  <c:v>0.41797548206678631</c:v>
                </c:pt>
                <c:pt idx="1774">
                  <c:v>0.41797548206678631</c:v>
                </c:pt>
                <c:pt idx="1775">
                  <c:v>0.41797548206678631</c:v>
                </c:pt>
                <c:pt idx="1776">
                  <c:v>0.42317822651448311</c:v>
                </c:pt>
                <c:pt idx="1777">
                  <c:v>0.44433876369784836</c:v>
                </c:pt>
                <c:pt idx="1778">
                  <c:v>0.4420788215783783</c:v>
                </c:pt>
                <c:pt idx="1779">
                  <c:v>0.45293548596884553</c:v>
                </c:pt>
                <c:pt idx="1780">
                  <c:v>0.42999057002568547</c:v>
                </c:pt>
                <c:pt idx="1781">
                  <c:v>0.42999057002568547</c:v>
                </c:pt>
                <c:pt idx="1782">
                  <c:v>0.42999057002568547</c:v>
                </c:pt>
                <c:pt idx="1783">
                  <c:v>0.42390986245244011</c:v>
                </c:pt>
                <c:pt idx="1784">
                  <c:v>0.42026387669495346</c:v>
                </c:pt>
                <c:pt idx="1785">
                  <c:v>0.40803336259876644</c:v>
                </c:pt>
                <c:pt idx="1786">
                  <c:v>0.41055750658471912</c:v>
                </c:pt>
                <c:pt idx="1787">
                  <c:v>0.38689721328000276</c:v>
                </c:pt>
                <c:pt idx="1788">
                  <c:v>0.38689721328000276</c:v>
                </c:pt>
                <c:pt idx="1789">
                  <c:v>0.38689721328000276</c:v>
                </c:pt>
                <c:pt idx="1790">
                  <c:v>0.38183266673169808</c:v>
                </c:pt>
                <c:pt idx="1791">
                  <c:v>0.37730058856046333</c:v>
                </c:pt>
                <c:pt idx="1792">
                  <c:v>0.35405082430982093</c:v>
                </c:pt>
                <c:pt idx="1793">
                  <c:v>0.37292296686501902</c:v>
                </c:pt>
                <c:pt idx="1794">
                  <c:v>0.35855851461645588</c:v>
                </c:pt>
                <c:pt idx="1795">
                  <c:v>0.35855851461645588</c:v>
                </c:pt>
                <c:pt idx="1796">
                  <c:v>0.35855851461645588</c:v>
                </c:pt>
                <c:pt idx="1797">
                  <c:v>0.38144652554222047</c:v>
                </c:pt>
                <c:pt idx="1798">
                  <c:v>0.36633417877930297</c:v>
                </c:pt>
                <c:pt idx="1799">
                  <c:v>0.40013575911292754</c:v>
                </c:pt>
                <c:pt idx="1800">
                  <c:v>0.39903424056189185</c:v>
                </c:pt>
                <c:pt idx="1801">
                  <c:v>0.41362631288003981</c:v>
                </c:pt>
                <c:pt idx="1802">
                  <c:v>0.41362631288003981</c:v>
                </c:pt>
                <c:pt idx="1803">
                  <c:v>0.41362631288003981</c:v>
                </c:pt>
                <c:pt idx="1804">
                  <c:v>0.40544011966311766</c:v>
                </c:pt>
                <c:pt idx="1805">
                  <c:v>0.41928836211101012</c:v>
                </c:pt>
                <c:pt idx="1806">
                  <c:v>0.41671137775175948</c:v>
                </c:pt>
                <c:pt idx="1807">
                  <c:v>0.42666975579617783</c:v>
                </c:pt>
                <c:pt idx="1808">
                  <c:v>0.403224888628748</c:v>
                </c:pt>
                <c:pt idx="1809">
                  <c:v>0.403224888628748</c:v>
                </c:pt>
                <c:pt idx="1810">
                  <c:v>0.403224888628748</c:v>
                </c:pt>
                <c:pt idx="1811">
                  <c:v>0.41188664520534329</c:v>
                </c:pt>
                <c:pt idx="1812">
                  <c:v>0.42047523818813959</c:v>
                </c:pt>
                <c:pt idx="1813">
                  <c:v>0.39356729424771247</c:v>
                </c:pt>
                <c:pt idx="1814">
                  <c:v>0.40809026761616268</c:v>
                </c:pt>
                <c:pt idx="1815">
                  <c:v>0.39498991968263025</c:v>
                </c:pt>
                <c:pt idx="1816">
                  <c:v>0.39498991968263025</c:v>
                </c:pt>
                <c:pt idx="1817">
                  <c:v>0.39498991968263025</c:v>
                </c:pt>
                <c:pt idx="1818">
                  <c:v>0.39322992878743152</c:v>
                </c:pt>
                <c:pt idx="1819">
                  <c:v>0.37965808213832308</c:v>
                </c:pt>
                <c:pt idx="1820">
                  <c:v>0.38558839787988025</c:v>
                </c:pt>
                <c:pt idx="1821">
                  <c:v>0.354953175299968</c:v>
                </c:pt>
                <c:pt idx="1822">
                  <c:v>0.34519802946053563</c:v>
                </c:pt>
                <c:pt idx="1823">
                  <c:v>0.34519802946053563</c:v>
                </c:pt>
                <c:pt idx="1824">
                  <c:v>0.34519802946053563</c:v>
                </c:pt>
                <c:pt idx="1825">
                  <c:v>0.36224514681493974</c:v>
                </c:pt>
                <c:pt idx="1826">
                  <c:v>0.38375117874678399</c:v>
                </c:pt>
                <c:pt idx="1827">
                  <c:v>0.39087243520957077</c:v>
                </c:pt>
                <c:pt idx="1828">
                  <c:v>0.39097811595616372</c:v>
                </c:pt>
                <c:pt idx="1829">
                  <c:v>0.36965092836470897</c:v>
                </c:pt>
                <c:pt idx="1830">
                  <c:v>0.36965092836470897</c:v>
                </c:pt>
                <c:pt idx="1831">
                  <c:v>0.36965092836470897</c:v>
                </c:pt>
                <c:pt idx="1832">
                  <c:v>0.36965499300880922</c:v>
                </c:pt>
                <c:pt idx="1833">
                  <c:v>0.38592169869605858</c:v>
                </c:pt>
                <c:pt idx="1834">
                  <c:v>0.38681185575390697</c:v>
                </c:pt>
                <c:pt idx="1835">
                  <c:v>0.38428771176795495</c:v>
                </c:pt>
                <c:pt idx="1836">
                  <c:v>0.39520534581991645</c:v>
                </c:pt>
                <c:pt idx="1837">
                  <c:v>0.39520534581991645</c:v>
                </c:pt>
                <c:pt idx="1838">
                  <c:v>0.39520534581991645</c:v>
                </c:pt>
                <c:pt idx="1839">
                  <c:v>0.39403066367508555</c:v>
                </c:pt>
                <c:pt idx="1840">
                  <c:v>0.38349917081259932</c:v>
                </c:pt>
                <c:pt idx="1841">
                  <c:v>0.36142002406269014</c:v>
                </c:pt>
                <c:pt idx="1842">
                  <c:v>0.35510763177575788</c:v>
                </c:pt>
                <c:pt idx="1843">
                  <c:v>0.35499382174096522</c:v>
                </c:pt>
                <c:pt idx="1844">
                  <c:v>0.35499382174096522</c:v>
                </c:pt>
                <c:pt idx="1845">
                  <c:v>0.35499382174096522</c:v>
                </c:pt>
                <c:pt idx="1846">
                  <c:v>0.34759210483529657</c:v>
                </c:pt>
                <c:pt idx="1847">
                  <c:v>0.35159984391766391</c:v>
                </c:pt>
                <c:pt idx="1848">
                  <c:v>0.33552417650310223</c:v>
                </c:pt>
                <c:pt idx="1849">
                  <c:v>0.33011007056221864</c:v>
                </c:pt>
                <c:pt idx="1850">
                  <c:v>0.30729115858614875</c:v>
                </c:pt>
                <c:pt idx="1851">
                  <c:v>0.30729115858614875</c:v>
                </c:pt>
                <c:pt idx="1852">
                  <c:v>0.30729115858614875</c:v>
                </c:pt>
                <c:pt idx="1853">
                  <c:v>0.29186583422755247</c:v>
                </c:pt>
                <c:pt idx="1854">
                  <c:v>0.29484521835267846</c:v>
                </c:pt>
                <c:pt idx="1855">
                  <c:v>0.29681657074106388</c:v>
                </c:pt>
                <c:pt idx="1856">
                  <c:v>0.32135482717133007</c:v>
                </c:pt>
                <c:pt idx="1857">
                  <c:v>0.32135482717133007</c:v>
                </c:pt>
                <c:pt idx="1858">
                  <c:v>0.32135482717133007</c:v>
                </c:pt>
                <c:pt idx="1859">
                  <c:v>0.32135482717133007</c:v>
                </c:pt>
                <c:pt idx="1860">
                  <c:v>0.30968523396091158</c:v>
                </c:pt>
                <c:pt idx="1861">
                  <c:v>0.31644473709881737</c:v>
                </c:pt>
                <c:pt idx="1862">
                  <c:v>0.32348876532370718</c:v>
                </c:pt>
                <c:pt idx="1863">
                  <c:v>0.31801775436542473</c:v>
                </c:pt>
                <c:pt idx="1864">
                  <c:v>0.30422235229083033</c:v>
                </c:pt>
                <c:pt idx="1865">
                  <c:v>0.30422235229083033</c:v>
                </c:pt>
                <c:pt idx="1866">
                  <c:v>0.30422235229083033</c:v>
                </c:pt>
                <c:pt idx="1867">
                  <c:v>0.27945647579097754</c:v>
                </c:pt>
                <c:pt idx="1868">
                  <c:v>0.26088511689916088</c:v>
                </c:pt>
                <c:pt idx="1869">
                  <c:v>0.257487074431759</c:v>
                </c:pt>
                <c:pt idx="1870">
                  <c:v>0.24663447468539346</c:v>
                </c:pt>
                <c:pt idx="1871">
                  <c:v>0.26713653952459543</c:v>
                </c:pt>
                <c:pt idx="1872">
                  <c:v>0.26713653952459543</c:v>
                </c:pt>
                <c:pt idx="1873">
                  <c:v>0.26713653952459543</c:v>
                </c:pt>
                <c:pt idx="1874">
                  <c:v>0.27590397684778462</c:v>
                </c:pt>
                <c:pt idx="1875">
                  <c:v>0.26433599973986088</c:v>
                </c:pt>
                <c:pt idx="1876">
                  <c:v>0.25088609241374482</c:v>
                </c:pt>
                <c:pt idx="1877">
                  <c:v>0.264608330894544</c:v>
                </c:pt>
                <c:pt idx="1878">
                  <c:v>0.26658781257112729</c:v>
                </c:pt>
                <c:pt idx="1879">
                  <c:v>0.26658781257112729</c:v>
                </c:pt>
                <c:pt idx="1880">
                  <c:v>0.26658781257112729</c:v>
                </c:pt>
                <c:pt idx="1881">
                  <c:v>0.2565196891360158</c:v>
                </c:pt>
                <c:pt idx="1882">
                  <c:v>0.24381767632425766</c:v>
                </c:pt>
                <c:pt idx="1883">
                  <c:v>0.24628491529281349</c:v>
                </c:pt>
                <c:pt idx="1884">
                  <c:v>0.24687022404317918</c:v>
                </c:pt>
                <c:pt idx="1885">
                  <c:v>0.22687623971644691</c:v>
                </c:pt>
                <c:pt idx="1886">
                  <c:v>0.22687623971644691</c:v>
                </c:pt>
                <c:pt idx="1887">
                  <c:v>0.22687623971644691</c:v>
                </c:pt>
                <c:pt idx="1888">
                  <c:v>0.23079455662861767</c:v>
                </c:pt>
                <c:pt idx="1889">
                  <c:v>0.20836178584202897</c:v>
                </c:pt>
                <c:pt idx="1890">
                  <c:v>0.20245585796507304</c:v>
                </c:pt>
                <c:pt idx="1891">
                  <c:v>0.21832016388644712</c:v>
                </c:pt>
                <c:pt idx="1892">
                  <c:v>0.21723896855591032</c:v>
                </c:pt>
                <c:pt idx="1893">
                  <c:v>0.21723896855591032</c:v>
                </c:pt>
                <c:pt idx="1894">
                  <c:v>0.21723896855591032</c:v>
                </c:pt>
                <c:pt idx="1895">
                  <c:v>0.21223132702500241</c:v>
                </c:pt>
                <c:pt idx="1896">
                  <c:v>0.19497691282150975</c:v>
                </c:pt>
                <c:pt idx="1897">
                  <c:v>0.19116834130003221</c:v>
                </c:pt>
                <c:pt idx="1898">
                  <c:v>0.18103924820342443</c:v>
                </c:pt>
                <c:pt idx="1899">
                  <c:v>0.16671950703996041</c:v>
                </c:pt>
                <c:pt idx="1900">
                  <c:v>0.16671950703996041</c:v>
                </c:pt>
                <c:pt idx="1901">
                  <c:v>0.16671950703996041</c:v>
                </c:pt>
                <c:pt idx="1902">
                  <c:v>0.15987058173185997</c:v>
                </c:pt>
                <c:pt idx="1903">
                  <c:v>0.15666764218124757</c:v>
                </c:pt>
                <c:pt idx="1904">
                  <c:v>0.12831674958540337</c:v>
                </c:pt>
                <c:pt idx="1905">
                  <c:v>0.11756983058563061</c:v>
                </c:pt>
                <c:pt idx="1906">
                  <c:v>9.8730205183231223E-2</c:v>
                </c:pt>
                <c:pt idx="1907">
                  <c:v>9.8730205183231223E-2</c:v>
                </c:pt>
                <c:pt idx="1908">
                  <c:v>9.8730205183231223E-2</c:v>
                </c:pt>
                <c:pt idx="1909">
                  <c:v>0.1068513640945559</c:v>
                </c:pt>
                <c:pt idx="1910">
                  <c:v>0.10199411439534015</c:v>
                </c:pt>
                <c:pt idx="1911">
                  <c:v>0.11483026046239053</c:v>
                </c:pt>
                <c:pt idx="1912">
                  <c:v>0.11676503105387802</c:v>
                </c:pt>
                <c:pt idx="1913">
                  <c:v>0.12742252788345507</c:v>
                </c:pt>
                <c:pt idx="1914">
                  <c:v>0.12742252788345507</c:v>
                </c:pt>
                <c:pt idx="1915">
                  <c:v>0.12742252788345507</c:v>
                </c:pt>
                <c:pt idx="1916">
                  <c:v>0.12712580886417238</c:v>
                </c:pt>
                <c:pt idx="1917">
                  <c:v>0.15397278314310509</c:v>
                </c:pt>
                <c:pt idx="1918">
                  <c:v>0.13073521282476191</c:v>
                </c:pt>
                <c:pt idx="1919">
                  <c:v>0.14220563847429238</c:v>
                </c:pt>
                <c:pt idx="1920">
                  <c:v>0.1282435859916069</c:v>
                </c:pt>
                <c:pt idx="1921">
                  <c:v>0.1282435859916069</c:v>
                </c:pt>
                <c:pt idx="1922">
                  <c:v>0.1282435859916069</c:v>
                </c:pt>
                <c:pt idx="1923">
                  <c:v>0.1298613143433125</c:v>
                </c:pt>
                <c:pt idx="1924">
                  <c:v>0.13571033720287157</c:v>
                </c:pt>
                <c:pt idx="1925">
                  <c:v>0.12167918577049062</c:v>
                </c:pt>
                <c:pt idx="1926">
                  <c:v>0.12239456313204865</c:v>
                </c:pt>
                <c:pt idx="1927">
                  <c:v>0.15124540695216496</c:v>
                </c:pt>
                <c:pt idx="1928">
                  <c:v>0.15124540695216496</c:v>
                </c:pt>
                <c:pt idx="1929">
                  <c:v>0.15124540695216496</c:v>
                </c:pt>
                <c:pt idx="1930">
                  <c:v>0.13452346112574021</c:v>
                </c:pt>
                <c:pt idx="1931">
                  <c:v>0.13553555750658108</c:v>
                </c:pt>
                <c:pt idx="1932">
                  <c:v>0.15003007836633492</c:v>
                </c:pt>
                <c:pt idx="1933">
                  <c:v>0.14970897148245388</c:v>
                </c:pt>
                <c:pt idx="1934">
                  <c:v>0.18024257795986975</c:v>
                </c:pt>
                <c:pt idx="1935">
                  <c:v>0.18024257795986975</c:v>
                </c:pt>
                <c:pt idx="1936">
                  <c:v>0.18024257795986975</c:v>
                </c:pt>
                <c:pt idx="1937">
                  <c:v>0.18595746756413697</c:v>
                </c:pt>
                <c:pt idx="1938">
                  <c:v>0.17961662276850632</c:v>
                </c:pt>
                <c:pt idx="1939">
                  <c:v>0.17134100738138991</c:v>
                </c:pt>
                <c:pt idx="1940">
                  <c:v>0.17137352453418767</c:v>
                </c:pt>
                <c:pt idx="1941">
                  <c:v>0.18013283256917678</c:v>
                </c:pt>
                <c:pt idx="1942">
                  <c:v>0.18013283256917678</c:v>
                </c:pt>
                <c:pt idx="1943">
                  <c:v>0.18013283256917678</c:v>
                </c:pt>
                <c:pt idx="1944">
                  <c:v>0.16654066269957002</c:v>
                </c:pt>
                <c:pt idx="1945">
                  <c:v>0.16635775371508088</c:v>
                </c:pt>
                <c:pt idx="1946">
                  <c:v>0.18562823139205592</c:v>
                </c:pt>
                <c:pt idx="1947">
                  <c:v>0.19178616720319575</c:v>
                </c:pt>
                <c:pt idx="1948">
                  <c:v>0.16819497284817353</c:v>
                </c:pt>
                <c:pt idx="1949">
                  <c:v>0.16819497284817353</c:v>
                </c:pt>
                <c:pt idx="1950">
                  <c:v>0.16819497284817353</c:v>
                </c:pt>
                <c:pt idx="1951">
                  <c:v>0.16017136539524235</c:v>
                </c:pt>
                <c:pt idx="1952">
                  <c:v>0.16781289630279644</c:v>
                </c:pt>
                <c:pt idx="1953">
                  <c:v>0.16531314018144294</c:v>
                </c:pt>
                <c:pt idx="1954">
                  <c:v>0.15504178454134301</c:v>
                </c:pt>
                <c:pt idx="1955">
                  <c:v>0.15504178454134301</c:v>
                </c:pt>
                <c:pt idx="1956">
                  <c:v>0.15504178454134301</c:v>
                </c:pt>
                <c:pt idx="1957">
                  <c:v>0.15504178454134301</c:v>
                </c:pt>
                <c:pt idx="1958">
                  <c:v>0.14999756121353647</c:v>
                </c:pt>
                <c:pt idx="1959">
                  <c:v>0.18237651611224548</c:v>
                </c:pt>
                <c:pt idx="1960">
                  <c:v>0.18308782882970398</c:v>
                </c:pt>
                <c:pt idx="1961">
                  <c:v>0.17234497447403171</c:v>
                </c:pt>
                <c:pt idx="1962">
                  <c:v>0.14800995024875263</c:v>
                </c:pt>
                <c:pt idx="1963">
                  <c:v>0.14800995024875263</c:v>
                </c:pt>
                <c:pt idx="1964">
                  <c:v>0.14800995024875263</c:v>
                </c:pt>
                <c:pt idx="1965">
                  <c:v>0.15049751243780801</c:v>
                </c:pt>
                <c:pt idx="1966">
                  <c:v>0.14221783240659197</c:v>
                </c:pt>
                <c:pt idx="1967">
                  <c:v>0.16734139758722513</c:v>
                </c:pt>
                <c:pt idx="1968">
                  <c:v>0.16952004682469671</c:v>
                </c:pt>
                <c:pt idx="1969">
                  <c:v>0.17923454622312909</c:v>
                </c:pt>
                <c:pt idx="1970">
                  <c:v>0.17923454622312909</c:v>
                </c:pt>
                <c:pt idx="1971">
                  <c:v>0.17923454622312909</c:v>
                </c:pt>
                <c:pt idx="1972">
                  <c:v>0.16419536305400739</c:v>
                </c:pt>
                <c:pt idx="1973">
                  <c:v>0.1651261665528532</c:v>
                </c:pt>
                <c:pt idx="1974">
                  <c:v>0.14882694371280544</c:v>
                </c:pt>
                <c:pt idx="1975">
                  <c:v>0.12201655123077119</c:v>
                </c:pt>
                <c:pt idx="1976">
                  <c:v>0.12201655123077119</c:v>
                </c:pt>
                <c:pt idx="1977">
                  <c:v>0.12201655123077119</c:v>
                </c:pt>
                <c:pt idx="1978">
                  <c:v>0.12201655123077119</c:v>
                </c:pt>
                <c:pt idx="1979">
                  <c:v>0.12120362241081914</c:v>
                </c:pt>
                <c:pt idx="1980">
                  <c:v>0.10539215686274228</c:v>
                </c:pt>
                <c:pt idx="1981">
                  <c:v>7.8504536142812512E-2</c:v>
                </c:pt>
                <c:pt idx="1982">
                  <c:v>9.690924462653748E-2</c:v>
                </c:pt>
                <c:pt idx="1983">
                  <c:v>9.6149156179881998E-2</c:v>
                </c:pt>
                <c:pt idx="1984">
                  <c:v>9.6149156179881998E-2</c:v>
                </c:pt>
                <c:pt idx="1985">
                  <c:v>9.6149156179881998E-2</c:v>
                </c:pt>
                <c:pt idx="1986">
                  <c:v>6.0961532208237093E-2</c:v>
                </c:pt>
                <c:pt idx="1987">
                  <c:v>6.3249926836403514E-2</c:v>
                </c:pt>
                <c:pt idx="1988">
                  <c:v>4.9137482522027924E-2</c:v>
                </c:pt>
                <c:pt idx="1989">
                  <c:v>5.0608883686141803E-2</c:v>
                </c:pt>
                <c:pt idx="1990">
                  <c:v>7.9102038825477991E-2</c:v>
                </c:pt>
                <c:pt idx="1991">
                  <c:v>7.9102038825477991E-2</c:v>
                </c:pt>
                <c:pt idx="1992">
                  <c:v>7.9102038825477991E-2</c:v>
                </c:pt>
                <c:pt idx="1993">
                  <c:v>6.8290085520109178E-2</c:v>
                </c:pt>
                <c:pt idx="1994">
                  <c:v>4.6836893961561994E-2</c:v>
                </c:pt>
                <c:pt idx="1995">
                  <c:v>5.1555945761386245E-2</c:v>
                </c:pt>
                <c:pt idx="1996">
                  <c:v>4.6641791044773166E-2</c:v>
                </c:pt>
                <c:pt idx="1997">
                  <c:v>4.6641791044773166E-2</c:v>
                </c:pt>
                <c:pt idx="1998">
                  <c:v>4.6641791044773166E-2</c:v>
                </c:pt>
                <c:pt idx="1999">
                  <c:v>4.6641791044773166E-2</c:v>
                </c:pt>
                <c:pt idx="2000">
                  <c:v>4.6641791044773166E-2</c:v>
                </c:pt>
                <c:pt idx="2001">
                  <c:v>2.8318375443043206E-2</c:v>
                </c:pt>
                <c:pt idx="2002">
                  <c:v>2.8635417682824963E-2</c:v>
                </c:pt>
                <c:pt idx="2003">
                  <c:v>4.5820732936621138E-2</c:v>
                </c:pt>
                <c:pt idx="2004">
                  <c:v>5.4364614834322492E-2</c:v>
                </c:pt>
                <c:pt idx="2005">
                  <c:v>5.4364614834322492E-2</c:v>
                </c:pt>
                <c:pt idx="2006">
                  <c:v>5.4364614834322492E-2</c:v>
                </c:pt>
                <c:pt idx="2007">
                  <c:v>7.3797678275287173E-2</c:v>
                </c:pt>
                <c:pt idx="2008">
                  <c:v>2.9875134133252181E-2</c:v>
                </c:pt>
                <c:pt idx="2009">
                  <c:v>1.9794816765841061E-2</c:v>
                </c:pt>
                <c:pt idx="2010">
                  <c:v>-1.9965531818036949E-2</c:v>
                </c:pt>
                <c:pt idx="2011">
                  <c:v>1.3275127629821975E-2</c:v>
                </c:pt>
                <c:pt idx="2012">
                  <c:v>1.3275127629821975E-2</c:v>
                </c:pt>
                <c:pt idx="2013">
                  <c:v>1.3275127629821975E-2</c:v>
                </c:pt>
                <c:pt idx="2014">
                  <c:v>1.9794816765841283E-2</c:v>
                </c:pt>
                <c:pt idx="2015">
                  <c:v>1.3795402074591618E-2</c:v>
                </c:pt>
                <c:pt idx="2016">
                  <c:v>1.6067538126359089E-2</c:v>
                </c:pt>
                <c:pt idx="2017">
                  <c:v>2.5078854095532867E-2</c:v>
                </c:pt>
                <c:pt idx="2018">
                  <c:v>-2.1664553051758961E-3</c:v>
                </c:pt>
                <c:pt idx="2019">
                  <c:v>-2.1664553051758961E-3</c:v>
                </c:pt>
                <c:pt idx="2020">
                  <c:v>-2.1664553051758961E-3</c:v>
                </c:pt>
                <c:pt idx="2021">
                  <c:v>-8.2552921666203746E-3</c:v>
                </c:pt>
                <c:pt idx="2022">
                  <c:v>-1.2328065554582547E-2</c:v>
                </c:pt>
                <c:pt idx="2023">
                  <c:v>-1.2681689591284057E-3</c:v>
                </c:pt>
                <c:pt idx="2024">
                  <c:v>1.4388840113135361E-3</c:v>
                </c:pt>
                <c:pt idx="2025">
                  <c:v>-2.5656033557704242E-2</c:v>
                </c:pt>
                <c:pt idx="2026">
                  <c:v>-2.5656033557704242E-2</c:v>
                </c:pt>
                <c:pt idx="2027">
                  <c:v>-2.5656033557704242E-2</c:v>
                </c:pt>
                <c:pt idx="2028">
                  <c:v>-3.7077683478037311E-2</c:v>
                </c:pt>
                <c:pt idx="2029">
                  <c:v>-4.1768282769163327E-2</c:v>
                </c:pt>
                <c:pt idx="2030">
                  <c:v>-4.0158683705657325E-2</c:v>
                </c:pt>
                <c:pt idx="2031">
                  <c:v>-8.2626085259977208E-2</c:v>
                </c:pt>
                <c:pt idx="2032">
                  <c:v>-8.3930836016001042E-2</c:v>
                </c:pt>
                <c:pt idx="2033">
                  <c:v>-8.3930836016001042E-2</c:v>
                </c:pt>
                <c:pt idx="2034">
                  <c:v>-8.3930836016001042E-2</c:v>
                </c:pt>
                <c:pt idx="2035">
                  <c:v>-8.2089552238808414E-2</c:v>
                </c:pt>
                <c:pt idx="2036">
                  <c:v>-5.3291548791990245E-2</c:v>
                </c:pt>
                <c:pt idx="2037">
                  <c:v>-8.8365362728842961E-2</c:v>
                </c:pt>
                <c:pt idx="2038">
                  <c:v>-6.2367899066760324E-2</c:v>
                </c:pt>
                <c:pt idx="2039">
                  <c:v>-1.2584138132867687E-2</c:v>
                </c:pt>
                <c:pt idx="2040">
                  <c:v>-1.2584138132867687E-2</c:v>
                </c:pt>
                <c:pt idx="2041">
                  <c:v>-1.2584138132867687E-2</c:v>
                </c:pt>
                <c:pt idx="2042">
                  <c:v>8.1089649790238028E-3</c:v>
                </c:pt>
                <c:pt idx="2043">
                  <c:v>-8.4585243716085567E-3</c:v>
                </c:pt>
                <c:pt idx="2044">
                  <c:v>-1.9270477676977177E-2</c:v>
                </c:pt>
                <c:pt idx="2045">
                  <c:v>-1.102737944265849E-2</c:v>
                </c:pt>
                <c:pt idx="2046">
                  <c:v>-7.2350664976017932E-4</c:v>
                </c:pt>
                <c:pt idx="2047">
                  <c:v>-7.2350664976017932E-4</c:v>
                </c:pt>
                <c:pt idx="2048">
                  <c:v>-7.2350664976017932E-4</c:v>
                </c:pt>
                <c:pt idx="2049">
                  <c:v>3.238708418690607E-2</c:v>
                </c:pt>
                <c:pt idx="2050">
                  <c:v>3.0362891425224178E-2</c:v>
                </c:pt>
                <c:pt idx="2051">
                  <c:v>3.4667349526872913E-2</c:v>
                </c:pt>
                <c:pt idx="2052">
                  <c:v>6.1002178649234753E-2</c:v>
                </c:pt>
                <c:pt idx="2053">
                  <c:v>7.4569960654242526E-2</c:v>
                </c:pt>
                <c:pt idx="2054">
                  <c:v>7.4569960654242526E-2</c:v>
                </c:pt>
                <c:pt idx="2055">
                  <c:v>7.4569960654242526E-2</c:v>
                </c:pt>
                <c:pt idx="2056">
                  <c:v>7.6760803824014484E-2</c:v>
                </c:pt>
                <c:pt idx="2057">
                  <c:v>8.3873930998598967E-2</c:v>
                </c:pt>
                <c:pt idx="2058">
                  <c:v>7.824846356452729E-2</c:v>
                </c:pt>
                <c:pt idx="2059">
                  <c:v>0.10250219490781109</c:v>
                </c:pt>
                <c:pt idx="2060">
                  <c:v>9.6937697135235826E-2</c:v>
                </c:pt>
                <c:pt idx="2061">
                  <c:v>9.6937697135235826E-2</c:v>
                </c:pt>
                <c:pt idx="2062">
                  <c:v>9.6937697135235826E-2</c:v>
                </c:pt>
                <c:pt idx="2063">
                  <c:v>7.9516632523653513E-2</c:v>
                </c:pt>
                <c:pt idx="2064">
                  <c:v>7.8264722140926751E-2</c:v>
                </c:pt>
                <c:pt idx="2065">
                  <c:v>5.7421227197344014E-2</c:v>
                </c:pt>
                <c:pt idx="2066">
                  <c:v>3.6663089779856196E-2</c:v>
                </c:pt>
                <c:pt idx="2067">
                  <c:v>5.6287191493509886E-2</c:v>
                </c:pt>
                <c:pt idx="2068">
                  <c:v>5.6287191493509886E-2</c:v>
                </c:pt>
                <c:pt idx="2069">
                  <c:v>5.6287191493509886E-2</c:v>
                </c:pt>
                <c:pt idx="2070">
                  <c:v>6.5741553669557765E-2</c:v>
                </c:pt>
                <c:pt idx="2071">
                  <c:v>9.2243033200009913E-2</c:v>
                </c:pt>
                <c:pt idx="2072">
                  <c:v>6.6241504893828518E-2</c:v>
                </c:pt>
                <c:pt idx="2073">
                  <c:v>6.959890092023284E-2</c:v>
                </c:pt>
                <c:pt idx="2074">
                  <c:v>3.1561961434653854E-2</c:v>
                </c:pt>
                <c:pt idx="2075">
                  <c:v>3.1561961434653854E-2</c:v>
                </c:pt>
                <c:pt idx="2076">
                  <c:v>3.1561961434653854E-2</c:v>
                </c:pt>
                <c:pt idx="2077">
                  <c:v>3.3053685819266716E-2</c:v>
                </c:pt>
                <c:pt idx="2078">
                  <c:v>3.4878711020060252E-2</c:v>
                </c:pt>
                <c:pt idx="2079">
                  <c:v>4.1333365850483104E-2</c:v>
                </c:pt>
                <c:pt idx="2080">
                  <c:v>4.6609273891974945E-2</c:v>
                </c:pt>
                <c:pt idx="2081">
                  <c:v>5.6010795694726022E-2</c:v>
                </c:pt>
                <c:pt idx="2082">
                  <c:v>5.6010795694726022E-2</c:v>
                </c:pt>
                <c:pt idx="2083">
                  <c:v>5.6010795694726022E-2</c:v>
                </c:pt>
                <c:pt idx="2084">
                  <c:v>4.9487041914607198E-2</c:v>
                </c:pt>
                <c:pt idx="2085">
                  <c:v>6.5822846551552905E-2</c:v>
                </c:pt>
                <c:pt idx="2086">
                  <c:v>0.11800881214840531</c:v>
                </c:pt>
                <c:pt idx="2087">
                  <c:v>0.12667869801319867</c:v>
                </c:pt>
                <c:pt idx="2088">
                  <c:v>0.13106444899684291</c:v>
                </c:pt>
                <c:pt idx="2089">
                  <c:v>0.13106444899684291</c:v>
                </c:pt>
                <c:pt idx="2090">
                  <c:v>0.13106444899684291</c:v>
                </c:pt>
                <c:pt idx="2091">
                  <c:v>0.14424202516827372</c:v>
                </c:pt>
                <c:pt idx="2092">
                  <c:v>0.14621744220075791</c:v>
                </c:pt>
                <c:pt idx="2093">
                  <c:v>0.17761681787142464</c:v>
                </c:pt>
                <c:pt idx="2094">
                  <c:v>0.16165496049165587</c:v>
                </c:pt>
                <c:pt idx="2095">
                  <c:v>0.15520437030533332</c:v>
                </c:pt>
                <c:pt idx="2096">
                  <c:v>0.15520437030533332</c:v>
                </c:pt>
                <c:pt idx="2097">
                  <c:v>0.15520437030533332</c:v>
                </c:pt>
                <c:pt idx="2098">
                  <c:v>0.12167105648229161</c:v>
                </c:pt>
                <c:pt idx="2099">
                  <c:v>0.12167105648229161</c:v>
                </c:pt>
                <c:pt idx="2100">
                  <c:v>0.11371654797905616</c:v>
                </c:pt>
                <c:pt idx="2101">
                  <c:v>9.536874451272713E-2</c:v>
                </c:pt>
                <c:pt idx="2102">
                  <c:v>7.1810067310502892E-2</c:v>
                </c:pt>
                <c:pt idx="2103">
                  <c:v>7.1810067310502892E-2</c:v>
                </c:pt>
                <c:pt idx="2104">
                  <c:v>7.1810067310502892E-2</c:v>
                </c:pt>
                <c:pt idx="2105">
                  <c:v>7.1810067310502892E-2</c:v>
                </c:pt>
                <c:pt idx="2106">
                  <c:v>7.1810067310502892E-2</c:v>
                </c:pt>
                <c:pt idx="2107">
                  <c:v>7.9589796117449027E-2</c:v>
                </c:pt>
                <c:pt idx="2108">
                  <c:v>7.701281175819967E-2</c:v>
                </c:pt>
                <c:pt idx="2109">
                  <c:v>8.6491561798845734E-2</c:v>
                </c:pt>
                <c:pt idx="2110">
                  <c:v>8.6491561798845734E-2</c:v>
                </c:pt>
                <c:pt idx="2111">
                  <c:v>8.6491561798845734E-2</c:v>
                </c:pt>
                <c:pt idx="2112">
                  <c:v>9.7693720937791495E-2</c:v>
                </c:pt>
                <c:pt idx="2113">
                  <c:v>9.4580203557373524E-2</c:v>
                </c:pt>
                <c:pt idx="2114">
                  <c:v>8.9991220368741506E-2</c:v>
                </c:pt>
                <c:pt idx="2115">
                  <c:v>8.2313107664289981E-2</c:v>
                </c:pt>
                <c:pt idx="2116">
                  <c:v>8.2227750138194944E-2</c:v>
                </c:pt>
                <c:pt idx="2117">
                  <c:v>8.2227750138194944E-2</c:v>
                </c:pt>
                <c:pt idx="2118">
                  <c:v>8.2227750138194944E-2</c:v>
                </c:pt>
                <c:pt idx="2119">
                  <c:v>0.10942428380970659</c:v>
                </c:pt>
                <c:pt idx="2120">
                  <c:v>0.10377036386693672</c:v>
                </c:pt>
                <c:pt idx="2121">
                  <c:v>0.10420121614151194</c:v>
                </c:pt>
                <c:pt idx="2122">
                  <c:v>8.2215556205895685E-2</c:v>
                </c:pt>
                <c:pt idx="2123">
                  <c:v>2.1595454102035977E-2</c:v>
                </c:pt>
                <c:pt idx="2124">
                  <c:v>2.1595454102035977E-2</c:v>
                </c:pt>
                <c:pt idx="2125">
                  <c:v>2.1595454102035977E-2</c:v>
                </c:pt>
                <c:pt idx="2126">
                  <c:v>4.9300068286018094E-2</c:v>
                </c:pt>
                <c:pt idx="2127">
                  <c:v>5.1564075049585614E-2</c:v>
                </c:pt>
                <c:pt idx="2128">
                  <c:v>4.0776509608815764E-2</c:v>
                </c:pt>
                <c:pt idx="2129">
                  <c:v>2.7785907065974724E-2</c:v>
                </c:pt>
                <c:pt idx="2130">
                  <c:v>8.1935095763012875E-2</c:v>
                </c:pt>
                <c:pt idx="2131">
                  <c:v>8.1935095763012875E-2</c:v>
                </c:pt>
                <c:pt idx="2132">
                  <c:v>8.1935095763012875E-2</c:v>
                </c:pt>
                <c:pt idx="2133">
                  <c:v>6.7273924495168572E-2</c:v>
                </c:pt>
                <c:pt idx="2134">
                  <c:v>4.7084837251647936E-2</c:v>
                </c:pt>
                <c:pt idx="2135">
                  <c:v>5.1027542028417416E-2</c:v>
                </c:pt>
                <c:pt idx="2136">
                  <c:v>4.6377589178288915E-2</c:v>
                </c:pt>
                <c:pt idx="2137">
                  <c:v>-4.1869898871657145E-2</c:v>
                </c:pt>
                <c:pt idx="2138">
                  <c:v>-4.1869898871657145E-2</c:v>
                </c:pt>
                <c:pt idx="2139">
                  <c:v>-4.1869898871657145E-2</c:v>
                </c:pt>
                <c:pt idx="2140">
                  <c:v>-1.9424934152768181E-2</c:v>
                </c:pt>
                <c:pt idx="2141">
                  <c:v>1.2596332065161864E-2</c:v>
                </c:pt>
                <c:pt idx="2142">
                  <c:v>5.9051149481348819E-2</c:v>
                </c:pt>
                <c:pt idx="2143">
                  <c:v>4.3650212987348412E-2</c:v>
                </c:pt>
                <c:pt idx="2144">
                  <c:v>6.8944493220171071E-2</c:v>
                </c:pt>
                <c:pt idx="2145">
                  <c:v>6.8944493220171071E-2</c:v>
                </c:pt>
                <c:pt idx="2146">
                  <c:v>6.8944493220171071E-2</c:v>
                </c:pt>
                <c:pt idx="2147">
                  <c:v>5.5128767925077822E-2</c:v>
                </c:pt>
                <c:pt idx="2148">
                  <c:v>6.0128280167786083E-2</c:v>
                </c:pt>
                <c:pt idx="2149">
                  <c:v>7.5769030663672479E-2</c:v>
                </c:pt>
                <c:pt idx="2150">
                  <c:v>0.11558628426494692</c:v>
                </c:pt>
                <c:pt idx="2151">
                  <c:v>0.10544499723603896</c:v>
                </c:pt>
                <c:pt idx="2152">
                  <c:v>0.10544499723603896</c:v>
                </c:pt>
                <c:pt idx="2153">
                  <c:v>0.10544499723603896</c:v>
                </c:pt>
                <c:pt idx="2154">
                  <c:v>8.3861737066299527E-2</c:v>
                </c:pt>
                <c:pt idx="2155">
                  <c:v>0.14552645270379841</c:v>
                </c:pt>
                <c:pt idx="2156">
                  <c:v>0.16804864566058275</c:v>
                </c:pt>
                <c:pt idx="2157">
                  <c:v>0.11837463011738403</c:v>
                </c:pt>
                <c:pt idx="2158">
                  <c:v>0.10029509316164033</c:v>
                </c:pt>
                <c:pt idx="2159">
                  <c:v>0.10029509316164033</c:v>
                </c:pt>
                <c:pt idx="2160">
                  <c:v>0.10029509316164033</c:v>
                </c:pt>
                <c:pt idx="2161">
                  <c:v>8.0227945241112292E-2</c:v>
                </c:pt>
                <c:pt idx="2162">
                  <c:v>6.4696940135919034E-2</c:v>
                </c:pt>
                <c:pt idx="2163">
                  <c:v>-1.1181835918449391E-2</c:v>
                </c:pt>
                <c:pt idx="2164">
                  <c:v>-2.7493252690796856E-2</c:v>
                </c:pt>
                <c:pt idx="2165">
                  <c:v>-1.8136441973143236E-2</c:v>
                </c:pt>
                <c:pt idx="2166">
                  <c:v>-1.8136441973143236E-2</c:v>
                </c:pt>
                <c:pt idx="2167">
                  <c:v>-1.8136441973143236E-2</c:v>
                </c:pt>
                <c:pt idx="2168">
                  <c:v>3.4012941826811152E-2</c:v>
                </c:pt>
                <c:pt idx="2169">
                  <c:v>2.631044125776083E-2</c:v>
                </c:pt>
                <c:pt idx="2170">
                  <c:v>7.1781614801805615E-2</c:v>
                </c:pt>
                <c:pt idx="2171">
                  <c:v>8.2146457256200053E-2</c:v>
                </c:pt>
                <c:pt idx="2172">
                  <c:v>3.2208239846516676E-2</c:v>
                </c:pt>
                <c:pt idx="2173">
                  <c:v>3.2208239846516676E-2</c:v>
                </c:pt>
                <c:pt idx="2174">
                  <c:v>3.2208239846516676E-2</c:v>
                </c:pt>
                <c:pt idx="2175">
                  <c:v>-1.1141189477451723E-2</c:v>
                </c:pt>
                <c:pt idx="2176">
                  <c:v>4.4572887197994474E-2</c:v>
                </c:pt>
                <c:pt idx="2177">
                  <c:v>0.1212361395636178</c:v>
                </c:pt>
                <c:pt idx="2178">
                  <c:v>8.9170162260590255E-2</c:v>
                </c:pt>
                <c:pt idx="2179">
                  <c:v>1.2856469287546801E-2</c:v>
                </c:pt>
                <c:pt idx="2180">
                  <c:v>1.2856469287546801E-2</c:v>
                </c:pt>
                <c:pt idx="2181">
                  <c:v>1.2856469287546801E-2</c:v>
                </c:pt>
                <c:pt idx="2182">
                  <c:v>0.10503040353786375</c:v>
                </c:pt>
                <c:pt idx="2183">
                  <c:v>0.11694794003836755</c:v>
                </c:pt>
                <c:pt idx="2184">
                  <c:v>0.17342616980456921</c:v>
                </c:pt>
                <c:pt idx="2185">
                  <c:v>0.17142636490748636</c:v>
                </c:pt>
                <c:pt idx="2186">
                  <c:v>0.26839657919552384</c:v>
                </c:pt>
                <c:pt idx="2187">
                  <c:v>0.26839657919552384</c:v>
                </c:pt>
                <c:pt idx="2188">
                  <c:v>0.26839657919552384</c:v>
                </c:pt>
                <c:pt idx="2189">
                  <c:v>0.24381361168015836</c:v>
                </c:pt>
                <c:pt idx="2190">
                  <c:v>0.26244187558937032</c:v>
                </c:pt>
                <c:pt idx="2191">
                  <c:v>0.24887815822846249</c:v>
                </c:pt>
                <c:pt idx="2192">
                  <c:v>0.22921747471791143</c:v>
                </c:pt>
                <c:pt idx="2193">
                  <c:v>0.29830016583747893</c:v>
                </c:pt>
                <c:pt idx="2194">
                  <c:v>0.29830016583747893</c:v>
                </c:pt>
                <c:pt idx="2195">
                  <c:v>0.29830016583747893</c:v>
                </c:pt>
                <c:pt idx="2196">
                  <c:v>0.32562676812018176</c:v>
                </c:pt>
                <c:pt idx="2197">
                  <c:v>0.30320212662178969</c:v>
                </c:pt>
                <c:pt idx="2198">
                  <c:v>0.31237602835495676</c:v>
                </c:pt>
                <c:pt idx="2199">
                  <c:v>0.34050743016941082</c:v>
                </c:pt>
                <c:pt idx="2200">
                  <c:v>0.36155009267388188</c:v>
                </c:pt>
                <c:pt idx="2201">
                  <c:v>0.36155009267388188</c:v>
                </c:pt>
                <c:pt idx="2202">
                  <c:v>0.36155009267388188</c:v>
                </c:pt>
                <c:pt idx="2203">
                  <c:v>0.25477189217311774</c:v>
                </c:pt>
                <c:pt idx="2204">
                  <c:v>0.26125499951223907</c:v>
                </c:pt>
                <c:pt idx="2205">
                  <c:v>0.28778899619549098</c:v>
                </c:pt>
                <c:pt idx="2206">
                  <c:v>0.33335772119793028</c:v>
                </c:pt>
                <c:pt idx="2207">
                  <c:v>0.38534045458979282</c:v>
                </c:pt>
                <c:pt idx="2208">
                  <c:v>0.38534045458979282</c:v>
                </c:pt>
                <c:pt idx="2209">
                  <c:v>0.38534045458979282</c:v>
                </c:pt>
                <c:pt idx="2210">
                  <c:v>0.36193623386335938</c:v>
                </c:pt>
                <c:pt idx="2211">
                  <c:v>0.37462198809871888</c:v>
                </c:pt>
                <c:pt idx="2212">
                  <c:v>0.38803937827203488</c:v>
                </c:pt>
                <c:pt idx="2213">
                  <c:v>0.39733521932819232</c:v>
                </c:pt>
                <c:pt idx="2214">
                  <c:v>0.34636051767307036</c:v>
                </c:pt>
                <c:pt idx="2215">
                  <c:v>0.34636051767307036</c:v>
                </c:pt>
                <c:pt idx="2216">
                  <c:v>0.34636051767307036</c:v>
                </c:pt>
                <c:pt idx="2217">
                  <c:v>0.3766949565895974</c:v>
                </c:pt>
                <c:pt idx="2218">
                  <c:v>0.41093958313009782</c:v>
                </c:pt>
                <c:pt idx="2219">
                  <c:v>0.43934738074333834</c:v>
                </c:pt>
                <c:pt idx="2220">
                  <c:v>0.43262445940233096</c:v>
                </c:pt>
                <c:pt idx="2221">
                  <c:v>0.43943273826943458</c:v>
                </c:pt>
                <c:pt idx="2222">
                  <c:v>0.43943273826943458</c:v>
                </c:pt>
                <c:pt idx="2223">
                  <c:v>0.43943273826943458</c:v>
                </c:pt>
                <c:pt idx="2224">
                  <c:v>0.42935242090202347</c:v>
                </c:pt>
                <c:pt idx="2225">
                  <c:v>0.41058595909341838</c:v>
                </c:pt>
                <c:pt idx="2226">
                  <c:v>0.39775387767046938</c:v>
                </c:pt>
                <c:pt idx="2227">
                  <c:v>0.40632214743276823</c:v>
                </c:pt>
                <c:pt idx="2228">
                  <c:v>0.40632214743276823</c:v>
                </c:pt>
                <c:pt idx="2229">
                  <c:v>0.40632214743276823</c:v>
                </c:pt>
                <c:pt idx="2230">
                  <c:v>0.40632214743276823</c:v>
                </c:pt>
                <c:pt idx="2231">
                  <c:v>0.37200435729847292</c:v>
                </c:pt>
                <c:pt idx="2232">
                  <c:v>0.37145156570090537</c:v>
                </c:pt>
                <c:pt idx="2233">
                  <c:v>0.35645302897277942</c:v>
                </c:pt>
                <c:pt idx="2234">
                  <c:v>0.38989285598152751</c:v>
                </c:pt>
                <c:pt idx="2235">
                  <c:v>0.39242919389978109</c:v>
                </c:pt>
                <c:pt idx="2236">
                  <c:v>0.39242919389978109</c:v>
                </c:pt>
                <c:pt idx="2237">
                  <c:v>0.39242919389978109</c:v>
                </c:pt>
                <c:pt idx="2238">
                  <c:v>0.40029428023281888</c:v>
                </c:pt>
                <c:pt idx="2239">
                  <c:v>0.38920999577276805</c:v>
                </c:pt>
                <c:pt idx="2240">
                  <c:v>0.4092608851168964</c:v>
                </c:pt>
                <c:pt idx="2241">
                  <c:v>0.41282964263648708</c:v>
                </c:pt>
                <c:pt idx="2242">
                  <c:v>0.39768477872077346</c:v>
                </c:pt>
                <c:pt idx="2243">
                  <c:v>0.39768477872077346</c:v>
                </c:pt>
                <c:pt idx="2244">
                  <c:v>0.39768477872077346</c:v>
                </c:pt>
                <c:pt idx="2245">
                  <c:v>0.39293727441225001</c:v>
                </c:pt>
                <c:pt idx="2246">
                  <c:v>0.39565652131499218</c:v>
                </c:pt>
                <c:pt idx="2247">
                  <c:v>0.3844828146847456</c:v>
                </c:pt>
                <c:pt idx="2248">
                  <c:v>0.34967320261437562</c:v>
                </c:pt>
                <c:pt idx="2249">
                  <c:v>0.35798133515429192</c:v>
                </c:pt>
                <c:pt idx="2250">
                  <c:v>0.35798133515429192</c:v>
                </c:pt>
                <c:pt idx="2251">
                  <c:v>0.35798133515429192</c:v>
                </c:pt>
                <c:pt idx="2252">
                  <c:v>0.37094754983253331</c:v>
                </c:pt>
                <c:pt idx="2253">
                  <c:v>0.37340665951289126</c:v>
                </c:pt>
                <c:pt idx="2254">
                  <c:v>0.34728725652781489</c:v>
                </c:pt>
                <c:pt idx="2255">
                  <c:v>0.34571017461710696</c:v>
                </c:pt>
                <c:pt idx="2256">
                  <c:v>0.35687168731505736</c:v>
                </c:pt>
                <c:pt idx="2257">
                  <c:v>0.35687168731505736</c:v>
                </c:pt>
                <c:pt idx="2258">
                  <c:v>0.35687168731505736</c:v>
                </c:pt>
                <c:pt idx="2259">
                  <c:v>0.36217198322114658</c:v>
                </c:pt>
                <c:pt idx="2260">
                  <c:v>0.3847998569245239</c:v>
                </c:pt>
                <c:pt idx="2261">
                  <c:v>0.36189558742236266</c:v>
                </c:pt>
                <c:pt idx="2262">
                  <c:v>0.3716873150586909</c:v>
                </c:pt>
                <c:pt idx="2263">
                  <c:v>0.36338324716287695</c:v>
                </c:pt>
                <c:pt idx="2264">
                  <c:v>0.36338324716287695</c:v>
                </c:pt>
                <c:pt idx="2265">
                  <c:v>0.36338324716287695</c:v>
                </c:pt>
                <c:pt idx="2266">
                  <c:v>0.33901164114069993</c:v>
                </c:pt>
                <c:pt idx="2267">
                  <c:v>0.30302328228140135</c:v>
                </c:pt>
                <c:pt idx="2268">
                  <c:v>0.30488488927909452</c:v>
                </c:pt>
                <c:pt idx="2269">
                  <c:v>0.33626800637335974</c:v>
                </c:pt>
                <c:pt idx="2270">
                  <c:v>0.32572431957857545</c:v>
                </c:pt>
                <c:pt idx="2271">
                  <c:v>0.32572431957857545</c:v>
                </c:pt>
                <c:pt idx="2272">
                  <c:v>0.32572431957857545</c:v>
                </c:pt>
                <c:pt idx="2273">
                  <c:v>0.36086723246512176</c:v>
                </c:pt>
                <c:pt idx="2274">
                  <c:v>0.39014079927161388</c:v>
                </c:pt>
                <c:pt idx="2275">
                  <c:v>0.3671267843787584</c:v>
                </c:pt>
                <c:pt idx="2276">
                  <c:v>0.38604363801905256</c:v>
                </c:pt>
                <c:pt idx="2277">
                  <c:v>0.36280606770071067</c:v>
                </c:pt>
                <c:pt idx="2278">
                  <c:v>0.36280606770071067</c:v>
                </c:pt>
                <c:pt idx="2279">
                  <c:v>0.36280606770071067</c:v>
                </c:pt>
                <c:pt idx="2280">
                  <c:v>0.37906464409976087</c:v>
                </c:pt>
                <c:pt idx="2281">
                  <c:v>0.36888677527395691</c:v>
                </c:pt>
                <c:pt idx="2282">
                  <c:v>0.38586885832276396</c:v>
                </c:pt>
                <c:pt idx="2283">
                  <c:v>0.42216206548954388</c:v>
                </c:pt>
                <c:pt idx="2284">
                  <c:v>0.40068042142229682</c:v>
                </c:pt>
                <c:pt idx="2285">
                  <c:v>0.40068042142229682</c:v>
                </c:pt>
                <c:pt idx="2286">
                  <c:v>0.40068042142229682</c:v>
                </c:pt>
                <c:pt idx="2287">
                  <c:v>0.39851803076122388</c:v>
                </c:pt>
                <c:pt idx="2288">
                  <c:v>0.43482749650440444</c:v>
                </c:pt>
                <c:pt idx="2289">
                  <c:v>0.42456833479660278</c:v>
                </c:pt>
                <c:pt idx="2290">
                  <c:v>0.43476246219880815</c:v>
                </c:pt>
                <c:pt idx="2291">
                  <c:v>0.42564546548303861</c:v>
                </c:pt>
                <c:pt idx="2292">
                  <c:v>0.42564546548303861</c:v>
                </c:pt>
                <c:pt idx="2293">
                  <c:v>0.42564546548303861</c:v>
                </c:pt>
                <c:pt idx="2294">
                  <c:v>0.44652960686761994</c:v>
                </c:pt>
                <c:pt idx="2295">
                  <c:v>0.4589552238805934</c:v>
                </c:pt>
                <c:pt idx="2296">
                  <c:v>0.48526972978245786</c:v>
                </c:pt>
                <c:pt idx="2297">
                  <c:v>0.4687347575846223</c:v>
                </c:pt>
                <c:pt idx="2298">
                  <c:v>0.47085650180470029</c:v>
                </c:pt>
                <c:pt idx="2299">
                  <c:v>0.47085650180470029</c:v>
                </c:pt>
                <c:pt idx="2300">
                  <c:v>0.47085650180470029</c:v>
                </c:pt>
                <c:pt idx="2301">
                  <c:v>0.46627971254836553</c:v>
                </c:pt>
                <c:pt idx="2302">
                  <c:v>0.44924072448216029</c:v>
                </c:pt>
                <c:pt idx="2303">
                  <c:v>0.47577065652131079</c:v>
                </c:pt>
                <c:pt idx="2304">
                  <c:v>0.48913927096543031</c:v>
                </c:pt>
                <c:pt idx="2305">
                  <c:v>0.49734578740285318</c:v>
                </c:pt>
                <c:pt idx="2306">
                  <c:v>0.49734578740285318</c:v>
                </c:pt>
                <c:pt idx="2307">
                  <c:v>0.49734578740285318</c:v>
                </c:pt>
                <c:pt idx="2308">
                  <c:v>0.51999804897082802</c:v>
                </c:pt>
                <c:pt idx="2309">
                  <c:v>0.51379540207459506</c:v>
                </c:pt>
                <c:pt idx="2310">
                  <c:v>0.52963532013136527</c:v>
                </c:pt>
                <c:pt idx="2311">
                  <c:v>0.51785598153025258</c:v>
                </c:pt>
                <c:pt idx="2312">
                  <c:v>0.5302694046109282</c:v>
                </c:pt>
                <c:pt idx="2313">
                  <c:v>0.5302694046109282</c:v>
                </c:pt>
                <c:pt idx="2314">
                  <c:v>0.5302694046109282</c:v>
                </c:pt>
                <c:pt idx="2315">
                  <c:v>0.53439095372808765</c:v>
                </c:pt>
                <c:pt idx="2316">
                  <c:v>0.53403326504730642</c:v>
                </c:pt>
                <c:pt idx="2317">
                  <c:v>0.53092787695509214</c:v>
                </c:pt>
                <c:pt idx="2318">
                  <c:v>0.53779306083959078</c:v>
                </c:pt>
                <c:pt idx="2319">
                  <c:v>0.53779306083959078</c:v>
                </c:pt>
                <c:pt idx="2320">
                  <c:v>0.53779306083959078</c:v>
                </c:pt>
                <c:pt idx="2321">
                  <c:v>0.53779306083959078</c:v>
                </c:pt>
                <c:pt idx="2322">
                  <c:v>0.56027054271127597</c:v>
                </c:pt>
                <c:pt idx="2323">
                  <c:v>0.56369703768737989</c:v>
                </c:pt>
                <c:pt idx="2324">
                  <c:v>0.56195737001267743</c:v>
                </c:pt>
                <c:pt idx="2325">
                  <c:v>0.60761551718531315</c:v>
                </c:pt>
                <c:pt idx="2326">
                  <c:v>0.59001967287743851</c:v>
                </c:pt>
                <c:pt idx="2327">
                  <c:v>0.59001967287743851</c:v>
                </c:pt>
                <c:pt idx="2328">
                  <c:v>0.59001967287743851</c:v>
                </c:pt>
                <c:pt idx="2329">
                  <c:v>0.57669170487431765</c:v>
                </c:pt>
                <c:pt idx="2330">
                  <c:v>0.56768851819334265</c:v>
                </c:pt>
                <c:pt idx="2331">
                  <c:v>0.56634312099632056</c:v>
                </c:pt>
                <c:pt idx="2332">
                  <c:v>0.57123288784833559</c:v>
                </c:pt>
                <c:pt idx="2333">
                  <c:v>0.56574561831365999</c:v>
                </c:pt>
                <c:pt idx="2334">
                  <c:v>0.56574561831365999</c:v>
                </c:pt>
                <c:pt idx="2335">
                  <c:v>0.56574561831365999</c:v>
                </c:pt>
                <c:pt idx="2336">
                  <c:v>0.58252446915747558</c:v>
                </c:pt>
                <c:pt idx="2337">
                  <c:v>0.57820375247943046</c:v>
                </c:pt>
                <c:pt idx="2338">
                  <c:v>0.56535541248008314</c:v>
                </c:pt>
                <c:pt idx="2339">
                  <c:v>0.56475790979741358</c:v>
                </c:pt>
                <c:pt idx="2340">
                  <c:v>0.56475790979741358</c:v>
                </c:pt>
                <c:pt idx="2341">
                  <c:v>0.56475790979741358</c:v>
                </c:pt>
                <c:pt idx="2342">
                  <c:v>0.56475790979741358</c:v>
                </c:pt>
                <c:pt idx="2343">
                  <c:v>0.5324236659838022</c:v>
                </c:pt>
                <c:pt idx="2344">
                  <c:v>0.5333178876857495</c:v>
                </c:pt>
                <c:pt idx="2345">
                  <c:v>0.53008243098233643</c:v>
                </c:pt>
                <c:pt idx="2346">
                  <c:v>0.53262689818879261</c:v>
                </c:pt>
                <c:pt idx="2347">
                  <c:v>0.53081813156439561</c:v>
                </c:pt>
                <c:pt idx="2348">
                  <c:v>0.53081813156439561</c:v>
                </c:pt>
                <c:pt idx="2349">
                  <c:v>0.53081813156439561</c:v>
                </c:pt>
                <c:pt idx="2350">
                  <c:v>0.5208313010112785</c:v>
                </c:pt>
                <c:pt idx="2351">
                  <c:v>0.53018811172893043</c:v>
                </c:pt>
                <c:pt idx="2352">
                  <c:v>0.51784785224205365</c:v>
                </c:pt>
                <c:pt idx="2353">
                  <c:v>0.52315221279224156</c:v>
                </c:pt>
                <c:pt idx="2354">
                  <c:v>0.52574545572789344</c:v>
                </c:pt>
                <c:pt idx="2355">
                  <c:v>0.52574545572789344</c:v>
                </c:pt>
                <c:pt idx="2356">
                  <c:v>0.52574545572789344</c:v>
                </c:pt>
                <c:pt idx="2357">
                  <c:v>0.50651968913601242</c:v>
                </c:pt>
                <c:pt idx="2358">
                  <c:v>0.52031509121060859</c:v>
                </c:pt>
                <c:pt idx="2359">
                  <c:v>0.48532663479985516</c:v>
                </c:pt>
                <c:pt idx="2360">
                  <c:v>0.468344551751045</c:v>
                </c:pt>
                <c:pt idx="2361">
                  <c:v>0.48398936689103134</c:v>
                </c:pt>
                <c:pt idx="2362">
                  <c:v>0.48398936689103134</c:v>
                </c:pt>
                <c:pt idx="2363">
                  <c:v>0.48398936689103134</c:v>
                </c:pt>
                <c:pt idx="2364">
                  <c:v>0.50013819789938707</c:v>
                </c:pt>
                <c:pt idx="2365">
                  <c:v>0.5054750756023757</c:v>
                </c:pt>
                <c:pt idx="2366">
                  <c:v>0.5067107274087036</c:v>
                </c:pt>
                <c:pt idx="2367">
                  <c:v>0.51450265014794561</c:v>
                </c:pt>
                <c:pt idx="2368">
                  <c:v>0.49863834422657494</c:v>
                </c:pt>
                <c:pt idx="2369">
                  <c:v>0.49863834422657494</c:v>
                </c:pt>
                <c:pt idx="2370">
                  <c:v>0.49863834422657494</c:v>
                </c:pt>
                <c:pt idx="2371">
                  <c:v>0.4869728156602583</c:v>
                </c:pt>
                <c:pt idx="2372">
                  <c:v>0.49604103664682664</c:v>
                </c:pt>
                <c:pt idx="2373">
                  <c:v>0.48153838649887382</c:v>
                </c:pt>
                <c:pt idx="2374">
                  <c:v>0.44303401294182265</c:v>
                </c:pt>
                <c:pt idx="2375">
                  <c:v>0.4397660390856144</c:v>
                </c:pt>
                <c:pt idx="2376">
                  <c:v>0.4397660390856144</c:v>
                </c:pt>
                <c:pt idx="2377">
                  <c:v>0.4397660390856144</c:v>
                </c:pt>
                <c:pt idx="2378">
                  <c:v>0.44538337723148647</c:v>
                </c:pt>
                <c:pt idx="2379">
                  <c:v>0.42860046174356692</c:v>
                </c:pt>
                <c:pt idx="2380">
                  <c:v>0.43460394107891487</c:v>
                </c:pt>
                <c:pt idx="2381">
                  <c:v>0.38639319741163081</c:v>
                </c:pt>
                <c:pt idx="2382">
                  <c:v>0.38639319741163081</c:v>
                </c:pt>
                <c:pt idx="2383">
                  <c:v>0.38639319741163081</c:v>
                </c:pt>
                <c:pt idx="2384">
                  <c:v>0.38639319741163081</c:v>
                </c:pt>
                <c:pt idx="2385">
                  <c:v>0.38639319741163081</c:v>
                </c:pt>
                <c:pt idx="2386">
                  <c:v>0.39957077358306353</c:v>
                </c:pt>
                <c:pt idx="2387">
                  <c:v>0.41082577309530544</c:v>
                </c:pt>
                <c:pt idx="2388">
                  <c:v>0.36601713653952084</c:v>
                </c:pt>
                <c:pt idx="2389">
                  <c:v>0.41943875394270203</c:v>
                </c:pt>
                <c:pt idx="2390">
                  <c:v>0.41943875394270203</c:v>
                </c:pt>
                <c:pt idx="2391">
                  <c:v>0.41943875394270203</c:v>
                </c:pt>
                <c:pt idx="2392">
                  <c:v>0.43442103209442684</c:v>
                </c:pt>
                <c:pt idx="2393">
                  <c:v>0.45635791630084616</c:v>
                </c:pt>
                <c:pt idx="2394">
                  <c:v>0.43166520339478798</c:v>
                </c:pt>
                <c:pt idx="2395">
                  <c:v>0.41703654927974265</c:v>
                </c:pt>
                <c:pt idx="2396">
                  <c:v>0.43575017071504923</c:v>
                </c:pt>
                <c:pt idx="2397">
                  <c:v>0.43575017071504923</c:v>
                </c:pt>
                <c:pt idx="2398">
                  <c:v>0.43575017071504923</c:v>
                </c:pt>
                <c:pt idx="2399">
                  <c:v>0.45320375247942879</c:v>
                </c:pt>
                <c:pt idx="2400">
                  <c:v>0.47466100868207572</c:v>
                </c:pt>
                <c:pt idx="2401">
                  <c:v>0.44578984164146185</c:v>
                </c:pt>
                <c:pt idx="2402">
                  <c:v>0.45808132539914564</c:v>
                </c:pt>
                <c:pt idx="2403">
                  <c:v>0.47329122362045606</c:v>
                </c:pt>
                <c:pt idx="2404">
                  <c:v>0.47329122362045606</c:v>
                </c:pt>
                <c:pt idx="2405">
                  <c:v>0.47329122362045606</c:v>
                </c:pt>
                <c:pt idx="2406">
                  <c:v>0.49387051669755605</c:v>
                </c:pt>
                <c:pt idx="2407">
                  <c:v>0.5208475595876787</c:v>
                </c:pt>
                <c:pt idx="2408">
                  <c:v>0.52196127207101362</c:v>
                </c:pt>
                <c:pt idx="2409">
                  <c:v>0.50103648424543556</c:v>
                </c:pt>
                <c:pt idx="2410">
                  <c:v>0.47273843202288846</c:v>
                </c:pt>
                <c:pt idx="2411">
                  <c:v>0.47273843202288846</c:v>
                </c:pt>
                <c:pt idx="2412">
                  <c:v>0.47273843202288846</c:v>
                </c:pt>
                <c:pt idx="2413">
                  <c:v>0.48470067960849067</c:v>
                </c:pt>
                <c:pt idx="2414">
                  <c:v>0.47525851136474306</c:v>
                </c:pt>
                <c:pt idx="2415">
                  <c:v>0.49071228823203888</c:v>
                </c:pt>
                <c:pt idx="2416">
                  <c:v>0.48357070854875644</c:v>
                </c:pt>
                <c:pt idx="2417">
                  <c:v>0.44630198679803201</c:v>
                </c:pt>
                <c:pt idx="2418">
                  <c:v>0.44630198679803201</c:v>
                </c:pt>
                <c:pt idx="2419">
                  <c:v>0.44630198679803201</c:v>
                </c:pt>
                <c:pt idx="2420">
                  <c:v>0.4697712418300613</c:v>
                </c:pt>
                <c:pt idx="2421">
                  <c:v>0.46773079049198024</c:v>
                </c:pt>
                <c:pt idx="2422">
                  <c:v>0.47406757064351046</c:v>
                </c:pt>
                <c:pt idx="2423">
                  <c:v>0.42510486781777196</c:v>
                </c:pt>
                <c:pt idx="2424">
                  <c:v>0.44274542321073973</c:v>
                </c:pt>
                <c:pt idx="2425">
                  <c:v>0.44274542321073973</c:v>
                </c:pt>
                <c:pt idx="2426">
                  <c:v>0.44274542321073973</c:v>
                </c:pt>
                <c:pt idx="2427">
                  <c:v>0.42907196045913831</c:v>
                </c:pt>
                <c:pt idx="2428">
                  <c:v>0.46402789971709796</c:v>
                </c:pt>
                <c:pt idx="2429">
                  <c:v>0.46176795759762901</c:v>
                </c:pt>
                <c:pt idx="2430">
                  <c:v>0.50089828634604361</c:v>
                </c:pt>
                <c:pt idx="2431">
                  <c:v>0.49971953955711257</c:v>
                </c:pt>
                <c:pt idx="2432">
                  <c:v>0.49971953955711257</c:v>
                </c:pt>
                <c:pt idx="2433">
                  <c:v>0.49971953955711257</c:v>
                </c:pt>
                <c:pt idx="2434">
                  <c:v>0.46204435339641292</c:v>
                </c:pt>
                <c:pt idx="2435">
                  <c:v>0.45384596624719187</c:v>
                </c:pt>
                <c:pt idx="2436">
                  <c:v>0.46372305140961512</c:v>
                </c:pt>
                <c:pt idx="2437">
                  <c:v>0.43810766429291265</c:v>
                </c:pt>
                <c:pt idx="2438">
                  <c:v>0.45706516437420502</c:v>
                </c:pt>
                <c:pt idx="2439">
                  <c:v>0.45706516437420502</c:v>
                </c:pt>
                <c:pt idx="2440">
                  <c:v>0.45706516437420502</c:v>
                </c:pt>
                <c:pt idx="2441">
                  <c:v>0.46072334406399013</c:v>
                </c:pt>
                <c:pt idx="2442">
                  <c:v>0.39701817708841308</c:v>
                </c:pt>
                <c:pt idx="2443">
                  <c:v>0.42695428088316384</c:v>
                </c:pt>
                <c:pt idx="2444">
                  <c:v>0.38627532273273846</c:v>
                </c:pt>
                <c:pt idx="2445">
                  <c:v>0.46345884954313066</c:v>
                </c:pt>
                <c:pt idx="2446">
                  <c:v>0.46345884954313066</c:v>
                </c:pt>
                <c:pt idx="2447">
                  <c:v>0.46345884954313066</c:v>
                </c:pt>
                <c:pt idx="2448">
                  <c:v>0.4633491041524373</c:v>
                </c:pt>
                <c:pt idx="2449">
                  <c:v>0.47088088966929953</c:v>
                </c:pt>
                <c:pt idx="2450">
                  <c:v>0.49104558904821982</c:v>
                </c:pt>
                <c:pt idx="2451">
                  <c:v>0.53635011218417594</c:v>
                </c:pt>
                <c:pt idx="2452">
                  <c:v>0.52946866972327389</c:v>
                </c:pt>
                <c:pt idx="2453">
                  <c:v>0.52946866972327389</c:v>
                </c:pt>
                <c:pt idx="2454">
                  <c:v>0.52946866972327389</c:v>
                </c:pt>
                <c:pt idx="2455">
                  <c:v>0.53372841673982996</c:v>
                </c:pt>
                <c:pt idx="2456">
                  <c:v>0.5476945338666116</c:v>
                </c:pt>
                <c:pt idx="2457">
                  <c:v>0.56955825447923469</c:v>
                </c:pt>
                <c:pt idx="2458">
                  <c:v>0.56370110233147941</c:v>
                </c:pt>
                <c:pt idx="2459">
                  <c:v>0.57013543394140065</c:v>
                </c:pt>
                <c:pt idx="2460">
                  <c:v>0.57013543394140065</c:v>
                </c:pt>
                <c:pt idx="2461">
                  <c:v>0.57013543394140065</c:v>
                </c:pt>
                <c:pt idx="2462">
                  <c:v>0.60327447728676564</c:v>
                </c:pt>
                <c:pt idx="2463">
                  <c:v>0.592340584658404</c:v>
                </c:pt>
                <c:pt idx="2464">
                  <c:v>0.60075846258901611</c:v>
                </c:pt>
                <c:pt idx="2465">
                  <c:v>0.60075846258901611</c:v>
                </c:pt>
                <c:pt idx="2466">
                  <c:v>0.60461987448379151</c:v>
                </c:pt>
                <c:pt idx="2467">
                  <c:v>0.60461987448379151</c:v>
                </c:pt>
                <c:pt idx="2468">
                  <c:v>0.60461987448379151</c:v>
                </c:pt>
                <c:pt idx="2469">
                  <c:v>0.60802198159528864</c:v>
                </c:pt>
                <c:pt idx="2470">
                  <c:v>0.60344112769485792</c:v>
                </c:pt>
                <c:pt idx="2471">
                  <c:v>0.60344112769485792</c:v>
                </c:pt>
                <c:pt idx="2472">
                  <c:v>0.60344112769485792</c:v>
                </c:pt>
                <c:pt idx="2473">
                  <c:v>0.59239342503170056</c:v>
                </c:pt>
                <c:pt idx="2474">
                  <c:v>0.59239342503170056</c:v>
                </c:pt>
                <c:pt idx="2475">
                  <c:v>0.59239342503170056</c:v>
                </c:pt>
                <c:pt idx="2476">
                  <c:v>0.57053376906317732</c:v>
                </c:pt>
                <c:pt idx="2477">
                  <c:v>0.5543849380548207</c:v>
                </c:pt>
                <c:pt idx="2478">
                  <c:v>0.55187298800116658</c:v>
                </c:pt>
                <c:pt idx="2479">
                  <c:v>0.55079992195883065</c:v>
                </c:pt>
                <c:pt idx="2480">
                  <c:v>0.58187412610151501</c:v>
                </c:pt>
                <c:pt idx="2481">
                  <c:v>0.58187412610151501</c:v>
                </c:pt>
                <c:pt idx="2482">
                  <c:v>0.58187412610151501</c:v>
                </c:pt>
                <c:pt idx="2483">
                  <c:v>0.57331398562741309</c:v>
                </c:pt>
                <c:pt idx="2484">
                  <c:v>0.62067928332195088</c:v>
                </c:pt>
                <c:pt idx="2485">
                  <c:v>0.61641953630540003</c:v>
                </c:pt>
                <c:pt idx="2486">
                  <c:v>0.62181331902578263</c:v>
                </c:pt>
                <c:pt idx="2487">
                  <c:v>0.61974847982310677</c:v>
                </c:pt>
                <c:pt idx="2488">
                  <c:v>0.61974847982310677</c:v>
                </c:pt>
                <c:pt idx="2489">
                  <c:v>0.61974847982310677</c:v>
                </c:pt>
                <c:pt idx="2490">
                  <c:v>0.60233554449972004</c:v>
                </c:pt>
                <c:pt idx="2491">
                  <c:v>0.60446541800799569</c:v>
                </c:pt>
                <c:pt idx="2492">
                  <c:v>0.56170536207849653</c:v>
                </c:pt>
                <c:pt idx="2493">
                  <c:v>0.58304067895814682</c:v>
                </c:pt>
                <c:pt idx="2494">
                  <c:v>0.59661252560725009</c:v>
                </c:pt>
                <c:pt idx="2495">
                  <c:v>0.59661252560725009</c:v>
                </c:pt>
                <c:pt idx="2496">
                  <c:v>0.59661252560725009</c:v>
                </c:pt>
                <c:pt idx="2497">
                  <c:v>0.57756153871166405</c:v>
                </c:pt>
                <c:pt idx="2498">
                  <c:v>0.56676177933860028</c:v>
                </c:pt>
                <c:pt idx="2499">
                  <c:v>0.52535931453841755</c:v>
                </c:pt>
                <c:pt idx="2500">
                  <c:v>0.53726872175071716</c:v>
                </c:pt>
                <c:pt idx="2501">
                  <c:v>0.55587666243943523</c:v>
                </c:pt>
                <c:pt idx="2502">
                  <c:v>0.55587666243943523</c:v>
                </c:pt>
                <c:pt idx="2503">
                  <c:v>0.55587666243943523</c:v>
                </c:pt>
                <c:pt idx="2504">
                  <c:v>0.52906626995739625</c:v>
                </c:pt>
                <c:pt idx="2505">
                  <c:v>0.50982830943322255</c:v>
                </c:pt>
                <c:pt idx="2506">
                  <c:v>0.54684908789386222</c:v>
                </c:pt>
                <c:pt idx="2507">
                  <c:v>0.52331073391213456</c:v>
                </c:pt>
                <c:pt idx="2508">
                  <c:v>0.56691623581438844</c:v>
                </c:pt>
                <c:pt idx="2509">
                  <c:v>0.56691623581438844</c:v>
                </c:pt>
                <c:pt idx="2510">
                  <c:v>0.56691623581438844</c:v>
                </c:pt>
                <c:pt idx="2511">
                  <c:v>0.58422755503527757</c:v>
                </c:pt>
                <c:pt idx="2512">
                  <c:v>0.60336389945695956</c:v>
                </c:pt>
                <c:pt idx="2513">
                  <c:v>0.58528436250121318</c:v>
                </c:pt>
                <c:pt idx="2514">
                  <c:v>0.579654830423048</c:v>
                </c:pt>
                <c:pt idx="2515">
                  <c:v>0.57227343673787734</c:v>
                </c:pt>
                <c:pt idx="2516">
                  <c:v>0.57227343673787734</c:v>
                </c:pt>
                <c:pt idx="2517">
                  <c:v>0.57227343673787734</c:v>
                </c:pt>
                <c:pt idx="2518">
                  <c:v>0.59217393425031251</c:v>
                </c:pt>
                <c:pt idx="2519">
                  <c:v>0.59547036061521796</c:v>
                </c:pt>
                <c:pt idx="2520">
                  <c:v>0.61736659838064156</c:v>
                </c:pt>
                <c:pt idx="2521">
                  <c:v>0.61395636198093839</c:v>
                </c:pt>
                <c:pt idx="2522">
                  <c:v>0.63125142262543477</c:v>
                </c:pt>
                <c:pt idx="2523">
                  <c:v>0.63125142262543477</c:v>
                </c:pt>
                <c:pt idx="2524">
                  <c:v>0.63125142262543477</c:v>
                </c:pt>
                <c:pt idx="2525">
                  <c:v>0.6447704289012417</c:v>
                </c:pt>
                <c:pt idx="2526">
                  <c:v>0.67618606314830665</c:v>
                </c:pt>
                <c:pt idx="2527">
                  <c:v>0.65760251032419614</c:v>
                </c:pt>
                <c:pt idx="2528">
                  <c:v>0.66890222092153162</c:v>
                </c:pt>
                <c:pt idx="2529">
                  <c:v>0.65856989561993562</c:v>
                </c:pt>
                <c:pt idx="2530">
                  <c:v>0.65856989561993562</c:v>
                </c:pt>
                <c:pt idx="2531">
                  <c:v>0.65856989561993562</c:v>
                </c:pt>
                <c:pt idx="2532">
                  <c:v>0.64016112249211232</c:v>
                </c:pt>
                <c:pt idx="2533">
                  <c:v>0.61625288589730476</c:v>
                </c:pt>
                <c:pt idx="2534">
                  <c:v>0.6246219880987206</c:v>
                </c:pt>
                <c:pt idx="2535">
                  <c:v>0.60889994472083664</c:v>
                </c:pt>
                <c:pt idx="2536">
                  <c:v>0.62621939322992493</c:v>
                </c:pt>
                <c:pt idx="2537">
                  <c:v>0.62621939322992493</c:v>
                </c:pt>
                <c:pt idx="2538">
                  <c:v>0.62621939322992493</c:v>
                </c:pt>
                <c:pt idx="2539">
                  <c:v>0.64559961629759866</c:v>
                </c:pt>
                <c:pt idx="2540">
                  <c:v>0.6623662732091159</c:v>
                </c:pt>
                <c:pt idx="2541">
                  <c:v>0.64539638409260458</c:v>
                </c:pt>
                <c:pt idx="2542">
                  <c:v>0.6531476603908547</c:v>
                </c:pt>
                <c:pt idx="2543">
                  <c:v>0.67404399570773199</c:v>
                </c:pt>
                <c:pt idx="2544">
                  <c:v>0.67404399570773199</c:v>
                </c:pt>
                <c:pt idx="2545">
                  <c:v>0.67404399570773199</c:v>
                </c:pt>
                <c:pt idx="2546">
                  <c:v>0.67360094950086025</c:v>
                </c:pt>
                <c:pt idx="2547">
                  <c:v>0.65215995187461062</c:v>
                </c:pt>
                <c:pt idx="2548">
                  <c:v>0.64602233928396835</c:v>
                </c:pt>
                <c:pt idx="2549">
                  <c:v>0.62847527070529363</c:v>
                </c:pt>
                <c:pt idx="2550">
                  <c:v>0.64082772412447508</c:v>
                </c:pt>
                <c:pt idx="2551">
                  <c:v>0.64082772412447508</c:v>
                </c:pt>
                <c:pt idx="2552">
                  <c:v>0.64082772412447508</c:v>
                </c:pt>
                <c:pt idx="2553">
                  <c:v>0.63052791597567315</c:v>
                </c:pt>
                <c:pt idx="2554">
                  <c:v>0.62777615192013392</c:v>
                </c:pt>
                <c:pt idx="2555">
                  <c:v>0.61733001658374753</c:v>
                </c:pt>
                <c:pt idx="2556">
                  <c:v>0.61532614704256106</c:v>
                </c:pt>
                <c:pt idx="2557">
                  <c:v>0.60636360680258461</c:v>
                </c:pt>
                <c:pt idx="2558">
                  <c:v>0.60636360680258461</c:v>
                </c:pt>
                <c:pt idx="2559">
                  <c:v>0.60636360680258461</c:v>
                </c:pt>
                <c:pt idx="2560">
                  <c:v>0.61071277598933049</c:v>
                </c:pt>
                <c:pt idx="2561">
                  <c:v>0.59671414170974468</c:v>
                </c:pt>
                <c:pt idx="2562">
                  <c:v>0.58815400123564576</c:v>
                </c:pt>
                <c:pt idx="2563">
                  <c:v>0.60634328358208756</c:v>
                </c:pt>
                <c:pt idx="2564">
                  <c:v>0.60507917926705934</c:v>
                </c:pt>
                <c:pt idx="2565">
                  <c:v>0.60507917926705934</c:v>
                </c:pt>
                <c:pt idx="2566">
                  <c:v>0.60507917926705934</c:v>
                </c:pt>
                <c:pt idx="2567">
                  <c:v>0.59812863785646542</c:v>
                </c:pt>
                <c:pt idx="2568">
                  <c:v>0.6072171820635347</c:v>
                </c:pt>
                <c:pt idx="2569">
                  <c:v>0.56263616557733609</c:v>
                </c:pt>
                <c:pt idx="2570">
                  <c:v>0.5405692127597268</c:v>
                </c:pt>
                <c:pt idx="2571">
                  <c:v>0.56747309205605567</c:v>
                </c:pt>
                <c:pt idx="2572">
                  <c:v>0.56747309205605567</c:v>
                </c:pt>
                <c:pt idx="2573">
                  <c:v>0.56747309205605567</c:v>
                </c:pt>
                <c:pt idx="2574">
                  <c:v>0.58774347218157486</c:v>
                </c:pt>
                <c:pt idx="2575">
                  <c:v>0.57677706240041449</c:v>
                </c:pt>
                <c:pt idx="2576">
                  <c:v>0.57025737326439363</c:v>
                </c:pt>
                <c:pt idx="2577">
                  <c:v>0.53467547881507338</c:v>
                </c:pt>
                <c:pt idx="2578">
                  <c:v>0.54945452476180756</c:v>
                </c:pt>
                <c:pt idx="2579">
                  <c:v>0.54945452476180756</c:v>
                </c:pt>
                <c:pt idx="2580">
                  <c:v>0.54945452476180756</c:v>
                </c:pt>
                <c:pt idx="2581">
                  <c:v>0.57939062855655965</c:v>
                </c:pt>
                <c:pt idx="2582">
                  <c:v>0.57013136929729957</c:v>
                </c:pt>
                <c:pt idx="2583">
                  <c:v>0.59619793190907799</c:v>
                </c:pt>
                <c:pt idx="2584">
                  <c:v>0.58016697557961161</c:v>
                </c:pt>
                <c:pt idx="2585">
                  <c:v>0.57652505446622704</c:v>
                </c:pt>
                <c:pt idx="2586">
                  <c:v>0.57652505446622704</c:v>
                </c:pt>
                <c:pt idx="2587">
                  <c:v>0.57652505446622704</c:v>
                </c:pt>
                <c:pt idx="2588">
                  <c:v>0.55288508438200767</c:v>
                </c:pt>
                <c:pt idx="2589">
                  <c:v>0.53189932689493369</c:v>
                </c:pt>
                <c:pt idx="2590">
                  <c:v>0.52363184079601655</c:v>
                </c:pt>
                <c:pt idx="2591">
                  <c:v>0.55168601437258058</c:v>
                </c:pt>
                <c:pt idx="2592">
                  <c:v>0.55168601437258058</c:v>
                </c:pt>
                <c:pt idx="2593">
                  <c:v>0.55168601437258058</c:v>
                </c:pt>
                <c:pt idx="2594">
                  <c:v>0.55168601437258058</c:v>
                </c:pt>
                <c:pt idx="2595">
                  <c:v>0.54617435697330063</c:v>
                </c:pt>
                <c:pt idx="2596">
                  <c:v>0.54501593340486865</c:v>
                </c:pt>
                <c:pt idx="2597">
                  <c:v>0.514774981302632</c:v>
                </c:pt>
                <c:pt idx="2598">
                  <c:v>0.51462052482684251</c:v>
                </c:pt>
                <c:pt idx="2599">
                  <c:v>0.51120622378304237</c:v>
                </c:pt>
                <c:pt idx="2600">
                  <c:v>0.51120622378304237</c:v>
                </c:pt>
                <c:pt idx="2601">
                  <c:v>0.51120622378304237</c:v>
                </c:pt>
                <c:pt idx="2602">
                  <c:v>0.46432868338048311</c:v>
                </c:pt>
                <c:pt idx="2603">
                  <c:v>0.52582268396578891</c:v>
                </c:pt>
                <c:pt idx="2604">
                  <c:v>0.53258625174779139</c:v>
                </c:pt>
                <c:pt idx="2605">
                  <c:v>0.55181201833967164</c:v>
                </c:pt>
                <c:pt idx="2606">
                  <c:v>0.50869833837349265</c:v>
                </c:pt>
                <c:pt idx="2607">
                  <c:v>0.50869833837349265</c:v>
                </c:pt>
                <c:pt idx="2608">
                  <c:v>0.50869833837349265</c:v>
                </c:pt>
                <c:pt idx="2609">
                  <c:v>0.56413601925015144</c:v>
                </c:pt>
                <c:pt idx="2610">
                  <c:v>0.59466149643936861</c:v>
                </c:pt>
                <c:pt idx="2611">
                  <c:v>0.56945663837674054</c:v>
                </c:pt>
                <c:pt idx="2612">
                  <c:v>0.53983351217767073</c:v>
                </c:pt>
                <c:pt idx="2613">
                  <c:v>0.55123077423340505</c:v>
                </c:pt>
                <c:pt idx="2614">
                  <c:v>0.55123077423340505</c:v>
                </c:pt>
                <c:pt idx="2615">
                  <c:v>0.55123077423340505</c:v>
                </c:pt>
                <c:pt idx="2616">
                  <c:v>0.56782671609273572</c:v>
                </c:pt>
                <c:pt idx="2617">
                  <c:v>0.55666520339479075</c:v>
                </c:pt>
                <c:pt idx="2618">
                  <c:v>0.58080106005917775</c:v>
                </c:pt>
                <c:pt idx="2619">
                  <c:v>0.54332910610346663</c:v>
                </c:pt>
                <c:pt idx="2620">
                  <c:v>0.54310555067797894</c:v>
                </c:pt>
                <c:pt idx="2621">
                  <c:v>0.54310555067797894</c:v>
                </c:pt>
                <c:pt idx="2622">
                  <c:v>0.54310555067797894</c:v>
                </c:pt>
                <c:pt idx="2623">
                  <c:v>0.55187298800116658</c:v>
                </c:pt>
                <c:pt idx="2624">
                  <c:v>0.60189249829284575</c:v>
                </c:pt>
                <c:pt idx="2625">
                  <c:v>0.61471645042759915</c:v>
                </c:pt>
                <c:pt idx="2626">
                  <c:v>0.64495333788573084</c:v>
                </c:pt>
                <c:pt idx="2627">
                  <c:v>0.63771420674405566</c:v>
                </c:pt>
                <c:pt idx="2628">
                  <c:v>0.63771420674405566</c:v>
                </c:pt>
                <c:pt idx="2629">
                  <c:v>0.63771420674405566</c:v>
                </c:pt>
                <c:pt idx="2630">
                  <c:v>0.65018453484212535</c:v>
                </c:pt>
                <c:pt idx="2631">
                  <c:v>0.63191802425779264</c:v>
                </c:pt>
                <c:pt idx="2632">
                  <c:v>0.65220059831560762</c:v>
                </c:pt>
                <c:pt idx="2633">
                  <c:v>0.66252072968490472</c:v>
                </c:pt>
                <c:pt idx="2634">
                  <c:v>0.66649188697037642</c:v>
                </c:pt>
                <c:pt idx="2635">
                  <c:v>0.66649188697037642</c:v>
                </c:pt>
                <c:pt idx="2636">
                  <c:v>0.66649188697037642</c:v>
                </c:pt>
                <c:pt idx="2637">
                  <c:v>0.65982180600266471</c:v>
                </c:pt>
                <c:pt idx="2638">
                  <c:v>0.6401407992716116</c:v>
                </c:pt>
                <c:pt idx="2639">
                  <c:v>0.64449809774655764</c:v>
                </c:pt>
                <c:pt idx="2640">
                  <c:v>0.66405310051051714</c:v>
                </c:pt>
                <c:pt idx="2641">
                  <c:v>0.65949256983058135</c:v>
                </c:pt>
                <c:pt idx="2642">
                  <c:v>0.65949256983058135</c:v>
                </c:pt>
                <c:pt idx="2643">
                  <c:v>0.65949256983058135</c:v>
                </c:pt>
                <c:pt idx="2644">
                  <c:v>0.64696940135921477</c:v>
                </c:pt>
                <c:pt idx="2645">
                  <c:v>0.65526940461092864</c:v>
                </c:pt>
                <c:pt idx="2646">
                  <c:v>0.64629873508275204</c:v>
                </c:pt>
                <c:pt idx="2647">
                  <c:v>0.63164162845901273</c:v>
                </c:pt>
                <c:pt idx="2648">
                  <c:v>0.6351819334699037</c:v>
                </c:pt>
                <c:pt idx="2649">
                  <c:v>0.6351819334699037</c:v>
                </c:pt>
                <c:pt idx="2650">
                  <c:v>0.6351819334699037</c:v>
                </c:pt>
                <c:pt idx="2651">
                  <c:v>0.62749975612135189</c:v>
                </c:pt>
                <c:pt idx="2652">
                  <c:v>0.61578138718173414</c:v>
                </c:pt>
                <c:pt idx="2653">
                  <c:v>0.62464637596331662</c:v>
                </c:pt>
                <c:pt idx="2654">
                  <c:v>0.63153188306831465</c:v>
                </c:pt>
                <c:pt idx="2655">
                  <c:v>0.627633889376642</c:v>
                </c:pt>
                <c:pt idx="2656">
                  <c:v>0.627633889376642</c:v>
                </c:pt>
                <c:pt idx="2657">
                  <c:v>0.627633889376642</c:v>
                </c:pt>
                <c:pt idx="2658">
                  <c:v>0.63407635027476572</c:v>
                </c:pt>
                <c:pt idx="2659">
                  <c:v>0.64915617988488561</c:v>
                </c:pt>
                <c:pt idx="2660">
                  <c:v>0.64970490683835558</c:v>
                </c:pt>
                <c:pt idx="2661">
                  <c:v>0.663337723148957</c:v>
                </c:pt>
                <c:pt idx="2662">
                  <c:v>0.66992651123467495</c:v>
                </c:pt>
                <c:pt idx="2663">
                  <c:v>0.66992651123467495</c:v>
                </c:pt>
                <c:pt idx="2664">
                  <c:v>0.66992651123467495</c:v>
                </c:pt>
                <c:pt idx="2665">
                  <c:v>0.64926592527558113</c:v>
                </c:pt>
                <c:pt idx="2666">
                  <c:v>0.62629255682372065</c:v>
                </c:pt>
                <c:pt idx="2667">
                  <c:v>0.61775273957012111</c:v>
                </c:pt>
                <c:pt idx="2668">
                  <c:v>0.62888173511526912</c:v>
                </c:pt>
                <c:pt idx="2669">
                  <c:v>0.61483026046238964</c:v>
                </c:pt>
                <c:pt idx="2670">
                  <c:v>0.61483026046238964</c:v>
                </c:pt>
                <c:pt idx="2671">
                  <c:v>0.61483026046238964</c:v>
                </c:pt>
                <c:pt idx="2672">
                  <c:v>0.61587893864013199</c:v>
                </c:pt>
                <c:pt idx="2673">
                  <c:v>0.6231627808668998</c:v>
                </c:pt>
                <c:pt idx="2674">
                  <c:v>0.64943664032776849</c:v>
                </c:pt>
                <c:pt idx="2675">
                  <c:v>0.65722449842291364</c:v>
                </c:pt>
                <c:pt idx="2676">
                  <c:v>0.66098022957109648</c:v>
                </c:pt>
                <c:pt idx="2677">
                  <c:v>0.66098022957109648</c:v>
                </c:pt>
                <c:pt idx="2678">
                  <c:v>0.66098022957109648</c:v>
                </c:pt>
                <c:pt idx="2679">
                  <c:v>0.64765632621207492</c:v>
                </c:pt>
                <c:pt idx="2680">
                  <c:v>0.64181949728481746</c:v>
                </c:pt>
                <c:pt idx="2681">
                  <c:v>0.64360794068871197</c:v>
                </c:pt>
                <c:pt idx="2682">
                  <c:v>0.63515754560530202</c:v>
                </c:pt>
                <c:pt idx="2683">
                  <c:v>0.63515754560530202</c:v>
                </c:pt>
                <c:pt idx="2684">
                  <c:v>0.63515754560530202</c:v>
                </c:pt>
                <c:pt idx="2685">
                  <c:v>0.63515754560530202</c:v>
                </c:pt>
                <c:pt idx="2686">
                  <c:v>0.63565749682957751</c:v>
                </c:pt>
                <c:pt idx="2687">
                  <c:v>0.6479733684518536</c:v>
                </c:pt>
                <c:pt idx="2688">
                  <c:v>0.64412415048938176</c:v>
                </c:pt>
                <c:pt idx="2689">
                  <c:v>0.65085926576268505</c:v>
                </c:pt>
                <c:pt idx="2690">
                  <c:v>0.65152993203914944</c:v>
                </c:pt>
                <c:pt idx="2691">
                  <c:v>0.65152993203914944</c:v>
                </c:pt>
                <c:pt idx="2692">
                  <c:v>0.65152993203914944</c:v>
                </c:pt>
                <c:pt idx="2693">
                  <c:v>0.63760446135336124</c:v>
                </c:pt>
                <c:pt idx="2694">
                  <c:v>0.6326740480603491</c:v>
                </c:pt>
                <c:pt idx="2695">
                  <c:v>0.63333658504860857</c:v>
                </c:pt>
                <c:pt idx="2696">
                  <c:v>0.62952801352713406</c:v>
                </c:pt>
                <c:pt idx="2697">
                  <c:v>0.63150749520371563</c:v>
                </c:pt>
                <c:pt idx="2698">
                  <c:v>0.63150749520371563</c:v>
                </c:pt>
                <c:pt idx="2699">
                  <c:v>0.63150749520371563</c:v>
                </c:pt>
                <c:pt idx="2700">
                  <c:v>0.62362615029427826</c:v>
                </c:pt>
                <c:pt idx="2701">
                  <c:v>0.62867037362208555</c:v>
                </c:pt>
                <c:pt idx="2702">
                  <c:v>0.62773957012323789</c:v>
                </c:pt>
                <c:pt idx="2703">
                  <c:v>0.6407261080219776</c:v>
                </c:pt>
                <c:pt idx="2704">
                  <c:v>0.6407261080219776</c:v>
                </c:pt>
                <c:pt idx="2705">
                  <c:v>0.6407261080219776</c:v>
                </c:pt>
                <c:pt idx="2706">
                  <c:v>0.6407261080219776</c:v>
                </c:pt>
                <c:pt idx="2707">
                  <c:v>0.62370337853217428</c:v>
                </c:pt>
                <c:pt idx="2708">
                  <c:v>0.61227359932363923</c:v>
                </c:pt>
                <c:pt idx="2709">
                  <c:v>0.59599063505999061</c:v>
                </c:pt>
                <c:pt idx="2710">
                  <c:v>0.60246154846681255</c:v>
                </c:pt>
                <c:pt idx="2711">
                  <c:v>0.59569391604070865</c:v>
                </c:pt>
                <c:pt idx="2712">
                  <c:v>0.59569391604070865</c:v>
                </c:pt>
                <c:pt idx="2713">
                  <c:v>0.59569391604070865</c:v>
                </c:pt>
                <c:pt idx="2714">
                  <c:v>0.60672129548336673</c:v>
                </c:pt>
                <c:pt idx="2715">
                  <c:v>0.60426218580300495</c:v>
                </c:pt>
                <c:pt idx="2716">
                  <c:v>0.59425503202939389</c:v>
                </c:pt>
                <c:pt idx="2717">
                  <c:v>0.60673348941566252</c:v>
                </c:pt>
                <c:pt idx="2718">
                  <c:v>0.6077211979319056</c:v>
                </c:pt>
                <c:pt idx="2719">
                  <c:v>0.6077211979319056</c:v>
                </c:pt>
                <c:pt idx="2720">
                  <c:v>0.6077211979319056</c:v>
                </c:pt>
                <c:pt idx="2721">
                  <c:v>0.59598657041589054</c:v>
                </c:pt>
                <c:pt idx="2722">
                  <c:v>0.5996122329528788</c:v>
                </c:pt>
                <c:pt idx="2723">
                  <c:v>0.60953809384449964</c:v>
                </c:pt>
                <c:pt idx="2724">
                  <c:v>0.61529769453386574</c:v>
                </c:pt>
                <c:pt idx="2725">
                  <c:v>0.6023396091438219</c:v>
                </c:pt>
                <c:pt idx="2726">
                  <c:v>0.6023396091438219</c:v>
                </c:pt>
                <c:pt idx="2727">
                  <c:v>0.6023396091438219</c:v>
                </c:pt>
                <c:pt idx="2728">
                  <c:v>0.59229180892920652</c:v>
                </c:pt>
                <c:pt idx="2729">
                  <c:v>0.59287305303547455</c:v>
                </c:pt>
                <c:pt idx="2730">
                  <c:v>0.5936656586349266</c:v>
                </c:pt>
                <c:pt idx="2731">
                  <c:v>0.5879060579455625</c:v>
                </c:pt>
                <c:pt idx="2732">
                  <c:v>0.5879060579455625</c:v>
                </c:pt>
                <c:pt idx="2733">
                  <c:v>0.5879060579455625</c:v>
                </c:pt>
                <c:pt idx="2734">
                  <c:v>0.5879060579455625</c:v>
                </c:pt>
                <c:pt idx="2735">
                  <c:v>0.5879060579455625</c:v>
                </c:pt>
                <c:pt idx="2736">
                  <c:v>0.5806872500243847</c:v>
                </c:pt>
                <c:pt idx="2737">
                  <c:v>0.58002064839202339</c:v>
                </c:pt>
                <c:pt idx="2738">
                  <c:v>0.56708288622247904</c:v>
                </c:pt>
                <c:pt idx="2739">
                  <c:v>0.56414821318245234</c:v>
                </c:pt>
                <c:pt idx="2740">
                  <c:v>0.56414821318245234</c:v>
                </c:pt>
                <c:pt idx="2741">
                  <c:v>0.56414821318245234</c:v>
                </c:pt>
                <c:pt idx="2742">
                  <c:v>0.5667699086267991</c:v>
                </c:pt>
                <c:pt idx="2743">
                  <c:v>0.5534094234708804</c:v>
                </c:pt>
                <c:pt idx="2744">
                  <c:v>0.5593031574155336</c:v>
                </c:pt>
                <c:pt idx="2745">
                  <c:v>0.55951858355282058</c:v>
                </c:pt>
                <c:pt idx="2746">
                  <c:v>0.57002568855070923</c:v>
                </c:pt>
                <c:pt idx="2747">
                  <c:v>0.57002568855070923</c:v>
                </c:pt>
                <c:pt idx="2748">
                  <c:v>0.57002568855070923</c:v>
                </c:pt>
                <c:pt idx="2749">
                  <c:v>0.56576594153415605</c:v>
                </c:pt>
                <c:pt idx="2750">
                  <c:v>0.55112915813091101</c:v>
                </c:pt>
                <c:pt idx="2751">
                  <c:v>0.53834991708125735</c:v>
                </c:pt>
                <c:pt idx="2752">
                  <c:v>0.53172454719864404</c:v>
                </c:pt>
                <c:pt idx="2753">
                  <c:v>0.51620167138165052</c:v>
                </c:pt>
                <c:pt idx="2754">
                  <c:v>0.51620167138165052</c:v>
                </c:pt>
                <c:pt idx="2755">
                  <c:v>0.51620167138165052</c:v>
                </c:pt>
                <c:pt idx="2756">
                  <c:v>0.51584398270087162</c:v>
                </c:pt>
                <c:pt idx="2757">
                  <c:v>0.48304636945988844</c:v>
                </c:pt>
                <c:pt idx="2758">
                  <c:v>0.5210467271485677</c:v>
                </c:pt>
                <c:pt idx="2759">
                  <c:v>0.53902058335771752</c:v>
                </c:pt>
                <c:pt idx="2760">
                  <c:v>0.54106916398399818</c:v>
                </c:pt>
                <c:pt idx="2761">
                  <c:v>0.54106916398399818</c:v>
                </c:pt>
                <c:pt idx="2762">
                  <c:v>0.54106916398399818</c:v>
                </c:pt>
                <c:pt idx="2763">
                  <c:v>0.53659399083015857</c:v>
                </c:pt>
                <c:pt idx="2764">
                  <c:v>0.51786004617435366</c:v>
                </c:pt>
                <c:pt idx="2765">
                  <c:v>0.5045524013917283</c:v>
                </c:pt>
                <c:pt idx="2766">
                  <c:v>0.48476164926998688</c:v>
                </c:pt>
                <c:pt idx="2767">
                  <c:v>0.50126410431502066</c:v>
                </c:pt>
                <c:pt idx="2768">
                  <c:v>0.50126410431502066</c:v>
                </c:pt>
                <c:pt idx="2769">
                  <c:v>0.50126410431502066</c:v>
                </c:pt>
                <c:pt idx="2770">
                  <c:v>0.500040646440996</c:v>
                </c:pt>
                <c:pt idx="2771">
                  <c:v>0.51355152342860499</c:v>
                </c:pt>
                <c:pt idx="2772">
                  <c:v>0.53861005430364162</c:v>
                </c:pt>
                <c:pt idx="2773">
                  <c:v>0.57827285142912721</c:v>
                </c:pt>
                <c:pt idx="2774">
                  <c:v>0.57128166357753374</c:v>
                </c:pt>
                <c:pt idx="2775">
                  <c:v>0.57128166357753374</c:v>
                </c:pt>
                <c:pt idx="2776">
                  <c:v>0.57128166357753374</c:v>
                </c:pt>
                <c:pt idx="2777">
                  <c:v>0.56687965401749385</c:v>
                </c:pt>
                <c:pt idx="2778">
                  <c:v>0.56113631190452629</c:v>
                </c:pt>
                <c:pt idx="2779">
                  <c:v>0.57218401456768164</c:v>
                </c:pt>
                <c:pt idx="2780">
                  <c:v>0.57952069716775267</c:v>
                </c:pt>
                <c:pt idx="2781">
                  <c:v>0.57272867687704965</c:v>
                </c:pt>
                <c:pt idx="2782">
                  <c:v>0.57272867687704965</c:v>
                </c:pt>
                <c:pt idx="2783">
                  <c:v>0.57272867687704965</c:v>
                </c:pt>
                <c:pt idx="2784">
                  <c:v>0.57585438818976686</c:v>
                </c:pt>
                <c:pt idx="2785">
                  <c:v>0.57249292751926317</c:v>
                </c:pt>
                <c:pt idx="2786">
                  <c:v>0.56235570513445499</c:v>
                </c:pt>
                <c:pt idx="2787">
                  <c:v>0.55629532078170918</c:v>
                </c:pt>
                <c:pt idx="2788">
                  <c:v>0.56360355087308445</c:v>
                </c:pt>
                <c:pt idx="2789">
                  <c:v>0.56360355087308445</c:v>
                </c:pt>
                <c:pt idx="2790">
                  <c:v>0.56360355087308445</c:v>
                </c:pt>
                <c:pt idx="2791">
                  <c:v>0.55451907131011291</c:v>
                </c:pt>
                <c:pt idx="2792">
                  <c:v>0.56033151237277556</c:v>
                </c:pt>
                <c:pt idx="2793">
                  <c:v>0.55332406594478289</c:v>
                </c:pt>
                <c:pt idx="2794">
                  <c:v>0.54610525802360621</c:v>
                </c:pt>
                <c:pt idx="2795">
                  <c:v>0.54319903749227672</c:v>
                </c:pt>
                <c:pt idx="2796">
                  <c:v>0.54319903749227672</c:v>
                </c:pt>
                <c:pt idx="2797">
                  <c:v>0.54319903749227672</c:v>
                </c:pt>
                <c:pt idx="2798">
                  <c:v>0.53463889701817813</c:v>
                </c:pt>
                <c:pt idx="2799">
                  <c:v>0.51610818456735386</c:v>
                </c:pt>
                <c:pt idx="2800">
                  <c:v>0.52447322212466752</c:v>
                </c:pt>
                <c:pt idx="2801">
                  <c:v>0.52365216401651549</c:v>
                </c:pt>
                <c:pt idx="2802">
                  <c:v>0.52144099762624452</c:v>
                </c:pt>
                <c:pt idx="2803">
                  <c:v>0.52144099762624452</c:v>
                </c:pt>
                <c:pt idx="2804">
                  <c:v>0.52144099762624452</c:v>
                </c:pt>
                <c:pt idx="2805">
                  <c:v>0.53087910122589543</c:v>
                </c:pt>
                <c:pt idx="2806">
                  <c:v>0.54033752804603885</c:v>
                </c:pt>
                <c:pt idx="2807">
                  <c:v>0.52082723636718375</c:v>
                </c:pt>
                <c:pt idx="2808">
                  <c:v>0.52036386693980741</c:v>
                </c:pt>
                <c:pt idx="2809">
                  <c:v>0.52404643449419575</c:v>
                </c:pt>
                <c:pt idx="2810">
                  <c:v>0.52404643449419575</c:v>
                </c:pt>
                <c:pt idx="2811">
                  <c:v>0.52404643449419575</c:v>
                </c:pt>
                <c:pt idx="2812">
                  <c:v>0.5177218482749617</c:v>
                </c:pt>
                <c:pt idx="2813">
                  <c:v>0.51596592202386415</c:v>
                </c:pt>
                <c:pt idx="2814">
                  <c:v>0.51850225994211363</c:v>
                </c:pt>
                <c:pt idx="2815">
                  <c:v>0.52995236237114729</c:v>
                </c:pt>
                <c:pt idx="2816">
                  <c:v>0.52292052807855782</c:v>
                </c:pt>
                <c:pt idx="2817">
                  <c:v>0.52292052807855782</c:v>
                </c:pt>
                <c:pt idx="2818">
                  <c:v>0.52292052807855782</c:v>
                </c:pt>
                <c:pt idx="2819">
                  <c:v>0.52138002796474758</c:v>
                </c:pt>
                <c:pt idx="2820">
                  <c:v>0.50669040418820754</c:v>
                </c:pt>
                <c:pt idx="2821">
                  <c:v>0.51505950638961684</c:v>
                </c:pt>
                <c:pt idx="2822">
                  <c:v>0.51467336520013951</c:v>
                </c:pt>
                <c:pt idx="2823">
                  <c:v>0.520506129483297</c:v>
                </c:pt>
                <c:pt idx="2824">
                  <c:v>0.520506129483297</c:v>
                </c:pt>
                <c:pt idx="2825">
                  <c:v>0.520506129483297</c:v>
                </c:pt>
                <c:pt idx="2826">
                  <c:v>0.53509413715734677</c:v>
                </c:pt>
                <c:pt idx="2827">
                  <c:v>0.54294702955809082</c:v>
                </c:pt>
                <c:pt idx="2828">
                  <c:v>0.5409390953728056</c:v>
                </c:pt>
                <c:pt idx="2829">
                  <c:v>0.51995740252983313</c:v>
                </c:pt>
                <c:pt idx="2830">
                  <c:v>0.51995740252983313</c:v>
                </c:pt>
                <c:pt idx="2831">
                  <c:v>0.51995740252983313</c:v>
                </c:pt>
                <c:pt idx="2832">
                  <c:v>0.51995740252983313</c:v>
                </c:pt>
                <c:pt idx="2833">
                  <c:v>0.52400985269729661</c:v>
                </c:pt>
                <c:pt idx="2834">
                  <c:v>0.52376597405130831</c:v>
                </c:pt>
                <c:pt idx="2835">
                  <c:v>0.51083634116996035</c:v>
                </c:pt>
                <c:pt idx="2836">
                  <c:v>0.51083634116996035</c:v>
                </c:pt>
                <c:pt idx="2837">
                  <c:v>0.51083634116996035</c:v>
                </c:pt>
                <c:pt idx="2838">
                  <c:v>0.51083634116996035</c:v>
                </c:pt>
                <c:pt idx="2839">
                  <c:v>0.51083634116996035</c:v>
                </c:pt>
                <c:pt idx="2840">
                  <c:v>0.50916170780086056</c:v>
                </c:pt>
                <c:pt idx="2841">
                  <c:v>0.51159642961661722</c:v>
                </c:pt>
                <c:pt idx="2842">
                  <c:v>0.5122955484017786</c:v>
                </c:pt>
                <c:pt idx="2843">
                  <c:v>0.52163203589893259</c:v>
                </c:pt>
                <c:pt idx="2844">
                  <c:v>0.52424966669918427</c:v>
                </c:pt>
                <c:pt idx="2845">
                  <c:v>0.52424966669918427</c:v>
                </c:pt>
                <c:pt idx="2846">
                  <c:v>0.52424966669918427</c:v>
                </c:pt>
                <c:pt idx="2847">
                  <c:v>0.51678291548791433</c:v>
                </c:pt>
                <c:pt idx="2848">
                  <c:v>0.5080927064026235</c:v>
                </c:pt>
                <c:pt idx="2849">
                  <c:v>0.49955695379312237</c:v>
                </c:pt>
                <c:pt idx="2850">
                  <c:v>0.50146733652001052</c:v>
                </c:pt>
                <c:pt idx="2851">
                  <c:v>0.49893912788996003</c:v>
                </c:pt>
                <c:pt idx="2852">
                  <c:v>0.49893912788996003</c:v>
                </c:pt>
                <c:pt idx="2853">
                  <c:v>0.49893912788996003</c:v>
                </c:pt>
                <c:pt idx="2854">
                  <c:v>0.49331772509998889</c:v>
                </c:pt>
                <c:pt idx="2855">
                  <c:v>0.48450557669170147</c:v>
                </c:pt>
                <c:pt idx="2856">
                  <c:v>0.48246512535362196</c:v>
                </c:pt>
                <c:pt idx="2857">
                  <c:v>0.47347006796084901</c:v>
                </c:pt>
                <c:pt idx="2858">
                  <c:v>0.46643416902415841</c:v>
                </c:pt>
                <c:pt idx="2859">
                  <c:v>0.46643416902415841</c:v>
                </c:pt>
                <c:pt idx="2860">
                  <c:v>0.46643416902415841</c:v>
                </c:pt>
                <c:pt idx="2861">
                  <c:v>0.4709621825512928</c:v>
                </c:pt>
                <c:pt idx="2862">
                  <c:v>0.47785581894449136</c:v>
                </c:pt>
                <c:pt idx="2863">
                  <c:v>0.46215409878710689</c:v>
                </c:pt>
                <c:pt idx="2864">
                  <c:v>0.46741374825219961</c:v>
                </c:pt>
                <c:pt idx="2865">
                  <c:v>0.48407878906122775</c:v>
                </c:pt>
                <c:pt idx="2866">
                  <c:v>0.48407878906122775</c:v>
                </c:pt>
                <c:pt idx="2867">
                  <c:v>0.48407878906122775</c:v>
                </c:pt>
                <c:pt idx="2868">
                  <c:v>0.48961076968100464</c:v>
                </c:pt>
                <c:pt idx="2869">
                  <c:v>0.49415504178453784</c:v>
                </c:pt>
                <c:pt idx="2870">
                  <c:v>0.50191851201508464</c:v>
                </c:pt>
                <c:pt idx="2871">
                  <c:v>0.50187380092998723</c:v>
                </c:pt>
                <c:pt idx="2872">
                  <c:v>0.49909764900985093</c:v>
                </c:pt>
                <c:pt idx="2873">
                  <c:v>0.49909764900985093</c:v>
                </c:pt>
                <c:pt idx="2874">
                  <c:v>0.49909764900985093</c:v>
                </c:pt>
                <c:pt idx="2875">
                  <c:v>0.51400269892367878</c:v>
                </c:pt>
                <c:pt idx="2876">
                  <c:v>0.50814961142002291</c:v>
                </c:pt>
                <c:pt idx="2877">
                  <c:v>0.49741895099664968</c:v>
                </c:pt>
                <c:pt idx="2878">
                  <c:v>0.49850827561538524</c:v>
                </c:pt>
                <c:pt idx="2879">
                  <c:v>0.49997154749129846</c:v>
                </c:pt>
                <c:pt idx="2880">
                  <c:v>0.49997154749129846</c:v>
                </c:pt>
                <c:pt idx="2881">
                  <c:v>0.49997154749129846</c:v>
                </c:pt>
                <c:pt idx="2882">
                  <c:v>0.50349965856989576</c:v>
                </c:pt>
                <c:pt idx="2883">
                  <c:v>0.50429226416934558</c:v>
                </c:pt>
                <c:pt idx="2884">
                  <c:v>0.50378011901277597</c:v>
                </c:pt>
                <c:pt idx="2885">
                  <c:v>0.49862615029427876</c:v>
                </c:pt>
                <c:pt idx="2886">
                  <c:v>0.48100185347770608</c:v>
                </c:pt>
                <c:pt idx="2887">
                  <c:v>0.48100185347770608</c:v>
                </c:pt>
                <c:pt idx="2888">
                  <c:v>0.48100185347770608</c:v>
                </c:pt>
                <c:pt idx="2889">
                  <c:v>0.48133108964978688</c:v>
                </c:pt>
                <c:pt idx="2890">
                  <c:v>0.48166032582186891</c:v>
                </c:pt>
                <c:pt idx="2891">
                  <c:v>0.47520567099144601</c:v>
                </c:pt>
                <c:pt idx="2892">
                  <c:v>0.47332780541735586</c:v>
                </c:pt>
                <c:pt idx="2893">
                  <c:v>0.48102624134230643</c:v>
                </c:pt>
                <c:pt idx="2894">
                  <c:v>0.48102624134230643</c:v>
                </c:pt>
                <c:pt idx="2895">
                  <c:v>0.48102624134230643</c:v>
                </c:pt>
                <c:pt idx="2896">
                  <c:v>0.4882694371280818</c:v>
                </c:pt>
                <c:pt idx="2897">
                  <c:v>0.49318359184469707</c:v>
                </c:pt>
                <c:pt idx="2898">
                  <c:v>0.48622085650180158</c:v>
                </c:pt>
                <c:pt idx="2899">
                  <c:v>0.4819407862647534</c:v>
                </c:pt>
                <c:pt idx="2900">
                  <c:v>0.47979058953597686</c:v>
                </c:pt>
                <c:pt idx="2901">
                  <c:v>0.47979058953597686</c:v>
                </c:pt>
                <c:pt idx="2902">
                  <c:v>0.47979058953597686</c:v>
                </c:pt>
                <c:pt idx="2903">
                  <c:v>0.47952232302539288</c:v>
                </c:pt>
                <c:pt idx="2904">
                  <c:v>0.47856713166194842</c:v>
                </c:pt>
                <c:pt idx="2905">
                  <c:v>0.46720645140311179</c:v>
                </c:pt>
                <c:pt idx="2906">
                  <c:v>0.48335528241146886</c:v>
                </c:pt>
                <c:pt idx="2907">
                  <c:v>0.48074578089942138</c:v>
                </c:pt>
                <c:pt idx="2908">
                  <c:v>0.48074578089942138</c:v>
                </c:pt>
                <c:pt idx="2909">
                  <c:v>0.48074578089942138</c:v>
                </c:pt>
                <c:pt idx="2910">
                  <c:v>0.47237667869801137</c:v>
                </c:pt>
                <c:pt idx="2911">
                  <c:v>0.46060140474099726</c:v>
                </c:pt>
                <c:pt idx="2912">
                  <c:v>0.46013803531362468</c:v>
                </c:pt>
                <c:pt idx="2913">
                  <c:v>0.44963499495983866</c:v>
                </c:pt>
                <c:pt idx="2914">
                  <c:v>0.44434282834194688</c:v>
                </c:pt>
                <c:pt idx="2915">
                  <c:v>0.44434282834194688</c:v>
                </c:pt>
                <c:pt idx="2916">
                  <c:v>0.44434282834194688</c:v>
                </c:pt>
                <c:pt idx="2917">
                  <c:v>0.44391604071147195</c:v>
                </c:pt>
                <c:pt idx="2918">
                  <c:v>0.4335186811042821</c:v>
                </c:pt>
                <c:pt idx="2919">
                  <c:v>0.42635271355639781</c:v>
                </c:pt>
                <c:pt idx="2920">
                  <c:v>0.43189282346437557</c:v>
                </c:pt>
                <c:pt idx="2921">
                  <c:v>0.43180746593828145</c:v>
                </c:pt>
                <c:pt idx="2922">
                  <c:v>0.43180746593828145</c:v>
                </c:pt>
                <c:pt idx="2923">
                  <c:v>0.43180746593828145</c:v>
                </c:pt>
                <c:pt idx="2924">
                  <c:v>0.43332357818749301</c:v>
                </c:pt>
                <c:pt idx="2925">
                  <c:v>0.42347901017786743</c:v>
                </c:pt>
                <c:pt idx="2926">
                  <c:v>0.41042743797352832</c:v>
                </c:pt>
                <c:pt idx="2927">
                  <c:v>0.39358355282411311</c:v>
                </c:pt>
                <c:pt idx="2928">
                  <c:v>0.39892043052710141</c:v>
                </c:pt>
                <c:pt idx="2929">
                  <c:v>0.39892043052710141</c:v>
                </c:pt>
                <c:pt idx="2930">
                  <c:v>0.39892043052710141</c:v>
                </c:pt>
                <c:pt idx="2931">
                  <c:v>0.41522778265534788</c:v>
                </c:pt>
                <c:pt idx="2932">
                  <c:v>0.40769193249438779</c:v>
                </c:pt>
                <c:pt idx="2933">
                  <c:v>0.39922121419048384</c:v>
                </c:pt>
                <c:pt idx="2934">
                  <c:v>0.41205736025753331</c:v>
                </c:pt>
                <c:pt idx="2935">
                  <c:v>0.40917146294670181</c:v>
                </c:pt>
                <c:pt idx="2936">
                  <c:v>0.40917146294670181</c:v>
                </c:pt>
                <c:pt idx="2937">
                  <c:v>0.40917146294670181</c:v>
                </c:pt>
                <c:pt idx="2938">
                  <c:v>0.40782606574968322</c:v>
                </c:pt>
                <c:pt idx="2939">
                  <c:v>0.40957386271257934</c:v>
                </c:pt>
                <c:pt idx="2940">
                  <c:v>0.40818375443045918</c:v>
                </c:pt>
                <c:pt idx="2941">
                  <c:v>0.39754251617728198</c:v>
                </c:pt>
                <c:pt idx="2942">
                  <c:v>0.40502552596494568</c:v>
                </c:pt>
                <c:pt idx="2943">
                  <c:v>0.40502552596494568</c:v>
                </c:pt>
                <c:pt idx="2944">
                  <c:v>0.40502552596494568</c:v>
                </c:pt>
                <c:pt idx="2945">
                  <c:v>0.40011137124833085</c:v>
                </c:pt>
                <c:pt idx="2946">
                  <c:v>0.41719507039963338</c:v>
                </c:pt>
                <c:pt idx="2947">
                  <c:v>0.42826716092738648</c:v>
                </c:pt>
                <c:pt idx="2948">
                  <c:v>0.42907196045913981</c:v>
                </c:pt>
                <c:pt idx="2949">
                  <c:v>0.42036955744154758</c:v>
                </c:pt>
                <c:pt idx="2950">
                  <c:v>0.42036955744154758</c:v>
                </c:pt>
                <c:pt idx="2951">
                  <c:v>0.42036955744154758</c:v>
                </c:pt>
                <c:pt idx="2952">
                  <c:v>0.409594185933078</c:v>
                </c:pt>
                <c:pt idx="2953">
                  <c:v>0.41352469677754916</c:v>
                </c:pt>
                <c:pt idx="2954">
                  <c:v>0.40407846388970148</c:v>
                </c:pt>
                <c:pt idx="2955">
                  <c:v>0.40132263519006212</c:v>
                </c:pt>
                <c:pt idx="2956">
                  <c:v>0.40132263519006212</c:v>
                </c:pt>
                <c:pt idx="2957">
                  <c:v>0.40132263519006212</c:v>
                </c:pt>
                <c:pt idx="2958">
                  <c:v>0.40132263519006212</c:v>
                </c:pt>
                <c:pt idx="2959">
                  <c:v>0.39866029330471786</c:v>
                </c:pt>
                <c:pt idx="2960">
                  <c:v>0.39679868630702597</c:v>
                </c:pt>
                <c:pt idx="2961">
                  <c:v>0.40524501674632968</c:v>
                </c:pt>
                <c:pt idx="2962">
                  <c:v>0.40784638897018038</c:v>
                </c:pt>
                <c:pt idx="2963">
                  <c:v>0.40564335186810829</c:v>
                </c:pt>
                <c:pt idx="2964">
                  <c:v>0.40564335186810829</c:v>
                </c:pt>
                <c:pt idx="2965">
                  <c:v>0.40564335186810829</c:v>
                </c:pt>
                <c:pt idx="2966">
                  <c:v>0.40436705362078307</c:v>
                </c:pt>
                <c:pt idx="2967">
                  <c:v>0.40270054953988038</c:v>
                </c:pt>
                <c:pt idx="2968">
                  <c:v>0.39786362306116396</c:v>
                </c:pt>
                <c:pt idx="2969">
                  <c:v>0.39138864501024367</c:v>
                </c:pt>
                <c:pt idx="2970">
                  <c:v>0.38025152017689134</c:v>
                </c:pt>
                <c:pt idx="2971">
                  <c:v>0.38025152017689134</c:v>
                </c:pt>
                <c:pt idx="2972">
                  <c:v>0.38025152017689134</c:v>
                </c:pt>
                <c:pt idx="2973">
                  <c:v>0.38101160862354688</c:v>
                </c:pt>
                <c:pt idx="2974">
                  <c:v>0.38984814489643088</c:v>
                </c:pt>
                <c:pt idx="2975">
                  <c:v>0.37816229310961547</c:v>
                </c:pt>
                <c:pt idx="2976">
                  <c:v>0.38011332227750022</c:v>
                </c:pt>
                <c:pt idx="2977">
                  <c:v>0.39373394465580391</c:v>
                </c:pt>
                <c:pt idx="2978">
                  <c:v>0.39373394465580391</c:v>
                </c:pt>
                <c:pt idx="2979">
                  <c:v>0.39373394465580391</c:v>
                </c:pt>
                <c:pt idx="2980">
                  <c:v>0.38157252950931553</c:v>
                </c:pt>
                <c:pt idx="2981">
                  <c:v>0.40288752316847115</c:v>
                </c:pt>
                <c:pt idx="2982">
                  <c:v>0.38994569635482723</c:v>
                </c:pt>
                <c:pt idx="2983">
                  <c:v>0.39961142002406214</c:v>
                </c:pt>
                <c:pt idx="2984">
                  <c:v>0.40888287321562217</c:v>
                </c:pt>
                <c:pt idx="2985">
                  <c:v>0.40888287321562217</c:v>
                </c:pt>
                <c:pt idx="2986">
                  <c:v>0.40888287321562217</c:v>
                </c:pt>
                <c:pt idx="2987">
                  <c:v>0.39993659155204403</c:v>
                </c:pt>
                <c:pt idx="2988">
                  <c:v>0.38780769355835176</c:v>
                </c:pt>
                <c:pt idx="2989">
                  <c:v>0.38179608493480277</c:v>
                </c:pt>
                <c:pt idx="2990">
                  <c:v>0.37786557409033145</c:v>
                </c:pt>
                <c:pt idx="2991">
                  <c:v>0.35318505511657183</c:v>
                </c:pt>
                <c:pt idx="2992">
                  <c:v>0.35318505511657183</c:v>
                </c:pt>
                <c:pt idx="2993">
                  <c:v>0.35318505511657183</c:v>
                </c:pt>
                <c:pt idx="2994">
                  <c:v>0.36515136734627412</c:v>
                </c:pt>
                <c:pt idx="2995">
                  <c:v>0.36592364972522889</c:v>
                </c:pt>
                <c:pt idx="2996">
                  <c:v>0.34202354241862354</c:v>
                </c:pt>
                <c:pt idx="2997">
                  <c:v>0.34693363249113524</c:v>
                </c:pt>
                <c:pt idx="2998">
                  <c:v>0.34994959841316065</c:v>
                </c:pt>
                <c:pt idx="2999">
                  <c:v>0.34994959841316065</c:v>
                </c:pt>
                <c:pt idx="3000">
                  <c:v>0.34994959841316065</c:v>
                </c:pt>
                <c:pt idx="3001">
                  <c:v>0.36357428543556608</c:v>
                </c:pt>
                <c:pt idx="3002">
                  <c:v>0.38656797710792412</c:v>
                </c:pt>
                <c:pt idx="3003">
                  <c:v>0.38497463662081655</c:v>
                </c:pt>
                <c:pt idx="3004">
                  <c:v>0.39419324943907652</c:v>
                </c:pt>
                <c:pt idx="3005">
                  <c:v>0.39335186811042744</c:v>
                </c:pt>
                <c:pt idx="3006">
                  <c:v>0.39335186811042744</c:v>
                </c:pt>
                <c:pt idx="3007">
                  <c:v>0.39335186811042744</c:v>
                </c:pt>
                <c:pt idx="3008">
                  <c:v>0.39414040906578091</c:v>
                </c:pt>
                <c:pt idx="3009">
                  <c:v>0.38070269567196552</c:v>
                </c:pt>
                <c:pt idx="3010">
                  <c:v>0.39317302377003632</c:v>
                </c:pt>
                <c:pt idx="3011">
                  <c:v>0.39299824407374734</c:v>
                </c:pt>
                <c:pt idx="3012">
                  <c:v>0.38140181445712362</c:v>
                </c:pt>
                <c:pt idx="3013">
                  <c:v>0.38140181445712362</c:v>
                </c:pt>
                <c:pt idx="3014">
                  <c:v>0.38140181445712362</c:v>
                </c:pt>
                <c:pt idx="3015">
                  <c:v>0.37013462101258182</c:v>
                </c:pt>
                <c:pt idx="3016">
                  <c:v>0.34553539492081842</c:v>
                </c:pt>
                <c:pt idx="3017">
                  <c:v>0.33993025070724703</c:v>
                </c:pt>
                <c:pt idx="3018">
                  <c:v>0.34551507170031948</c:v>
                </c:pt>
                <c:pt idx="3019">
                  <c:v>0.34774249666698953</c:v>
                </c:pt>
                <c:pt idx="3020">
                  <c:v>0.34774249666698953</c:v>
                </c:pt>
                <c:pt idx="3021">
                  <c:v>0.34774249666698953</c:v>
                </c:pt>
                <c:pt idx="3022">
                  <c:v>0.34605160472148855</c:v>
                </c:pt>
                <c:pt idx="3023">
                  <c:v>0.34014161220043371</c:v>
                </c:pt>
                <c:pt idx="3024">
                  <c:v>0.33927177836308564</c:v>
                </c:pt>
                <c:pt idx="3025">
                  <c:v>0.33301629109355185</c:v>
                </c:pt>
                <c:pt idx="3026">
                  <c:v>0.3266998341625188</c:v>
                </c:pt>
                <c:pt idx="3027">
                  <c:v>0.3266998341625188</c:v>
                </c:pt>
                <c:pt idx="3028">
                  <c:v>0.3266998341625188</c:v>
                </c:pt>
                <c:pt idx="3029">
                  <c:v>0.33105713263746522</c:v>
                </c:pt>
                <c:pt idx="3030">
                  <c:v>0.30178763047507384</c:v>
                </c:pt>
                <c:pt idx="3031">
                  <c:v>0.30291353689070788</c:v>
                </c:pt>
                <c:pt idx="3032">
                  <c:v>0.32917520241927534</c:v>
                </c:pt>
                <c:pt idx="3033">
                  <c:v>0.33703622410821532</c:v>
                </c:pt>
                <c:pt idx="3034">
                  <c:v>0.33703622410821532</c:v>
                </c:pt>
                <c:pt idx="3035">
                  <c:v>0.33703622410821532</c:v>
                </c:pt>
                <c:pt idx="3036">
                  <c:v>0.31427421714954645</c:v>
                </c:pt>
                <c:pt idx="3037">
                  <c:v>0.34914886352550872</c:v>
                </c:pt>
                <c:pt idx="3038">
                  <c:v>0.33858485351022627</c:v>
                </c:pt>
                <c:pt idx="3039">
                  <c:v>0.36301742919389873</c:v>
                </c:pt>
                <c:pt idx="3040">
                  <c:v>0.36545621565375647</c:v>
                </c:pt>
                <c:pt idx="3041">
                  <c:v>0.36545621565375647</c:v>
                </c:pt>
                <c:pt idx="3042">
                  <c:v>0.36545621565375647</c:v>
                </c:pt>
                <c:pt idx="3043">
                  <c:v>0.3594608656066075</c:v>
                </c:pt>
                <c:pt idx="3044">
                  <c:v>0.35423373329431068</c:v>
                </c:pt>
                <c:pt idx="3045">
                  <c:v>0.33815400123565226</c:v>
                </c:pt>
                <c:pt idx="3046">
                  <c:v>0.37129710922511405</c:v>
                </c:pt>
                <c:pt idx="3047">
                  <c:v>0.37129710922511405</c:v>
                </c:pt>
                <c:pt idx="3048">
                  <c:v>0.37129710922511405</c:v>
                </c:pt>
                <c:pt idx="3049">
                  <c:v>0.37129710922511405</c:v>
                </c:pt>
                <c:pt idx="3050">
                  <c:v>0.34182031021363657</c:v>
                </c:pt>
                <c:pt idx="3051">
                  <c:v>0.32098900920235407</c:v>
                </c:pt>
                <c:pt idx="3052">
                  <c:v>0.34249504113419604</c:v>
                </c:pt>
                <c:pt idx="3053">
                  <c:v>0.30457597632751238</c:v>
                </c:pt>
                <c:pt idx="3054">
                  <c:v>0.33817432445614837</c:v>
                </c:pt>
                <c:pt idx="3055">
                  <c:v>0.33817432445614837</c:v>
                </c:pt>
                <c:pt idx="3056">
                  <c:v>0.33817432445614837</c:v>
                </c:pt>
                <c:pt idx="3057">
                  <c:v>0.33979205280785513</c:v>
                </c:pt>
                <c:pt idx="3058">
                  <c:v>0.34424690274119379</c:v>
                </c:pt>
                <c:pt idx="3059">
                  <c:v>0.38218222612428016</c:v>
                </c:pt>
                <c:pt idx="3060">
                  <c:v>0.38134897408382901</c:v>
                </c:pt>
                <c:pt idx="3061">
                  <c:v>0.40202175397522072</c:v>
                </c:pt>
                <c:pt idx="3062">
                  <c:v>0.40202175397522072</c:v>
                </c:pt>
                <c:pt idx="3063">
                  <c:v>0.40202175397522072</c:v>
                </c:pt>
                <c:pt idx="3064">
                  <c:v>0.43351055181608183</c:v>
                </c:pt>
                <c:pt idx="3065">
                  <c:v>0.44234708808896483</c:v>
                </c:pt>
                <c:pt idx="3066">
                  <c:v>0.44503381783890794</c:v>
                </c:pt>
                <c:pt idx="3067">
                  <c:v>0.437432933372354</c:v>
                </c:pt>
                <c:pt idx="3068">
                  <c:v>0.44159919357460842</c:v>
                </c:pt>
                <c:pt idx="3069">
                  <c:v>0.44159919357460842</c:v>
                </c:pt>
                <c:pt idx="3070">
                  <c:v>0.44159919357460842</c:v>
                </c:pt>
                <c:pt idx="3071">
                  <c:v>0.42761681787142641</c:v>
                </c:pt>
                <c:pt idx="3072">
                  <c:v>0.42103209442980982</c:v>
                </c:pt>
                <c:pt idx="3073">
                  <c:v>0.43489253081000134</c:v>
                </c:pt>
                <c:pt idx="3074">
                  <c:v>0.42219051799824353</c:v>
                </c:pt>
                <c:pt idx="3075">
                  <c:v>0.42219051799824353</c:v>
                </c:pt>
                <c:pt idx="3076">
                  <c:v>0.42219051799824353</c:v>
                </c:pt>
                <c:pt idx="3077">
                  <c:v>0.42219051799824353</c:v>
                </c:pt>
                <c:pt idx="3078">
                  <c:v>0.43040109907976437</c:v>
                </c:pt>
                <c:pt idx="3079">
                  <c:v>0.44082691119565637</c:v>
                </c:pt>
                <c:pt idx="3080">
                  <c:v>0.43614850583682802</c:v>
                </c:pt>
                <c:pt idx="3081">
                  <c:v>0.4381361168016108</c:v>
                </c:pt>
                <c:pt idx="3082">
                  <c:v>0.44476961597242348</c:v>
                </c:pt>
                <c:pt idx="3083">
                  <c:v>0.44476961597242348</c:v>
                </c:pt>
                <c:pt idx="3084">
                  <c:v>0.44476961597242348</c:v>
                </c:pt>
                <c:pt idx="3085">
                  <c:v>0.43339267713718954</c:v>
                </c:pt>
                <c:pt idx="3086">
                  <c:v>0.434608005723018</c:v>
                </c:pt>
                <c:pt idx="3087">
                  <c:v>0.42250349559392397</c:v>
                </c:pt>
                <c:pt idx="3088">
                  <c:v>0.41943875394270441</c:v>
                </c:pt>
                <c:pt idx="3089">
                  <c:v>0.41943875394270441</c:v>
                </c:pt>
                <c:pt idx="3090">
                  <c:v>0.41943875394270441</c:v>
                </c:pt>
                <c:pt idx="3091">
                  <c:v>0.41943875394270441</c:v>
                </c:pt>
                <c:pt idx="3092">
                  <c:v>0.41943875394270441</c:v>
                </c:pt>
                <c:pt idx="3093">
                  <c:v>0.41223620459792393</c:v>
                </c:pt>
                <c:pt idx="3094">
                  <c:v>0.41611387506909875</c:v>
                </c:pt>
                <c:pt idx="3095">
                  <c:v>0.42886872825415467</c:v>
                </c:pt>
                <c:pt idx="3096">
                  <c:v>0.421954768640458</c:v>
                </c:pt>
                <c:pt idx="3097">
                  <c:v>0.421954768640458</c:v>
                </c:pt>
                <c:pt idx="3098">
                  <c:v>0.421954768640458</c:v>
                </c:pt>
                <c:pt idx="3099">
                  <c:v>0.42637710142099788</c:v>
                </c:pt>
                <c:pt idx="3100">
                  <c:v>0.42550320293954991</c:v>
                </c:pt>
                <c:pt idx="3101">
                  <c:v>0.41625613761258884</c:v>
                </c:pt>
                <c:pt idx="3102">
                  <c:v>0.41972327902968798</c:v>
                </c:pt>
                <c:pt idx="3103">
                  <c:v>0.40726108021981539</c:v>
                </c:pt>
                <c:pt idx="3104">
                  <c:v>0.40726108021981539</c:v>
                </c:pt>
                <c:pt idx="3105">
                  <c:v>0.40726108021981539</c:v>
                </c:pt>
                <c:pt idx="3106">
                  <c:v>0.41717068253503586</c:v>
                </c:pt>
                <c:pt idx="3107">
                  <c:v>0.40544824895132026</c:v>
                </c:pt>
                <c:pt idx="3108">
                  <c:v>0.40010730660423244</c:v>
                </c:pt>
                <c:pt idx="3109">
                  <c:v>0.40818375443046084</c:v>
                </c:pt>
                <c:pt idx="3110">
                  <c:v>0.42223116443924047</c:v>
                </c:pt>
                <c:pt idx="3111">
                  <c:v>0.42223116443924047</c:v>
                </c:pt>
                <c:pt idx="3112">
                  <c:v>0.42223116443924047</c:v>
                </c:pt>
                <c:pt idx="3113">
                  <c:v>0.41143546971027195</c:v>
                </c:pt>
                <c:pt idx="3114">
                  <c:v>0.41489448183917088</c:v>
                </c:pt>
                <c:pt idx="3115">
                  <c:v>0.40851299060254348</c:v>
                </c:pt>
                <c:pt idx="3116">
                  <c:v>0.40922430332000193</c:v>
                </c:pt>
                <c:pt idx="3117">
                  <c:v>0.4112403667934823</c:v>
                </c:pt>
                <c:pt idx="3118">
                  <c:v>0.4112403667934823</c:v>
                </c:pt>
                <c:pt idx="3119">
                  <c:v>0.4112403667934823</c:v>
                </c:pt>
                <c:pt idx="3120">
                  <c:v>0.4092527558286988</c:v>
                </c:pt>
                <c:pt idx="3121">
                  <c:v>0.40195265502552502</c:v>
                </c:pt>
                <c:pt idx="3122">
                  <c:v>0.39628654115045786</c:v>
                </c:pt>
                <c:pt idx="3123">
                  <c:v>0.3954898709069043</c:v>
                </c:pt>
                <c:pt idx="3124">
                  <c:v>0.38328374467531501</c:v>
                </c:pt>
                <c:pt idx="3125">
                  <c:v>0.38328374467531501</c:v>
                </c:pt>
                <c:pt idx="3126">
                  <c:v>0.38328374467531501</c:v>
                </c:pt>
                <c:pt idx="3127">
                  <c:v>0.37215068448606536</c:v>
                </c:pt>
                <c:pt idx="3128">
                  <c:v>0.36224108217084489</c:v>
                </c:pt>
                <c:pt idx="3129">
                  <c:v>0.37029314213247377</c:v>
                </c:pt>
                <c:pt idx="3130">
                  <c:v>0.38023119695639329</c:v>
                </c:pt>
                <c:pt idx="3131">
                  <c:v>0.37092316196793929</c:v>
                </c:pt>
                <c:pt idx="3132">
                  <c:v>0.37092316196793929</c:v>
                </c:pt>
                <c:pt idx="3133">
                  <c:v>0.37092316196793929</c:v>
                </c:pt>
                <c:pt idx="3134">
                  <c:v>0.36650895847559478</c:v>
                </c:pt>
                <c:pt idx="3135">
                  <c:v>0.36865102591616949</c:v>
                </c:pt>
                <c:pt idx="3136">
                  <c:v>0.35589210808701482</c:v>
                </c:pt>
                <c:pt idx="3137">
                  <c:v>0.37349201703898682</c:v>
                </c:pt>
                <c:pt idx="3138">
                  <c:v>0.36979725555230275</c:v>
                </c:pt>
                <c:pt idx="3139">
                  <c:v>0.36979725555230275</c:v>
                </c:pt>
                <c:pt idx="3140">
                  <c:v>0.36979725555230275</c:v>
                </c:pt>
                <c:pt idx="3141">
                  <c:v>0.36471238578350096</c:v>
                </c:pt>
                <c:pt idx="3142">
                  <c:v>0.37187428868728351</c:v>
                </c:pt>
                <c:pt idx="3143">
                  <c:v>0.3675047962800379</c:v>
                </c:pt>
                <c:pt idx="3144">
                  <c:v>0.36848437550808144</c:v>
                </c:pt>
                <c:pt idx="3145">
                  <c:v>0.3655700256885509</c:v>
                </c:pt>
                <c:pt idx="3146">
                  <c:v>0.3655700256885509</c:v>
                </c:pt>
                <c:pt idx="3147">
                  <c:v>0.3655700256885509</c:v>
                </c:pt>
                <c:pt idx="3148">
                  <c:v>0.35995675218677747</c:v>
                </c:pt>
                <c:pt idx="3149">
                  <c:v>0.35196972653074382</c:v>
                </c:pt>
                <c:pt idx="3150">
                  <c:v>0.35112834520209396</c:v>
                </c:pt>
                <c:pt idx="3151">
                  <c:v>0.35153074496796982</c:v>
                </c:pt>
                <c:pt idx="3152">
                  <c:v>0.34568578675251088</c:v>
                </c:pt>
                <c:pt idx="3153">
                  <c:v>0.34568578675251088</c:v>
                </c:pt>
                <c:pt idx="3154">
                  <c:v>0.34568578675251088</c:v>
                </c:pt>
                <c:pt idx="3155">
                  <c:v>0.35526208825155181</c:v>
                </c:pt>
                <c:pt idx="3156">
                  <c:v>0.33625581244106151</c:v>
                </c:pt>
                <c:pt idx="3157">
                  <c:v>0.3389709946997056</c:v>
                </c:pt>
                <c:pt idx="3158">
                  <c:v>0.3449297629499572</c:v>
                </c:pt>
                <c:pt idx="3159">
                  <c:v>0.34130003576886836</c:v>
                </c:pt>
                <c:pt idx="3160">
                  <c:v>0.34130003576886836</c:v>
                </c:pt>
                <c:pt idx="3161">
                  <c:v>0.34130003576886836</c:v>
                </c:pt>
                <c:pt idx="3162">
                  <c:v>0.33886937859721095</c:v>
                </c:pt>
                <c:pt idx="3163">
                  <c:v>0.35015283061814984</c:v>
                </c:pt>
                <c:pt idx="3164">
                  <c:v>0.33977985887555667</c:v>
                </c:pt>
                <c:pt idx="3165">
                  <c:v>0.34344616785354315</c:v>
                </c:pt>
                <c:pt idx="3166">
                  <c:v>0.34550694241212127</c:v>
                </c:pt>
                <c:pt idx="3167">
                  <c:v>0.34550694241212127</c:v>
                </c:pt>
                <c:pt idx="3168">
                  <c:v>0.34550694241212127</c:v>
                </c:pt>
                <c:pt idx="3169">
                  <c:v>0.33015071700321935</c:v>
                </c:pt>
                <c:pt idx="3170">
                  <c:v>0.32596819822456446</c:v>
                </c:pt>
                <c:pt idx="3171">
                  <c:v>0.30944541995902874</c:v>
                </c:pt>
                <c:pt idx="3172">
                  <c:v>0.31424576464084841</c:v>
                </c:pt>
                <c:pt idx="3173">
                  <c:v>0.3178307807368389</c:v>
                </c:pt>
                <c:pt idx="3174">
                  <c:v>0.3178307807368389</c:v>
                </c:pt>
                <c:pt idx="3175">
                  <c:v>0.3178307807368389</c:v>
                </c:pt>
                <c:pt idx="3176">
                  <c:v>0.32134263323903489</c:v>
                </c:pt>
                <c:pt idx="3177">
                  <c:v>0.31320115110720831</c:v>
                </c:pt>
                <c:pt idx="3178">
                  <c:v>0.32071667804767146</c:v>
                </c:pt>
                <c:pt idx="3179">
                  <c:v>0.33008161805352282</c:v>
                </c:pt>
                <c:pt idx="3180">
                  <c:v>0.32382206613989101</c:v>
                </c:pt>
                <c:pt idx="3181">
                  <c:v>0.32382206613989101</c:v>
                </c:pt>
                <c:pt idx="3182">
                  <c:v>0.32382206613989101</c:v>
                </c:pt>
                <c:pt idx="3183">
                  <c:v>0.32879312587389781</c:v>
                </c:pt>
                <c:pt idx="3184">
                  <c:v>0.32772818911976259</c:v>
                </c:pt>
                <c:pt idx="3185">
                  <c:v>0.3174161870386642</c:v>
                </c:pt>
                <c:pt idx="3186">
                  <c:v>0.32680957955321505</c:v>
                </c:pt>
                <c:pt idx="3187">
                  <c:v>0.32714694501349467</c:v>
                </c:pt>
                <c:pt idx="3188">
                  <c:v>0.32714694501349467</c:v>
                </c:pt>
                <c:pt idx="3189">
                  <c:v>0.32714694501349467</c:v>
                </c:pt>
                <c:pt idx="3190">
                  <c:v>0.31888758820277807</c:v>
                </c:pt>
                <c:pt idx="3191">
                  <c:v>0.32446427990765364</c:v>
                </c:pt>
                <c:pt idx="3192">
                  <c:v>0.31633905635222481</c:v>
                </c:pt>
                <c:pt idx="3193">
                  <c:v>0.30187705264526932</c:v>
                </c:pt>
                <c:pt idx="3194">
                  <c:v>0.30187705264526932</c:v>
                </c:pt>
                <c:pt idx="3195">
                  <c:v>0.30187705264526932</c:v>
                </c:pt>
                <c:pt idx="3196">
                  <c:v>0.30187705264526932</c:v>
                </c:pt>
                <c:pt idx="3197">
                  <c:v>0.30618151074691791</c:v>
                </c:pt>
                <c:pt idx="3198">
                  <c:v>0.3014665235911933</c:v>
                </c:pt>
                <c:pt idx="3199">
                  <c:v>0.29607680551491011</c:v>
                </c:pt>
                <c:pt idx="3200">
                  <c:v>0.29607680551491011</c:v>
                </c:pt>
                <c:pt idx="3201">
                  <c:v>0.29607680551491011</c:v>
                </c:pt>
                <c:pt idx="3202">
                  <c:v>0.29607680551491011</c:v>
                </c:pt>
                <c:pt idx="3203">
                  <c:v>0.29607680551491011</c:v>
                </c:pt>
                <c:pt idx="3204">
                  <c:v>0.29561343608753526</c:v>
                </c:pt>
                <c:pt idx="3205">
                  <c:v>0.29241456118102377</c:v>
                </c:pt>
                <c:pt idx="3206">
                  <c:v>0.28313497870126408</c:v>
                </c:pt>
                <c:pt idx="3207">
                  <c:v>0.28150099177316085</c:v>
                </c:pt>
                <c:pt idx="3208">
                  <c:v>0.2794483465027795</c:v>
                </c:pt>
                <c:pt idx="3209">
                  <c:v>0.2794483465027795</c:v>
                </c:pt>
                <c:pt idx="3210">
                  <c:v>0.2794483465027795</c:v>
                </c:pt>
                <c:pt idx="3211">
                  <c:v>0.27125402399765913</c:v>
                </c:pt>
                <c:pt idx="3212">
                  <c:v>0.27554628816700732</c:v>
                </c:pt>
                <c:pt idx="3213">
                  <c:v>0.2732497642506424</c:v>
                </c:pt>
                <c:pt idx="3214">
                  <c:v>0.27166455305173365</c:v>
                </c:pt>
                <c:pt idx="3215">
                  <c:v>0.27437160602217581</c:v>
                </c:pt>
                <c:pt idx="3216">
                  <c:v>0.27437160602217581</c:v>
                </c:pt>
                <c:pt idx="3217">
                  <c:v>0.27437160602217581</c:v>
                </c:pt>
                <c:pt idx="3218">
                  <c:v>0.27622914837576706</c:v>
                </c:pt>
                <c:pt idx="3219">
                  <c:v>0.27701768933112092</c:v>
                </c:pt>
                <c:pt idx="3220">
                  <c:v>0.27822082398465303</c:v>
                </c:pt>
                <c:pt idx="3221">
                  <c:v>0.27252219295678337</c:v>
                </c:pt>
                <c:pt idx="3222">
                  <c:v>0.27633482912236196</c:v>
                </c:pt>
                <c:pt idx="3223">
                  <c:v>0.27633482912236196</c:v>
                </c:pt>
                <c:pt idx="3224">
                  <c:v>0.27633482912236196</c:v>
                </c:pt>
                <c:pt idx="3225">
                  <c:v>0.2661366370760565</c:v>
                </c:pt>
                <c:pt idx="3226">
                  <c:v>0.25254040256235055</c:v>
                </c:pt>
                <c:pt idx="3227">
                  <c:v>0.26560416869898762</c:v>
                </c:pt>
                <c:pt idx="3228">
                  <c:v>0.26228335446948126</c:v>
                </c:pt>
                <c:pt idx="3229">
                  <c:v>0.27121744220075961</c:v>
                </c:pt>
                <c:pt idx="3230">
                  <c:v>0.27121744220075961</c:v>
                </c:pt>
                <c:pt idx="3231">
                  <c:v>0.27121744220075961</c:v>
                </c:pt>
                <c:pt idx="3232">
                  <c:v>0.2680714076675445</c:v>
                </c:pt>
                <c:pt idx="3233">
                  <c:v>0.27232709003999572</c:v>
                </c:pt>
                <c:pt idx="3234">
                  <c:v>0.26625044711085072</c:v>
                </c:pt>
                <c:pt idx="3235">
                  <c:v>0.26210451012909181</c:v>
                </c:pt>
                <c:pt idx="3236">
                  <c:v>0.26134848632653584</c:v>
                </c:pt>
                <c:pt idx="3237">
                  <c:v>0.26134848632653584</c:v>
                </c:pt>
                <c:pt idx="3238">
                  <c:v>0.26134848632653584</c:v>
                </c:pt>
                <c:pt idx="3239">
                  <c:v>0.25211767957597531</c:v>
                </c:pt>
                <c:pt idx="3240">
                  <c:v>0.24527688355607538</c:v>
                </c:pt>
                <c:pt idx="3241">
                  <c:v>0.24750024387864494</c:v>
                </c:pt>
                <c:pt idx="3242">
                  <c:v>0.25319074561831229</c:v>
                </c:pt>
                <c:pt idx="3243">
                  <c:v>0.25129255682372215</c:v>
                </c:pt>
                <c:pt idx="3244">
                  <c:v>0.25129255682372215</c:v>
                </c:pt>
                <c:pt idx="3245">
                  <c:v>0.25129255682372215</c:v>
                </c:pt>
                <c:pt idx="3246">
                  <c:v>0.24233814587194699</c:v>
                </c:pt>
                <c:pt idx="3247">
                  <c:v>0.24500861704549101</c:v>
                </c:pt>
                <c:pt idx="3248">
                  <c:v>0.24835788378369494</c:v>
                </c:pt>
                <c:pt idx="3249">
                  <c:v>0.24840259486879268</c:v>
                </c:pt>
                <c:pt idx="3250">
                  <c:v>0.23984245439469262</c:v>
                </c:pt>
                <c:pt idx="3251">
                  <c:v>0.23984245439469262</c:v>
                </c:pt>
                <c:pt idx="3252">
                  <c:v>0.23984245439469262</c:v>
                </c:pt>
                <c:pt idx="3253">
                  <c:v>0.24152115240789457</c:v>
                </c:pt>
                <c:pt idx="3254">
                  <c:v>0.22532354567033988</c:v>
                </c:pt>
                <c:pt idx="3255">
                  <c:v>0.2191493512828013</c:v>
                </c:pt>
                <c:pt idx="3256">
                  <c:v>0.21254430462068641</c:v>
                </c:pt>
                <c:pt idx="3257">
                  <c:v>0.18791256137612564</c:v>
                </c:pt>
                <c:pt idx="3258">
                  <c:v>0.18791256137612564</c:v>
                </c:pt>
                <c:pt idx="3259">
                  <c:v>0.18791256137612564</c:v>
                </c:pt>
                <c:pt idx="3260">
                  <c:v>0.18285614411601991</c:v>
                </c:pt>
                <c:pt idx="3261">
                  <c:v>0.19370874386238679</c:v>
                </c:pt>
                <c:pt idx="3262">
                  <c:v>0.18250252007934042</c:v>
                </c:pt>
                <c:pt idx="3263">
                  <c:v>0.18770526452703776</c:v>
                </c:pt>
                <c:pt idx="3264">
                  <c:v>0.17286118427470371</c:v>
                </c:pt>
                <c:pt idx="3265">
                  <c:v>0.17286118427470371</c:v>
                </c:pt>
                <c:pt idx="3266">
                  <c:v>0.17286118427470371</c:v>
                </c:pt>
                <c:pt idx="3267">
                  <c:v>0.17802734692550204</c:v>
                </c:pt>
                <c:pt idx="3268">
                  <c:v>0.17728351705524559</c:v>
                </c:pt>
                <c:pt idx="3269">
                  <c:v>0.19984635645302828</c:v>
                </c:pt>
                <c:pt idx="3270">
                  <c:v>0.2046467011348474</c:v>
                </c:pt>
                <c:pt idx="3271">
                  <c:v>0.20248837511787404</c:v>
                </c:pt>
                <c:pt idx="3272">
                  <c:v>0.20248837511787404</c:v>
                </c:pt>
                <c:pt idx="3273">
                  <c:v>0.20248837511787404</c:v>
                </c:pt>
                <c:pt idx="3274">
                  <c:v>0.20061050954378312</c:v>
                </c:pt>
                <c:pt idx="3275">
                  <c:v>0.21853152537963647</c:v>
                </c:pt>
                <c:pt idx="3276">
                  <c:v>0.22677868825805467</c:v>
                </c:pt>
                <c:pt idx="3277">
                  <c:v>0.22477075407277214</c:v>
                </c:pt>
                <c:pt idx="3278">
                  <c:v>0.22182388710044409</c:v>
                </c:pt>
                <c:pt idx="3279">
                  <c:v>0.22182388710044409</c:v>
                </c:pt>
                <c:pt idx="3280">
                  <c:v>0.22182388710044409</c:v>
                </c:pt>
                <c:pt idx="3281">
                  <c:v>0.22444964718889157</c:v>
                </c:pt>
                <c:pt idx="3282">
                  <c:v>0.23773696875101491</c:v>
                </c:pt>
                <c:pt idx="3283">
                  <c:v>0.25243472181575682</c:v>
                </c:pt>
                <c:pt idx="3284">
                  <c:v>0.25358501609598927</c:v>
                </c:pt>
                <c:pt idx="3285">
                  <c:v>0.24859769778558091</c:v>
                </c:pt>
                <c:pt idx="3286">
                  <c:v>0.24859769778558091</c:v>
                </c:pt>
                <c:pt idx="3287">
                  <c:v>0.24859769778558091</c:v>
                </c:pt>
                <c:pt idx="3288">
                  <c:v>0.24811806978180911</c:v>
                </c:pt>
                <c:pt idx="3289">
                  <c:v>0.2514307547231141</c:v>
                </c:pt>
                <c:pt idx="3290">
                  <c:v>0.24099681331902512</c:v>
                </c:pt>
                <c:pt idx="3291">
                  <c:v>0.24214710759925795</c:v>
                </c:pt>
                <c:pt idx="3292">
                  <c:v>0.2339283972295374</c:v>
                </c:pt>
                <c:pt idx="3293">
                  <c:v>0.2339283972295374</c:v>
                </c:pt>
                <c:pt idx="3294">
                  <c:v>0.2339283972295374</c:v>
                </c:pt>
                <c:pt idx="3295">
                  <c:v>0.22798588755568441</c:v>
                </c:pt>
                <c:pt idx="3296">
                  <c:v>0.22522599421194522</c:v>
                </c:pt>
                <c:pt idx="3297">
                  <c:v>0.23572496992163219</c:v>
                </c:pt>
                <c:pt idx="3298">
                  <c:v>0.23818407960198867</c:v>
                </c:pt>
                <c:pt idx="3299">
                  <c:v>0.23335934705557071</c:v>
                </c:pt>
                <c:pt idx="3300">
                  <c:v>0.23335934705557071</c:v>
                </c:pt>
                <c:pt idx="3301">
                  <c:v>0.23335934705557071</c:v>
                </c:pt>
                <c:pt idx="3302">
                  <c:v>0.22794930575878691</c:v>
                </c:pt>
                <c:pt idx="3303">
                  <c:v>0.22085650180470082</c:v>
                </c:pt>
                <c:pt idx="3304">
                  <c:v>0.21780395408577904</c:v>
                </c:pt>
                <c:pt idx="3305">
                  <c:v>0.22638441778037779</c:v>
                </c:pt>
                <c:pt idx="3306">
                  <c:v>0.22225473937501888</c:v>
                </c:pt>
                <c:pt idx="3307">
                  <c:v>0.22225473937501888</c:v>
                </c:pt>
                <c:pt idx="3308">
                  <c:v>0.22225473937501888</c:v>
                </c:pt>
                <c:pt idx="3309">
                  <c:v>0.21776330764478141</c:v>
                </c:pt>
                <c:pt idx="3310">
                  <c:v>0.22345787402854816</c:v>
                </c:pt>
                <c:pt idx="3311">
                  <c:v>0.22043784346242626</c:v>
                </c:pt>
                <c:pt idx="3312">
                  <c:v>0.21633661756576494</c:v>
                </c:pt>
                <c:pt idx="3313">
                  <c:v>0.21434494195688131</c:v>
                </c:pt>
                <c:pt idx="3314">
                  <c:v>0.21434494195688131</c:v>
                </c:pt>
                <c:pt idx="3315">
                  <c:v>0.21434494195688131</c:v>
                </c:pt>
                <c:pt idx="3316">
                  <c:v>0.21470263063766074</c:v>
                </c:pt>
                <c:pt idx="3317">
                  <c:v>0.20735375410528945</c:v>
                </c:pt>
                <c:pt idx="3318">
                  <c:v>0.19879767827528916</c:v>
                </c:pt>
                <c:pt idx="3319">
                  <c:v>0.19289987968653355</c:v>
                </c:pt>
                <c:pt idx="3320">
                  <c:v>0.19289987968653355</c:v>
                </c:pt>
                <c:pt idx="3321">
                  <c:v>0.19289987968653355</c:v>
                </c:pt>
                <c:pt idx="3322">
                  <c:v>0.19289987968653355</c:v>
                </c:pt>
                <c:pt idx="3323">
                  <c:v>0.19767177185965404</c:v>
                </c:pt>
                <c:pt idx="3324">
                  <c:v>0.20195184209670541</c:v>
                </c:pt>
                <c:pt idx="3325">
                  <c:v>0.20628475270705193</c:v>
                </c:pt>
                <c:pt idx="3326">
                  <c:v>0.20944704581666831</c:v>
                </c:pt>
                <c:pt idx="3327">
                  <c:v>0.20773583065066764</c:v>
                </c:pt>
                <c:pt idx="3328">
                  <c:v>0.20773583065066764</c:v>
                </c:pt>
                <c:pt idx="3329">
                  <c:v>0.20773583065066764</c:v>
                </c:pt>
                <c:pt idx="3330">
                  <c:v>0.19849282996780684</c:v>
                </c:pt>
                <c:pt idx="3331">
                  <c:v>0.20374841478880068</c:v>
                </c:pt>
                <c:pt idx="3332">
                  <c:v>0.20840243228302882</c:v>
                </c:pt>
                <c:pt idx="3333">
                  <c:v>0.21281257113127094</c:v>
                </c:pt>
                <c:pt idx="3334">
                  <c:v>0.21306051442135598</c:v>
                </c:pt>
                <c:pt idx="3335">
                  <c:v>0.21306051442135598</c:v>
                </c:pt>
                <c:pt idx="3336">
                  <c:v>0.21306051442135598</c:v>
                </c:pt>
                <c:pt idx="3337">
                  <c:v>0.21530013332032594</c:v>
                </c:pt>
                <c:pt idx="3338">
                  <c:v>0.21969401359216931</c:v>
                </c:pt>
                <c:pt idx="3339">
                  <c:v>0.2135807888661263</c:v>
                </c:pt>
                <c:pt idx="3340">
                  <c:v>0.20932510649367408</c:v>
                </c:pt>
                <c:pt idx="3341">
                  <c:v>0.20374841478880068</c:v>
                </c:pt>
                <c:pt idx="3342">
                  <c:v>0.20374841478880068</c:v>
                </c:pt>
                <c:pt idx="3343">
                  <c:v>0.20374841478880068</c:v>
                </c:pt>
                <c:pt idx="3344">
                  <c:v>0.20396384092608741</c:v>
                </c:pt>
                <c:pt idx="3345">
                  <c:v>0.20690257861021566</c:v>
                </c:pt>
                <c:pt idx="3346">
                  <c:v>0.20298832634214489</c:v>
                </c:pt>
                <c:pt idx="3347">
                  <c:v>0.19542402367248646</c:v>
                </c:pt>
                <c:pt idx="3348">
                  <c:v>0.19344860664000191</c:v>
                </c:pt>
                <c:pt idx="3349">
                  <c:v>0.19344860664000191</c:v>
                </c:pt>
                <c:pt idx="3350">
                  <c:v>0.19344860664000191</c:v>
                </c:pt>
                <c:pt idx="3351">
                  <c:v>0.19042857607387767</c:v>
                </c:pt>
                <c:pt idx="3352">
                  <c:v>0.18853445192338891</c:v>
                </c:pt>
                <c:pt idx="3353">
                  <c:v>0.18562416674795879</c:v>
                </c:pt>
                <c:pt idx="3354">
                  <c:v>0.1884369004649957</c:v>
                </c:pt>
                <c:pt idx="3355">
                  <c:v>0.1827789158781255</c:v>
                </c:pt>
                <c:pt idx="3356">
                  <c:v>0.1827789158781255</c:v>
                </c:pt>
                <c:pt idx="3357">
                  <c:v>0.1827789158781255</c:v>
                </c:pt>
                <c:pt idx="3358">
                  <c:v>0.17826309628328874</c:v>
                </c:pt>
                <c:pt idx="3359">
                  <c:v>0.17650310538809144</c:v>
                </c:pt>
                <c:pt idx="3360">
                  <c:v>0.17312945078528871</c:v>
                </c:pt>
                <c:pt idx="3361">
                  <c:v>0.17614541670731304</c:v>
                </c:pt>
                <c:pt idx="3362">
                  <c:v>0.18004747504308449</c:v>
                </c:pt>
                <c:pt idx="3363">
                  <c:v>0.18004747504308449</c:v>
                </c:pt>
                <c:pt idx="3364">
                  <c:v>0.18004747504308449</c:v>
                </c:pt>
                <c:pt idx="3365">
                  <c:v>0.18630296231261934</c:v>
                </c:pt>
                <c:pt idx="3366">
                  <c:v>0.18437632100933191</c:v>
                </c:pt>
                <c:pt idx="3367">
                  <c:v>0.178616720319968</c:v>
                </c:pt>
                <c:pt idx="3368">
                  <c:v>0.18403895554905186</c:v>
                </c:pt>
                <c:pt idx="3369">
                  <c:v>0.18082382206613914</c:v>
                </c:pt>
                <c:pt idx="3370">
                  <c:v>0.18082382206613914</c:v>
                </c:pt>
                <c:pt idx="3371">
                  <c:v>0.18082382206613914</c:v>
                </c:pt>
                <c:pt idx="3372">
                  <c:v>0.16373199362663704</c:v>
                </c:pt>
                <c:pt idx="3373">
                  <c:v>0.17993366500829144</c:v>
                </c:pt>
                <c:pt idx="3374">
                  <c:v>0.16985741228497939</c:v>
                </c:pt>
                <c:pt idx="3375">
                  <c:v>0.16932494390791053</c:v>
                </c:pt>
                <c:pt idx="3376">
                  <c:v>0.16506519689135987</c:v>
                </c:pt>
                <c:pt idx="3377">
                  <c:v>0.16506519689135987</c:v>
                </c:pt>
                <c:pt idx="3378">
                  <c:v>0.16506519689135987</c:v>
                </c:pt>
                <c:pt idx="3379">
                  <c:v>0.15436298897668421</c:v>
                </c:pt>
                <c:pt idx="3380">
                  <c:v>0.15272900204857964</c:v>
                </c:pt>
                <c:pt idx="3381">
                  <c:v>0.14856680649042381</c:v>
                </c:pt>
                <c:pt idx="3382">
                  <c:v>0.13884417780379071</c:v>
                </c:pt>
                <c:pt idx="3383">
                  <c:v>0.14697753064741625</c:v>
                </c:pt>
                <c:pt idx="3384">
                  <c:v>0.14697753064741625</c:v>
                </c:pt>
                <c:pt idx="3385">
                  <c:v>0.14697753064741625</c:v>
                </c:pt>
                <c:pt idx="3386">
                  <c:v>0.15480603518355829</c:v>
                </c:pt>
                <c:pt idx="3387">
                  <c:v>0.15107875654407621</c:v>
                </c:pt>
                <c:pt idx="3388">
                  <c:v>0.14661577732253672</c:v>
                </c:pt>
                <c:pt idx="3389">
                  <c:v>0.14535980229571033</c:v>
                </c:pt>
                <c:pt idx="3390">
                  <c:v>0.14680681559522646</c:v>
                </c:pt>
                <c:pt idx="3391">
                  <c:v>0.14680681559522646</c:v>
                </c:pt>
                <c:pt idx="3392">
                  <c:v>0.14680681559522646</c:v>
                </c:pt>
                <c:pt idx="3393">
                  <c:v>0.13978311059083637</c:v>
                </c:pt>
                <c:pt idx="3394">
                  <c:v>0.13362923942379545</c:v>
                </c:pt>
                <c:pt idx="3395">
                  <c:v>0.13924251292556766</c:v>
                </c:pt>
                <c:pt idx="3396">
                  <c:v>0.14024648001820994</c:v>
                </c:pt>
                <c:pt idx="3397">
                  <c:v>0.13546645855688888</c:v>
                </c:pt>
                <c:pt idx="3398">
                  <c:v>0.13546645855688888</c:v>
                </c:pt>
                <c:pt idx="3399">
                  <c:v>0.13546645855688888</c:v>
                </c:pt>
                <c:pt idx="3400">
                  <c:v>0.13038971807628472</c:v>
                </c:pt>
                <c:pt idx="3401">
                  <c:v>0.12948736708613795</c:v>
                </c:pt>
                <c:pt idx="3402">
                  <c:v>0.13282443989204329</c:v>
                </c:pt>
                <c:pt idx="3403">
                  <c:v>0.12324407374890255</c:v>
                </c:pt>
                <c:pt idx="3404">
                  <c:v>0.12709735635547742</c:v>
                </c:pt>
                <c:pt idx="3405">
                  <c:v>0.12709735635547742</c:v>
                </c:pt>
                <c:pt idx="3406">
                  <c:v>0.12709735635547742</c:v>
                </c:pt>
                <c:pt idx="3407">
                  <c:v>0.12726400676356731</c:v>
                </c:pt>
                <c:pt idx="3408">
                  <c:v>0.12776395798783804</c:v>
                </c:pt>
                <c:pt idx="3409">
                  <c:v>0.1164398595258993</c:v>
                </c:pt>
                <c:pt idx="3410">
                  <c:v>0.12033378857347217</c:v>
                </c:pt>
                <c:pt idx="3411">
                  <c:v>0.12033378857347217</c:v>
                </c:pt>
                <c:pt idx="3412">
                  <c:v>0.12033378857347217</c:v>
                </c:pt>
                <c:pt idx="3413">
                  <c:v>0.12033378857347217</c:v>
                </c:pt>
                <c:pt idx="3414">
                  <c:v>0.12151253536240314</c:v>
                </c:pt>
                <c:pt idx="3415">
                  <c:v>0.11544402172145762</c:v>
                </c:pt>
                <c:pt idx="3416">
                  <c:v>0.11681787142717708</c:v>
                </c:pt>
                <c:pt idx="3417">
                  <c:v>0.1178177738757189</c:v>
                </c:pt>
                <c:pt idx="3418">
                  <c:v>0.11328976034858362</c:v>
                </c:pt>
                <c:pt idx="3419">
                  <c:v>0.11328976034858362</c:v>
                </c:pt>
                <c:pt idx="3420">
                  <c:v>0.11328976034858362</c:v>
                </c:pt>
                <c:pt idx="3421">
                  <c:v>0.1114566058595905</c:v>
                </c:pt>
                <c:pt idx="3422">
                  <c:v>0.107274087080935</c:v>
                </c:pt>
                <c:pt idx="3423">
                  <c:v>9.6124768315286324E-2</c:v>
                </c:pt>
                <c:pt idx="3424">
                  <c:v>9.2832406594478223E-2</c:v>
                </c:pt>
                <c:pt idx="3425">
                  <c:v>9.3088479172763514E-2</c:v>
                </c:pt>
                <c:pt idx="3426">
                  <c:v>9.3088479172763514E-2</c:v>
                </c:pt>
                <c:pt idx="3427">
                  <c:v>9.3088479172763514E-2</c:v>
                </c:pt>
                <c:pt idx="3428">
                  <c:v>9.4633043930673261E-2</c:v>
                </c:pt>
                <c:pt idx="3429">
                  <c:v>8.9853022469352353E-2</c:v>
                </c:pt>
                <c:pt idx="3430">
                  <c:v>9.1722758755243106E-2</c:v>
                </c:pt>
                <c:pt idx="3431">
                  <c:v>9.6181673332682363E-2</c:v>
                </c:pt>
                <c:pt idx="3432">
                  <c:v>9.7653074496796277E-2</c:v>
                </c:pt>
                <c:pt idx="3433">
                  <c:v>9.7653074496796277E-2</c:v>
                </c:pt>
                <c:pt idx="3434">
                  <c:v>9.7653074496796277E-2</c:v>
                </c:pt>
                <c:pt idx="3435">
                  <c:v>9.4815952915162718E-2</c:v>
                </c:pt>
                <c:pt idx="3436">
                  <c:v>9.0003414301043305E-2</c:v>
                </c:pt>
                <c:pt idx="3437">
                  <c:v>8.6812668682729521E-2</c:v>
                </c:pt>
                <c:pt idx="3438">
                  <c:v>7.4468344551750304E-2</c:v>
                </c:pt>
                <c:pt idx="3439">
                  <c:v>7.4468344551750304E-2</c:v>
                </c:pt>
                <c:pt idx="3440">
                  <c:v>7.4468344551750304E-2</c:v>
                </c:pt>
                <c:pt idx="3441">
                  <c:v>7.4468344551750304E-2</c:v>
                </c:pt>
                <c:pt idx="3442">
                  <c:v>7.2785581894448934E-2</c:v>
                </c:pt>
                <c:pt idx="3443">
                  <c:v>7.4850421097128306E-2</c:v>
                </c:pt>
                <c:pt idx="3444">
                  <c:v>8.7658114655480027E-2</c:v>
                </c:pt>
                <c:pt idx="3445">
                  <c:v>9.2767372288882044E-2</c:v>
                </c:pt>
                <c:pt idx="3446">
                  <c:v>8.9808311384254727E-2</c:v>
                </c:pt>
                <c:pt idx="3447">
                  <c:v>8.9808311384254727E-2</c:v>
                </c:pt>
                <c:pt idx="3448">
                  <c:v>8.9808311384254727E-2</c:v>
                </c:pt>
                <c:pt idx="3449">
                  <c:v>8.3187006145741468E-2</c:v>
                </c:pt>
                <c:pt idx="3450">
                  <c:v>8.3869866354501874E-2</c:v>
                </c:pt>
                <c:pt idx="3451">
                  <c:v>8.9617273111565851E-2</c:v>
                </c:pt>
                <c:pt idx="3452">
                  <c:v>8.2703313497869968E-2</c:v>
                </c:pt>
                <c:pt idx="3453">
                  <c:v>9.8421292231652274E-2</c:v>
                </c:pt>
                <c:pt idx="3454">
                  <c:v>9.8421292231652274E-2</c:v>
                </c:pt>
                <c:pt idx="3455">
                  <c:v>9.8421292231652274E-2</c:v>
                </c:pt>
                <c:pt idx="3456">
                  <c:v>0.11058677202224158</c:v>
                </c:pt>
                <c:pt idx="3457">
                  <c:v>0.11527330666926765</c:v>
                </c:pt>
                <c:pt idx="3458">
                  <c:v>0.11178990667577098</c:v>
                </c:pt>
                <c:pt idx="3459">
                  <c:v>0.11711459044646012</c:v>
                </c:pt>
                <c:pt idx="3460">
                  <c:v>0.11955337690631773</c:v>
                </c:pt>
                <c:pt idx="3461">
                  <c:v>0.11955337690631773</c:v>
                </c:pt>
                <c:pt idx="3462">
                  <c:v>0.11955337690631773</c:v>
                </c:pt>
                <c:pt idx="3463">
                  <c:v>0.11759828309433207</c:v>
                </c:pt>
                <c:pt idx="3464">
                  <c:v>0.11147692908008998</c:v>
                </c:pt>
                <c:pt idx="3465">
                  <c:v>0.1088552336357429</c:v>
                </c:pt>
                <c:pt idx="3466">
                  <c:v>9.9697590478978054E-2</c:v>
                </c:pt>
                <c:pt idx="3467">
                  <c:v>0.10406708288622271</c:v>
                </c:pt>
                <c:pt idx="3468">
                  <c:v>0.10406708288622271</c:v>
                </c:pt>
                <c:pt idx="3469">
                  <c:v>0.10406708288622271</c:v>
                </c:pt>
                <c:pt idx="3470">
                  <c:v>9.9270802848502565E-2</c:v>
                </c:pt>
                <c:pt idx="3471">
                  <c:v>9.9222027119305167E-2</c:v>
                </c:pt>
                <c:pt idx="3472">
                  <c:v>0.10296149969108681</c:v>
                </c:pt>
                <c:pt idx="3473">
                  <c:v>0.10428250902351018</c:v>
                </c:pt>
                <c:pt idx="3474">
                  <c:v>0.10428250902351018</c:v>
                </c:pt>
                <c:pt idx="3475">
                  <c:v>0.10428250902351018</c:v>
                </c:pt>
                <c:pt idx="3476">
                  <c:v>0.10428250902351018</c:v>
                </c:pt>
                <c:pt idx="3477">
                  <c:v>0.10428250902351018</c:v>
                </c:pt>
                <c:pt idx="3478">
                  <c:v>0.10079910903001364</c:v>
                </c:pt>
                <c:pt idx="3479">
                  <c:v>0.10827805417357662</c:v>
                </c:pt>
                <c:pt idx="3480">
                  <c:v>0.10845689851396605</c:v>
                </c:pt>
                <c:pt idx="3481">
                  <c:v>0.10652619256657969</c:v>
                </c:pt>
                <c:pt idx="3482">
                  <c:v>0.10652619256657969</c:v>
                </c:pt>
                <c:pt idx="3483">
                  <c:v>0.10652619256657969</c:v>
                </c:pt>
                <c:pt idx="3484">
                  <c:v>0.10570919910252648</c:v>
                </c:pt>
                <c:pt idx="3485">
                  <c:v>0.10884710434754341</c:v>
                </c:pt>
                <c:pt idx="3486">
                  <c:v>0.11802100608070766</c:v>
                </c:pt>
                <c:pt idx="3487">
                  <c:v>0.11323691997528733</c:v>
                </c:pt>
                <c:pt idx="3488">
                  <c:v>0.11478554937729669</c:v>
                </c:pt>
                <c:pt idx="3489">
                  <c:v>0.11478554937729669</c:v>
                </c:pt>
                <c:pt idx="3490">
                  <c:v>0.11478554937729669</c:v>
                </c:pt>
                <c:pt idx="3491">
                  <c:v>0.11033476408805649</c:v>
                </c:pt>
                <c:pt idx="3492">
                  <c:v>0.11713897831105878</c:v>
                </c:pt>
                <c:pt idx="3493">
                  <c:v>0.11824456150619422</c:v>
                </c:pt>
                <c:pt idx="3494">
                  <c:v>0.12189461190778129</c:v>
                </c:pt>
                <c:pt idx="3495">
                  <c:v>0.12380905927876928</c:v>
                </c:pt>
                <c:pt idx="3496">
                  <c:v>0.12380905927876928</c:v>
                </c:pt>
                <c:pt idx="3497">
                  <c:v>0.12380905927876928</c:v>
                </c:pt>
                <c:pt idx="3498">
                  <c:v>0.11879735310376183</c:v>
                </c:pt>
                <c:pt idx="3499">
                  <c:v>0.11450915357851264</c:v>
                </c:pt>
                <c:pt idx="3500">
                  <c:v>0.1154236985009589</c:v>
                </c:pt>
                <c:pt idx="3501">
                  <c:v>0.10894465580593726</c:v>
                </c:pt>
                <c:pt idx="3502">
                  <c:v>0.11572854680844102</c:v>
                </c:pt>
                <c:pt idx="3503">
                  <c:v>0.11572854680844102</c:v>
                </c:pt>
                <c:pt idx="3504">
                  <c:v>0.11572854680844102</c:v>
                </c:pt>
                <c:pt idx="3505">
                  <c:v>0.10793662406919641</c:v>
                </c:pt>
                <c:pt idx="3506">
                  <c:v>0.11065180632783735</c:v>
                </c:pt>
                <c:pt idx="3507">
                  <c:v>0.11829333723539116</c:v>
                </c:pt>
                <c:pt idx="3508">
                  <c:v>0.12443907911423224</c:v>
                </c:pt>
                <c:pt idx="3509">
                  <c:v>0.12510568074659356</c:v>
                </c:pt>
                <c:pt idx="3510">
                  <c:v>0.12510568074659356</c:v>
                </c:pt>
                <c:pt idx="3511">
                  <c:v>0.12510568074659356</c:v>
                </c:pt>
                <c:pt idx="3512">
                  <c:v>0.12525607257828475</c:v>
                </c:pt>
                <c:pt idx="3513">
                  <c:v>0.12447159626703062</c:v>
                </c:pt>
                <c:pt idx="3514">
                  <c:v>0.12555685624166713</c:v>
                </c:pt>
                <c:pt idx="3515">
                  <c:v>0.12260592462524005</c:v>
                </c:pt>
                <c:pt idx="3516">
                  <c:v>0.12301238903521602</c:v>
                </c:pt>
                <c:pt idx="3517">
                  <c:v>0.12301238903521602</c:v>
                </c:pt>
                <c:pt idx="3518">
                  <c:v>0.12301238903521602</c:v>
                </c:pt>
                <c:pt idx="3519">
                  <c:v>0.11427746886482547</c:v>
                </c:pt>
                <c:pt idx="3520">
                  <c:v>0.11254593047832717</c:v>
                </c:pt>
                <c:pt idx="3521">
                  <c:v>0.11233050434103969</c:v>
                </c:pt>
                <c:pt idx="3522">
                  <c:v>0.10849754495496369</c:v>
                </c:pt>
                <c:pt idx="3523">
                  <c:v>0.10075439794491592</c:v>
                </c:pt>
                <c:pt idx="3524">
                  <c:v>0.10075439794491592</c:v>
                </c:pt>
                <c:pt idx="3525">
                  <c:v>0.10075439794491592</c:v>
                </c:pt>
                <c:pt idx="3526">
                  <c:v>9.3905472636816326E-2</c:v>
                </c:pt>
                <c:pt idx="3527">
                  <c:v>9.50598315611485E-2</c:v>
                </c:pt>
                <c:pt idx="3528">
                  <c:v>9.2230839267713582E-2</c:v>
                </c:pt>
                <c:pt idx="3529">
                  <c:v>8.0898611517575381E-2</c:v>
                </c:pt>
                <c:pt idx="3530">
                  <c:v>7.5956004292264012E-2</c:v>
                </c:pt>
                <c:pt idx="3531">
                  <c:v>7.5956004292264012E-2</c:v>
                </c:pt>
                <c:pt idx="3532">
                  <c:v>7.5956004292264012E-2</c:v>
                </c:pt>
                <c:pt idx="3533">
                  <c:v>7.9638571846649381E-2</c:v>
                </c:pt>
                <c:pt idx="3534">
                  <c:v>7.8463889701817724E-2</c:v>
                </c:pt>
                <c:pt idx="3535">
                  <c:v>7.7285142912886684E-2</c:v>
                </c:pt>
                <c:pt idx="3536">
                  <c:v>7.1045914219751038E-2</c:v>
                </c:pt>
                <c:pt idx="3537">
                  <c:v>6.9789939192924533E-2</c:v>
                </c:pt>
                <c:pt idx="3538">
                  <c:v>6.9789939192924533E-2</c:v>
                </c:pt>
                <c:pt idx="3539">
                  <c:v>6.9789939192924533E-2</c:v>
                </c:pt>
                <c:pt idx="3540">
                  <c:v>6.9310311189152513E-2</c:v>
                </c:pt>
                <c:pt idx="3541">
                  <c:v>7.2346600331675323E-2</c:v>
                </c:pt>
                <c:pt idx="3542">
                  <c:v>7.2228725652782044E-2</c:v>
                </c:pt>
                <c:pt idx="3543">
                  <c:v>7.6695769518421164E-2</c:v>
                </c:pt>
                <c:pt idx="3544">
                  <c:v>7.1249146424739257E-2</c:v>
                </c:pt>
                <c:pt idx="3545">
                  <c:v>7.1249146424739257E-2</c:v>
                </c:pt>
                <c:pt idx="3546">
                  <c:v>7.1249146424739257E-2</c:v>
                </c:pt>
                <c:pt idx="3547">
                  <c:v>6.6790231847300124E-2</c:v>
                </c:pt>
                <c:pt idx="3548">
                  <c:v>6.2705264527038534E-2</c:v>
                </c:pt>
                <c:pt idx="3549">
                  <c:v>6.8566481318896033E-2</c:v>
                </c:pt>
                <c:pt idx="3550">
                  <c:v>7.2671771859656134E-2</c:v>
                </c:pt>
                <c:pt idx="3551">
                  <c:v>7.5195915845608877E-2</c:v>
                </c:pt>
                <c:pt idx="3552">
                  <c:v>7.5195915845608877E-2</c:v>
                </c:pt>
                <c:pt idx="3553">
                  <c:v>7.5195915845608877E-2</c:v>
                </c:pt>
                <c:pt idx="3554">
                  <c:v>6.8676226709589505E-2</c:v>
                </c:pt>
                <c:pt idx="3555">
                  <c:v>6.5160309563295105E-2</c:v>
                </c:pt>
                <c:pt idx="3556">
                  <c:v>7.3870841869086323E-2</c:v>
                </c:pt>
                <c:pt idx="3557">
                  <c:v>6.6741456118102782E-2</c:v>
                </c:pt>
                <c:pt idx="3558">
                  <c:v>6.6741456118102782E-2</c:v>
                </c:pt>
                <c:pt idx="3559">
                  <c:v>6.6741456118102782E-2</c:v>
                </c:pt>
                <c:pt idx="3560">
                  <c:v>6.6741456118102782E-2</c:v>
                </c:pt>
                <c:pt idx="3561">
                  <c:v>6.7424316326862854E-2</c:v>
                </c:pt>
                <c:pt idx="3562">
                  <c:v>6.6652033947908224E-2</c:v>
                </c:pt>
                <c:pt idx="3563">
                  <c:v>6.1652521705200192E-2</c:v>
                </c:pt>
                <c:pt idx="3564">
                  <c:v>6.1652521705200192E-2</c:v>
                </c:pt>
                <c:pt idx="3565">
                  <c:v>6.1652521705200192E-2</c:v>
                </c:pt>
                <c:pt idx="3566">
                  <c:v>6.1652521705200192E-2</c:v>
                </c:pt>
                <c:pt idx="3567">
                  <c:v>6.1652521705200192E-2</c:v>
                </c:pt>
                <c:pt idx="3568">
                  <c:v>5.9876272233604193E-2</c:v>
                </c:pt>
                <c:pt idx="3569">
                  <c:v>5.7209865704159459E-2</c:v>
                </c:pt>
                <c:pt idx="3570">
                  <c:v>4.8092868988392164E-2</c:v>
                </c:pt>
                <c:pt idx="3571">
                  <c:v>4.7231164439242482E-2</c:v>
                </c:pt>
                <c:pt idx="3572">
                  <c:v>4.0459467369037917E-2</c:v>
                </c:pt>
                <c:pt idx="3573">
                  <c:v>4.0459467369037917E-2</c:v>
                </c:pt>
                <c:pt idx="3574">
                  <c:v>4.0459467369037917E-2</c:v>
                </c:pt>
                <c:pt idx="3575">
                  <c:v>4.8048157903294475E-2</c:v>
                </c:pt>
                <c:pt idx="3576">
                  <c:v>4.5991447988814833E-2</c:v>
                </c:pt>
                <c:pt idx="3577">
                  <c:v>4.3910350209736493E-2</c:v>
                </c:pt>
                <c:pt idx="3578">
                  <c:v>4.6751536435470704E-2</c:v>
                </c:pt>
                <c:pt idx="3579">
                  <c:v>3.7695509381199602E-2</c:v>
                </c:pt>
                <c:pt idx="3580">
                  <c:v>3.7695509381199602E-2</c:v>
                </c:pt>
                <c:pt idx="3581">
                  <c:v>3.7695509381199602E-2</c:v>
                </c:pt>
                <c:pt idx="3582">
                  <c:v>3.5866419536306315E-2</c:v>
                </c:pt>
                <c:pt idx="3583">
                  <c:v>3.9093746951517801E-2</c:v>
                </c:pt>
                <c:pt idx="3584">
                  <c:v>4.3597372614054455E-2</c:v>
                </c:pt>
                <c:pt idx="3585">
                  <c:v>4.1902416024453812E-2</c:v>
                </c:pt>
                <c:pt idx="3586">
                  <c:v>4.6983221149157033E-2</c:v>
                </c:pt>
                <c:pt idx="3587">
                  <c:v>4.6983221149157033E-2</c:v>
                </c:pt>
                <c:pt idx="3588">
                  <c:v>4.6983221149157033E-2</c:v>
                </c:pt>
                <c:pt idx="3589">
                  <c:v>4.6747471791370947E-2</c:v>
                </c:pt>
                <c:pt idx="3590">
                  <c:v>4.3284395018373216E-2</c:v>
                </c:pt>
                <c:pt idx="3591">
                  <c:v>3.6569602965565405E-2</c:v>
                </c:pt>
                <c:pt idx="3592">
                  <c:v>4.5463044255846491E-2</c:v>
                </c:pt>
                <c:pt idx="3593">
                  <c:v>4.4048548109128817E-2</c:v>
                </c:pt>
                <c:pt idx="3594">
                  <c:v>4.4048548109128817E-2</c:v>
                </c:pt>
                <c:pt idx="3595">
                  <c:v>4.4048548109128817E-2</c:v>
                </c:pt>
                <c:pt idx="3596">
                  <c:v>4.6251585211200055E-2</c:v>
                </c:pt>
                <c:pt idx="3597">
                  <c:v>3.9719702142881445E-2</c:v>
                </c:pt>
                <c:pt idx="3598">
                  <c:v>4.2012161415147617E-2</c:v>
                </c:pt>
                <c:pt idx="3599">
                  <c:v>3.960995675218771E-2</c:v>
                </c:pt>
                <c:pt idx="3600">
                  <c:v>4.6040223718012176E-2</c:v>
                </c:pt>
                <c:pt idx="3601">
                  <c:v>4.6040223718012176E-2</c:v>
                </c:pt>
                <c:pt idx="3602">
                  <c:v>4.6040223718012176E-2</c:v>
                </c:pt>
                <c:pt idx="3603">
                  <c:v>5.427925730823091E-2</c:v>
                </c:pt>
                <c:pt idx="3604">
                  <c:v>5.2356680649043641E-2</c:v>
                </c:pt>
                <c:pt idx="3605">
                  <c:v>4.6511722433584465E-2</c:v>
                </c:pt>
                <c:pt idx="3606">
                  <c:v>5.3287484147888933E-2</c:v>
                </c:pt>
                <c:pt idx="3607">
                  <c:v>5.134458426820232E-2</c:v>
                </c:pt>
                <c:pt idx="3608">
                  <c:v>5.134458426820232E-2</c:v>
                </c:pt>
                <c:pt idx="3609">
                  <c:v>5.134458426820232E-2</c:v>
                </c:pt>
                <c:pt idx="3610">
                  <c:v>4.7023867590154395E-2</c:v>
                </c:pt>
                <c:pt idx="3611">
                  <c:v>3.8317399928462954E-2</c:v>
                </c:pt>
                <c:pt idx="3612">
                  <c:v>3.3834097486424866E-2</c:v>
                </c:pt>
                <c:pt idx="3613">
                  <c:v>3.3675576366533982E-2</c:v>
                </c:pt>
                <c:pt idx="3614">
                  <c:v>3.8776704711735999E-2</c:v>
                </c:pt>
                <c:pt idx="3615">
                  <c:v>3.8776704711735999E-2</c:v>
                </c:pt>
                <c:pt idx="3616">
                  <c:v>3.8776704711735999E-2</c:v>
                </c:pt>
                <c:pt idx="3617">
                  <c:v>3.537053295613491E-2</c:v>
                </c:pt>
                <c:pt idx="3618">
                  <c:v>3.3171560498163291E-2</c:v>
                </c:pt>
                <c:pt idx="3619">
                  <c:v>2.6680323870842411E-2</c:v>
                </c:pt>
                <c:pt idx="3620">
                  <c:v>2.2164504276006133E-2</c:v>
                </c:pt>
                <c:pt idx="3621">
                  <c:v>1.2242708028485741E-2</c:v>
                </c:pt>
                <c:pt idx="3622">
                  <c:v>1.2242708028485741E-2</c:v>
                </c:pt>
                <c:pt idx="3623">
                  <c:v>1.2242708028485741E-2</c:v>
                </c:pt>
                <c:pt idx="3624">
                  <c:v>1.5717978733782681E-2</c:v>
                </c:pt>
                <c:pt idx="3625">
                  <c:v>1.3226351900628161E-2</c:v>
                </c:pt>
                <c:pt idx="3626">
                  <c:v>3.5931453841906436E-3</c:v>
                </c:pt>
                <c:pt idx="3627">
                  <c:v>-6.300198354627387E-4</c:v>
                </c:pt>
                <c:pt idx="3628">
                  <c:v>9.7348226189319948E-3</c:v>
                </c:pt>
                <c:pt idx="3629">
                  <c:v>9.7348226189319948E-3</c:v>
                </c:pt>
                <c:pt idx="3630">
                  <c:v>9.7348226189319948E-3</c:v>
                </c:pt>
                <c:pt idx="3631">
                  <c:v>9.5519136344426568E-3</c:v>
                </c:pt>
                <c:pt idx="3632">
                  <c:v>8.779631255487811E-3</c:v>
                </c:pt>
                <c:pt idx="3633">
                  <c:v>1.6567489350632979E-2</c:v>
                </c:pt>
                <c:pt idx="3634">
                  <c:v>1.0462393912789468E-2</c:v>
                </c:pt>
                <c:pt idx="3635">
                  <c:v>1.0226644555003214E-2</c:v>
                </c:pt>
                <c:pt idx="3636">
                  <c:v>1.0226644555003214E-2</c:v>
                </c:pt>
                <c:pt idx="3637">
                  <c:v>1.0226644555003214E-2</c:v>
                </c:pt>
                <c:pt idx="3638">
                  <c:v>1.1027379442656369E-2</c:v>
                </c:pt>
                <c:pt idx="3639">
                  <c:v>1.2490651318570765E-2</c:v>
                </c:pt>
                <c:pt idx="3640">
                  <c:v>1.5640750495886927E-2</c:v>
                </c:pt>
                <c:pt idx="3641">
                  <c:v>2.391230123890398E-2</c:v>
                </c:pt>
                <c:pt idx="3642">
                  <c:v>2.6517738106851801E-2</c:v>
                </c:pt>
                <c:pt idx="3643">
                  <c:v>2.6517738106851801E-2</c:v>
                </c:pt>
                <c:pt idx="3644">
                  <c:v>2.6517738106851801E-2</c:v>
                </c:pt>
                <c:pt idx="3645">
                  <c:v>2.6558384547849201E-2</c:v>
                </c:pt>
                <c:pt idx="3646">
                  <c:v>2.7554222352291102E-2</c:v>
                </c:pt>
                <c:pt idx="3647">
                  <c:v>2.7806230286476493E-2</c:v>
                </c:pt>
                <c:pt idx="3648">
                  <c:v>2.326195818294164E-2</c:v>
                </c:pt>
                <c:pt idx="3649">
                  <c:v>1.7587715019673083E-2</c:v>
                </c:pt>
                <c:pt idx="3650">
                  <c:v>1.7587715019673083E-2</c:v>
                </c:pt>
                <c:pt idx="3651">
                  <c:v>1.7587715019673083E-2</c:v>
                </c:pt>
                <c:pt idx="3652">
                  <c:v>0</c:v>
                </c:pt>
              </c:numCache>
            </c:numRef>
          </c:val>
          <c:smooth val="0"/>
        </c:ser>
        <c:ser>
          <c:idx val="1"/>
          <c:order val="1"/>
          <c:tx>
            <c:strRef>
              <c:f>Data2!$AI$2</c:f>
              <c:strCache>
                <c:ptCount val="1"/>
                <c:pt idx="0">
                  <c:v>Global Equities +141.91%</c:v>
                </c:pt>
              </c:strCache>
            </c:strRef>
          </c:tx>
          <c:spPr>
            <a:ln w="38100">
              <a:solidFill>
                <a:srgbClr val="0000FF"/>
              </a:solidFill>
              <a:prstDash val="solid"/>
            </a:ln>
          </c:spPr>
          <c:marker>
            <c:symbol val="none"/>
          </c:marker>
          <c:cat>
            <c:numRef>
              <c:f>[0]!daterange10yr</c:f>
              <c:numCache>
                <c:formatCode>dd\-mmm\-yy</c:formatCode>
                <c:ptCount val="3653"/>
                <c:pt idx="0">
                  <c:v>41912</c:v>
                </c:pt>
                <c:pt idx="1">
                  <c:v>41911</c:v>
                </c:pt>
                <c:pt idx="2">
                  <c:v>41910</c:v>
                </c:pt>
                <c:pt idx="3">
                  <c:v>41909</c:v>
                </c:pt>
                <c:pt idx="4">
                  <c:v>41908</c:v>
                </c:pt>
                <c:pt idx="5">
                  <c:v>41907</c:v>
                </c:pt>
                <c:pt idx="6">
                  <c:v>41906</c:v>
                </c:pt>
                <c:pt idx="7">
                  <c:v>41905</c:v>
                </c:pt>
                <c:pt idx="8">
                  <c:v>41904</c:v>
                </c:pt>
                <c:pt idx="9">
                  <c:v>41903</c:v>
                </c:pt>
                <c:pt idx="10">
                  <c:v>41902</c:v>
                </c:pt>
                <c:pt idx="11">
                  <c:v>41901</c:v>
                </c:pt>
                <c:pt idx="12">
                  <c:v>41900</c:v>
                </c:pt>
                <c:pt idx="13">
                  <c:v>41899</c:v>
                </c:pt>
                <c:pt idx="14">
                  <c:v>41898</c:v>
                </c:pt>
                <c:pt idx="15">
                  <c:v>41897</c:v>
                </c:pt>
                <c:pt idx="16">
                  <c:v>41896</c:v>
                </c:pt>
                <c:pt idx="17">
                  <c:v>41895</c:v>
                </c:pt>
                <c:pt idx="18">
                  <c:v>41894</c:v>
                </c:pt>
                <c:pt idx="19">
                  <c:v>41893</c:v>
                </c:pt>
                <c:pt idx="20">
                  <c:v>41892</c:v>
                </c:pt>
                <c:pt idx="21">
                  <c:v>41891</c:v>
                </c:pt>
                <c:pt idx="22">
                  <c:v>41890</c:v>
                </c:pt>
                <c:pt idx="23">
                  <c:v>41889</c:v>
                </c:pt>
                <c:pt idx="24">
                  <c:v>41888</c:v>
                </c:pt>
                <c:pt idx="25">
                  <c:v>41887</c:v>
                </c:pt>
                <c:pt idx="26">
                  <c:v>41886</c:v>
                </c:pt>
                <c:pt idx="27">
                  <c:v>41885</c:v>
                </c:pt>
                <c:pt idx="28">
                  <c:v>41884</c:v>
                </c:pt>
                <c:pt idx="29">
                  <c:v>41883</c:v>
                </c:pt>
                <c:pt idx="30">
                  <c:v>41882</c:v>
                </c:pt>
                <c:pt idx="31">
                  <c:v>41881</c:v>
                </c:pt>
                <c:pt idx="32">
                  <c:v>41880</c:v>
                </c:pt>
                <c:pt idx="33">
                  <c:v>41879</c:v>
                </c:pt>
                <c:pt idx="34">
                  <c:v>41878</c:v>
                </c:pt>
                <c:pt idx="35">
                  <c:v>41877</c:v>
                </c:pt>
                <c:pt idx="36">
                  <c:v>41876</c:v>
                </c:pt>
                <c:pt idx="37">
                  <c:v>41875</c:v>
                </c:pt>
                <c:pt idx="38">
                  <c:v>41874</c:v>
                </c:pt>
                <c:pt idx="39">
                  <c:v>41873</c:v>
                </c:pt>
                <c:pt idx="40">
                  <c:v>41872</c:v>
                </c:pt>
                <c:pt idx="41">
                  <c:v>41871</c:v>
                </c:pt>
                <c:pt idx="42">
                  <c:v>41870</c:v>
                </c:pt>
                <c:pt idx="43">
                  <c:v>41869</c:v>
                </c:pt>
                <c:pt idx="44">
                  <c:v>41868</c:v>
                </c:pt>
                <c:pt idx="45">
                  <c:v>41867</c:v>
                </c:pt>
                <c:pt idx="46">
                  <c:v>41866</c:v>
                </c:pt>
                <c:pt idx="47">
                  <c:v>41865</c:v>
                </c:pt>
                <c:pt idx="48">
                  <c:v>41864</c:v>
                </c:pt>
                <c:pt idx="49">
                  <c:v>41863</c:v>
                </c:pt>
                <c:pt idx="50">
                  <c:v>41862</c:v>
                </c:pt>
                <c:pt idx="51">
                  <c:v>41861</c:v>
                </c:pt>
                <c:pt idx="52">
                  <c:v>41860</c:v>
                </c:pt>
                <c:pt idx="53">
                  <c:v>41859</c:v>
                </c:pt>
                <c:pt idx="54">
                  <c:v>41858</c:v>
                </c:pt>
                <c:pt idx="55">
                  <c:v>41857</c:v>
                </c:pt>
                <c:pt idx="56">
                  <c:v>41856</c:v>
                </c:pt>
                <c:pt idx="57">
                  <c:v>41855</c:v>
                </c:pt>
                <c:pt idx="58">
                  <c:v>41854</c:v>
                </c:pt>
                <c:pt idx="59">
                  <c:v>41853</c:v>
                </c:pt>
                <c:pt idx="60">
                  <c:v>41852</c:v>
                </c:pt>
                <c:pt idx="61">
                  <c:v>41851</c:v>
                </c:pt>
                <c:pt idx="62">
                  <c:v>41850</c:v>
                </c:pt>
                <c:pt idx="63">
                  <c:v>41849</c:v>
                </c:pt>
                <c:pt idx="64">
                  <c:v>41848</c:v>
                </c:pt>
                <c:pt idx="65">
                  <c:v>41847</c:v>
                </c:pt>
                <c:pt idx="66">
                  <c:v>41846</c:v>
                </c:pt>
                <c:pt idx="67">
                  <c:v>41845</c:v>
                </c:pt>
                <c:pt idx="68">
                  <c:v>41844</c:v>
                </c:pt>
                <c:pt idx="69">
                  <c:v>41843</c:v>
                </c:pt>
                <c:pt idx="70">
                  <c:v>41842</c:v>
                </c:pt>
                <c:pt idx="71">
                  <c:v>41841</c:v>
                </c:pt>
                <c:pt idx="72">
                  <c:v>41840</c:v>
                </c:pt>
                <c:pt idx="73">
                  <c:v>41839</c:v>
                </c:pt>
                <c:pt idx="74">
                  <c:v>41838</c:v>
                </c:pt>
                <c:pt idx="75">
                  <c:v>41837</c:v>
                </c:pt>
                <c:pt idx="76">
                  <c:v>41836</c:v>
                </c:pt>
                <c:pt idx="77">
                  <c:v>41835</c:v>
                </c:pt>
                <c:pt idx="78">
                  <c:v>41834</c:v>
                </c:pt>
                <c:pt idx="79">
                  <c:v>41833</c:v>
                </c:pt>
                <c:pt idx="80">
                  <c:v>41832</c:v>
                </c:pt>
                <c:pt idx="81">
                  <c:v>41831</c:v>
                </c:pt>
                <c:pt idx="82">
                  <c:v>41830</c:v>
                </c:pt>
                <c:pt idx="83">
                  <c:v>41829</c:v>
                </c:pt>
                <c:pt idx="84">
                  <c:v>41828</c:v>
                </c:pt>
                <c:pt idx="85">
                  <c:v>41827</c:v>
                </c:pt>
                <c:pt idx="86">
                  <c:v>41826</c:v>
                </c:pt>
                <c:pt idx="87">
                  <c:v>41825</c:v>
                </c:pt>
                <c:pt idx="88">
                  <c:v>41824</c:v>
                </c:pt>
                <c:pt idx="89">
                  <c:v>41823</c:v>
                </c:pt>
                <c:pt idx="90">
                  <c:v>41822</c:v>
                </c:pt>
                <c:pt idx="91">
                  <c:v>41821</c:v>
                </c:pt>
                <c:pt idx="92">
                  <c:v>41820</c:v>
                </c:pt>
                <c:pt idx="93">
                  <c:v>41819</c:v>
                </c:pt>
                <c:pt idx="94">
                  <c:v>41818</c:v>
                </c:pt>
                <c:pt idx="95">
                  <c:v>41817</c:v>
                </c:pt>
                <c:pt idx="96">
                  <c:v>41816</c:v>
                </c:pt>
                <c:pt idx="97">
                  <c:v>41815</c:v>
                </c:pt>
                <c:pt idx="98">
                  <c:v>41814</c:v>
                </c:pt>
                <c:pt idx="99">
                  <c:v>41813</c:v>
                </c:pt>
                <c:pt idx="100">
                  <c:v>41812</c:v>
                </c:pt>
                <c:pt idx="101">
                  <c:v>41811</c:v>
                </c:pt>
                <c:pt idx="102">
                  <c:v>41810</c:v>
                </c:pt>
                <c:pt idx="103">
                  <c:v>41809</c:v>
                </c:pt>
                <c:pt idx="104">
                  <c:v>41808</c:v>
                </c:pt>
                <c:pt idx="105">
                  <c:v>41807</c:v>
                </c:pt>
                <c:pt idx="106">
                  <c:v>41806</c:v>
                </c:pt>
                <c:pt idx="107">
                  <c:v>41805</c:v>
                </c:pt>
                <c:pt idx="108">
                  <c:v>41804</c:v>
                </c:pt>
                <c:pt idx="109">
                  <c:v>41803</c:v>
                </c:pt>
                <c:pt idx="110">
                  <c:v>41802</c:v>
                </c:pt>
                <c:pt idx="111">
                  <c:v>41801</c:v>
                </c:pt>
                <c:pt idx="112">
                  <c:v>41800</c:v>
                </c:pt>
                <c:pt idx="113">
                  <c:v>41799</c:v>
                </c:pt>
                <c:pt idx="114">
                  <c:v>41798</c:v>
                </c:pt>
                <c:pt idx="115">
                  <c:v>41797</c:v>
                </c:pt>
                <c:pt idx="116">
                  <c:v>41796</c:v>
                </c:pt>
                <c:pt idx="117">
                  <c:v>41795</c:v>
                </c:pt>
                <c:pt idx="118">
                  <c:v>41794</c:v>
                </c:pt>
                <c:pt idx="119">
                  <c:v>41793</c:v>
                </c:pt>
                <c:pt idx="120">
                  <c:v>41792</c:v>
                </c:pt>
                <c:pt idx="121">
                  <c:v>41791</c:v>
                </c:pt>
                <c:pt idx="122">
                  <c:v>41790</c:v>
                </c:pt>
                <c:pt idx="123">
                  <c:v>41789</c:v>
                </c:pt>
                <c:pt idx="124">
                  <c:v>41788</c:v>
                </c:pt>
                <c:pt idx="125">
                  <c:v>41787</c:v>
                </c:pt>
                <c:pt idx="126">
                  <c:v>41786</c:v>
                </c:pt>
                <c:pt idx="127">
                  <c:v>41785</c:v>
                </c:pt>
                <c:pt idx="128">
                  <c:v>41784</c:v>
                </c:pt>
                <c:pt idx="129">
                  <c:v>41783</c:v>
                </c:pt>
                <c:pt idx="130">
                  <c:v>41782</c:v>
                </c:pt>
                <c:pt idx="131">
                  <c:v>41781</c:v>
                </c:pt>
                <c:pt idx="132">
                  <c:v>41780</c:v>
                </c:pt>
                <c:pt idx="133">
                  <c:v>41779</c:v>
                </c:pt>
                <c:pt idx="134">
                  <c:v>41778</c:v>
                </c:pt>
                <c:pt idx="135">
                  <c:v>41777</c:v>
                </c:pt>
                <c:pt idx="136">
                  <c:v>41776</c:v>
                </c:pt>
                <c:pt idx="137">
                  <c:v>41775</c:v>
                </c:pt>
                <c:pt idx="138">
                  <c:v>41774</c:v>
                </c:pt>
                <c:pt idx="139">
                  <c:v>41773</c:v>
                </c:pt>
                <c:pt idx="140">
                  <c:v>41772</c:v>
                </c:pt>
                <c:pt idx="141">
                  <c:v>41771</c:v>
                </c:pt>
                <c:pt idx="142">
                  <c:v>41770</c:v>
                </c:pt>
                <c:pt idx="143">
                  <c:v>41769</c:v>
                </c:pt>
                <c:pt idx="144">
                  <c:v>41768</c:v>
                </c:pt>
                <c:pt idx="145">
                  <c:v>41767</c:v>
                </c:pt>
                <c:pt idx="146">
                  <c:v>41766</c:v>
                </c:pt>
                <c:pt idx="147">
                  <c:v>41765</c:v>
                </c:pt>
                <c:pt idx="148">
                  <c:v>41764</c:v>
                </c:pt>
                <c:pt idx="149">
                  <c:v>41763</c:v>
                </c:pt>
                <c:pt idx="150">
                  <c:v>41762</c:v>
                </c:pt>
                <c:pt idx="151">
                  <c:v>41761</c:v>
                </c:pt>
                <c:pt idx="152">
                  <c:v>41760</c:v>
                </c:pt>
                <c:pt idx="153">
                  <c:v>41759</c:v>
                </c:pt>
                <c:pt idx="154">
                  <c:v>41758</c:v>
                </c:pt>
                <c:pt idx="155">
                  <c:v>41757</c:v>
                </c:pt>
                <c:pt idx="156">
                  <c:v>41756</c:v>
                </c:pt>
                <c:pt idx="157">
                  <c:v>41755</c:v>
                </c:pt>
                <c:pt idx="158">
                  <c:v>41754</c:v>
                </c:pt>
                <c:pt idx="159">
                  <c:v>41753</c:v>
                </c:pt>
                <c:pt idx="160">
                  <c:v>41752</c:v>
                </c:pt>
                <c:pt idx="161">
                  <c:v>41751</c:v>
                </c:pt>
                <c:pt idx="162">
                  <c:v>41750</c:v>
                </c:pt>
                <c:pt idx="163">
                  <c:v>41749</c:v>
                </c:pt>
                <c:pt idx="164">
                  <c:v>41748</c:v>
                </c:pt>
                <c:pt idx="165">
                  <c:v>41747</c:v>
                </c:pt>
                <c:pt idx="166">
                  <c:v>41746</c:v>
                </c:pt>
                <c:pt idx="167">
                  <c:v>41745</c:v>
                </c:pt>
                <c:pt idx="168">
                  <c:v>41744</c:v>
                </c:pt>
                <c:pt idx="169">
                  <c:v>41743</c:v>
                </c:pt>
                <c:pt idx="170">
                  <c:v>41742</c:v>
                </c:pt>
                <c:pt idx="171">
                  <c:v>41741</c:v>
                </c:pt>
                <c:pt idx="172">
                  <c:v>41740</c:v>
                </c:pt>
                <c:pt idx="173">
                  <c:v>41739</c:v>
                </c:pt>
                <c:pt idx="174">
                  <c:v>41738</c:v>
                </c:pt>
                <c:pt idx="175">
                  <c:v>41737</c:v>
                </c:pt>
                <c:pt idx="176">
                  <c:v>41736</c:v>
                </c:pt>
                <c:pt idx="177">
                  <c:v>41735</c:v>
                </c:pt>
                <c:pt idx="178">
                  <c:v>41734</c:v>
                </c:pt>
                <c:pt idx="179">
                  <c:v>41733</c:v>
                </c:pt>
                <c:pt idx="180">
                  <c:v>41732</c:v>
                </c:pt>
                <c:pt idx="181">
                  <c:v>41731</c:v>
                </c:pt>
                <c:pt idx="182">
                  <c:v>41730</c:v>
                </c:pt>
                <c:pt idx="183">
                  <c:v>41729</c:v>
                </c:pt>
                <c:pt idx="184">
                  <c:v>41728</c:v>
                </c:pt>
                <c:pt idx="185">
                  <c:v>41727</c:v>
                </c:pt>
                <c:pt idx="186">
                  <c:v>41726</c:v>
                </c:pt>
                <c:pt idx="187">
                  <c:v>41725</c:v>
                </c:pt>
                <c:pt idx="188">
                  <c:v>41724</c:v>
                </c:pt>
                <c:pt idx="189">
                  <c:v>41723</c:v>
                </c:pt>
                <c:pt idx="190">
                  <c:v>41722</c:v>
                </c:pt>
                <c:pt idx="191">
                  <c:v>41721</c:v>
                </c:pt>
                <c:pt idx="192">
                  <c:v>41720</c:v>
                </c:pt>
                <c:pt idx="193">
                  <c:v>41719</c:v>
                </c:pt>
                <c:pt idx="194">
                  <c:v>41718</c:v>
                </c:pt>
                <c:pt idx="195">
                  <c:v>41717</c:v>
                </c:pt>
                <c:pt idx="196">
                  <c:v>41716</c:v>
                </c:pt>
                <c:pt idx="197">
                  <c:v>41715</c:v>
                </c:pt>
                <c:pt idx="198">
                  <c:v>41714</c:v>
                </c:pt>
                <c:pt idx="199">
                  <c:v>41713</c:v>
                </c:pt>
                <c:pt idx="200">
                  <c:v>41712</c:v>
                </c:pt>
                <c:pt idx="201">
                  <c:v>41711</c:v>
                </c:pt>
                <c:pt idx="202">
                  <c:v>41710</c:v>
                </c:pt>
                <c:pt idx="203">
                  <c:v>41709</c:v>
                </c:pt>
                <c:pt idx="204">
                  <c:v>41708</c:v>
                </c:pt>
                <c:pt idx="205">
                  <c:v>41707</c:v>
                </c:pt>
                <c:pt idx="206">
                  <c:v>41706</c:v>
                </c:pt>
                <c:pt idx="207">
                  <c:v>41705</c:v>
                </c:pt>
                <c:pt idx="208">
                  <c:v>41704</c:v>
                </c:pt>
                <c:pt idx="209">
                  <c:v>41703</c:v>
                </c:pt>
                <c:pt idx="210">
                  <c:v>41702</c:v>
                </c:pt>
                <c:pt idx="211">
                  <c:v>41701</c:v>
                </c:pt>
                <c:pt idx="212">
                  <c:v>41700</c:v>
                </c:pt>
                <c:pt idx="213">
                  <c:v>41699</c:v>
                </c:pt>
                <c:pt idx="214">
                  <c:v>41698</c:v>
                </c:pt>
                <c:pt idx="215">
                  <c:v>41697</c:v>
                </c:pt>
                <c:pt idx="216">
                  <c:v>41696</c:v>
                </c:pt>
                <c:pt idx="217">
                  <c:v>41695</c:v>
                </c:pt>
                <c:pt idx="218">
                  <c:v>41694</c:v>
                </c:pt>
                <c:pt idx="219">
                  <c:v>41693</c:v>
                </c:pt>
                <c:pt idx="220">
                  <c:v>41692</c:v>
                </c:pt>
                <c:pt idx="221">
                  <c:v>41691</c:v>
                </c:pt>
                <c:pt idx="222">
                  <c:v>41690</c:v>
                </c:pt>
                <c:pt idx="223">
                  <c:v>41689</c:v>
                </c:pt>
                <c:pt idx="224">
                  <c:v>41688</c:v>
                </c:pt>
                <c:pt idx="225">
                  <c:v>41687</c:v>
                </c:pt>
                <c:pt idx="226">
                  <c:v>41686</c:v>
                </c:pt>
                <c:pt idx="227">
                  <c:v>41685</c:v>
                </c:pt>
                <c:pt idx="228">
                  <c:v>41684</c:v>
                </c:pt>
                <c:pt idx="229">
                  <c:v>41683</c:v>
                </c:pt>
                <c:pt idx="230">
                  <c:v>41682</c:v>
                </c:pt>
                <c:pt idx="231">
                  <c:v>41681</c:v>
                </c:pt>
                <c:pt idx="232">
                  <c:v>41680</c:v>
                </c:pt>
                <c:pt idx="233">
                  <c:v>41679</c:v>
                </c:pt>
                <c:pt idx="234">
                  <c:v>41678</c:v>
                </c:pt>
                <c:pt idx="235">
                  <c:v>41677</c:v>
                </c:pt>
                <c:pt idx="236">
                  <c:v>41676</c:v>
                </c:pt>
                <c:pt idx="237">
                  <c:v>41675</c:v>
                </c:pt>
                <c:pt idx="238">
                  <c:v>41674</c:v>
                </c:pt>
                <c:pt idx="239">
                  <c:v>41673</c:v>
                </c:pt>
                <c:pt idx="240">
                  <c:v>41672</c:v>
                </c:pt>
                <c:pt idx="241">
                  <c:v>41671</c:v>
                </c:pt>
                <c:pt idx="242">
                  <c:v>41670</c:v>
                </c:pt>
                <c:pt idx="243">
                  <c:v>41669</c:v>
                </c:pt>
                <c:pt idx="244">
                  <c:v>41668</c:v>
                </c:pt>
                <c:pt idx="245">
                  <c:v>41667</c:v>
                </c:pt>
                <c:pt idx="246">
                  <c:v>41666</c:v>
                </c:pt>
                <c:pt idx="247">
                  <c:v>41665</c:v>
                </c:pt>
                <c:pt idx="248">
                  <c:v>41664</c:v>
                </c:pt>
                <c:pt idx="249">
                  <c:v>41663</c:v>
                </c:pt>
                <c:pt idx="250">
                  <c:v>41662</c:v>
                </c:pt>
                <c:pt idx="251">
                  <c:v>41661</c:v>
                </c:pt>
                <c:pt idx="252">
                  <c:v>41660</c:v>
                </c:pt>
                <c:pt idx="253">
                  <c:v>41659</c:v>
                </c:pt>
                <c:pt idx="254">
                  <c:v>41658</c:v>
                </c:pt>
                <c:pt idx="255">
                  <c:v>41657</c:v>
                </c:pt>
                <c:pt idx="256">
                  <c:v>41656</c:v>
                </c:pt>
                <c:pt idx="257">
                  <c:v>41655</c:v>
                </c:pt>
                <c:pt idx="258">
                  <c:v>41654</c:v>
                </c:pt>
                <c:pt idx="259">
                  <c:v>41653</c:v>
                </c:pt>
                <c:pt idx="260">
                  <c:v>41652</c:v>
                </c:pt>
                <c:pt idx="261">
                  <c:v>41651</c:v>
                </c:pt>
                <c:pt idx="262">
                  <c:v>41650</c:v>
                </c:pt>
                <c:pt idx="263">
                  <c:v>41649</c:v>
                </c:pt>
                <c:pt idx="264">
                  <c:v>41648</c:v>
                </c:pt>
                <c:pt idx="265">
                  <c:v>41647</c:v>
                </c:pt>
                <c:pt idx="266">
                  <c:v>41646</c:v>
                </c:pt>
                <c:pt idx="267">
                  <c:v>41645</c:v>
                </c:pt>
                <c:pt idx="268">
                  <c:v>41644</c:v>
                </c:pt>
                <c:pt idx="269">
                  <c:v>41643</c:v>
                </c:pt>
                <c:pt idx="270">
                  <c:v>41642</c:v>
                </c:pt>
                <c:pt idx="271">
                  <c:v>41641</c:v>
                </c:pt>
                <c:pt idx="272">
                  <c:v>41640</c:v>
                </c:pt>
                <c:pt idx="273">
                  <c:v>41639</c:v>
                </c:pt>
                <c:pt idx="274">
                  <c:v>41638</c:v>
                </c:pt>
                <c:pt idx="275">
                  <c:v>41637</c:v>
                </c:pt>
                <c:pt idx="276">
                  <c:v>41636</c:v>
                </c:pt>
                <c:pt idx="277">
                  <c:v>41635</c:v>
                </c:pt>
                <c:pt idx="278">
                  <c:v>41634</c:v>
                </c:pt>
                <c:pt idx="279">
                  <c:v>41633</c:v>
                </c:pt>
                <c:pt idx="280">
                  <c:v>41632</c:v>
                </c:pt>
                <c:pt idx="281">
                  <c:v>41631</c:v>
                </c:pt>
                <c:pt idx="282">
                  <c:v>41630</c:v>
                </c:pt>
                <c:pt idx="283">
                  <c:v>41629</c:v>
                </c:pt>
                <c:pt idx="284">
                  <c:v>41628</c:v>
                </c:pt>
                <c:pt idx="285">
                  <c:v>41627</c:v>
                </c:pt>
                <c:pt idx="286">
                  <c:v>41626</c:v>
                </c:pt>
                <c:pt idx="287">
                  <c:v>41625</c:v>
                </c:pt>
                <c:pt idx="288">
                  <c:v>41624</c:v>
                </c:pt>
                <c:pt idx="289">
                  <c:v>41623</c:v>
                </c:pt>
                <c:pt idx="290">
                  <c:v>41622</c:v>
                </c:pt>
                <c:pt idx="291">
                  <c:v>41621</c:v>
                </c:pt>
                <c:pt idx="292">
                  <c:v>41620</c:v>
                </c:pt>
                <c:pt idx="293">
                  <c:v>41619</c:v>
                </c:pt>
                <c:pt idx="294">
                  <c:v>41618</c:v>
                </c:pt>
                <c:pt idx="295">
                  <c:v>41617</c:v>
                </c:pt>
                <c:pt idx="296">
                  <c:v>41616</c:v>
                </c:pt>
                <c:pt idx="297">
                  <c:v>41615</c:v>
                </c:pt>
                <c:pt idx="298">
                  <c:v>41614</c:v>
                </c:pt>
                <c:pt idx="299">
                  <c:v>41613</c:v>
                </c:pt>
                <c:pt idx="300">
                  <c:v>41612</c:v>
                </c:pt>
                <c:pt idx="301">
                  <c:v>41611</c:v>
                </c:pt>
                <c:pt idx="302">
                  <c:v>41610</c:v>
                </c:pt>
                <c:pt idx="303">
                  <c:v>41609</c:v>
                </c:pt>
                <c:pt idx="304">
                  <c:v>41608</c:v>
                </c:pt>
                <c:pt idx="305">
                  <c:v>41607</c:v>
                </c:pt>
                <c:pt idx="306">
                  <c:v>41606</c:v>
                </c:pt>
                <c:pt idx="307">
                  <c:v>41605</c:v>
                </c:pt>
                <c:pt idx="308">
                  <c:v>41604</c:v>
                </c:pt>
                <c:pt idx="309">
                  <c:v>41603</c:v>
                </c:pt>
                <c:pt idx="310">
                  <c:v>41602</c:v>
                </c:pt>
                <c:pt idx="311">
                  <c:v>41601</c:v>
                </c:pt>
                <c:pt idx="312">
                  <c:v>41600</c:v>
                </c:pt>
                <c:pt idx="313">
                  <c:v>41599</c:v>
                </c:pt>
                <c:pt idx="314">
                  <c:v>41598</c:v>
                </c:pt>
                <c:pt idx="315">
                  <c:v>41597</c:v>
                </c:pt>
                <c:pt idx="316">
                  <c:v>41596</c:v>
                </c:pt>
                <c:pt idx="317">
                  <c:v>41595</c:v>
                </c:pt>
                <c:pt idx="318">
                  <c:v>41594</c:v>
                </c:pt>
                <c:pt idx="319">
                  <c:v>41593</c:v>
                </c:pt>
                <c:pt idx="320">
                  <c:v>41592</c:v>
                </c:pt>
                <c:pt idx="321">
                  <c:v>41591</c:v>
                </c:pt>
                <c:pt idx="322">
                  <c:v>41590</c:v>
                </c:pt>
                <c:pt idx="323">
                  <c:v>41589</c:v>
                </c:pt>
                <c:pt idx="324">
                  <c:v>41588</c:v>
                </c:pt>
                <c:pt idx="325">
                  <c:v>41587</c:v>
                </c:pt>
                <c:pt idx="326">
                  <c:v>41586</c:v>
                </c:pt>
                <c:pt idx="327">
                  <c:v>41585</c:v>
                </c:pt>
                <c:pt idx="328">
                  <c:v>41584</c:v>
                </c:pt>
                <c:pt idx="329">
                  <c:v>41583</c:v>
                </c:pt>
                <c:pt idx="330">
                  <c:v>41582</c:v>
                </c:pt>
                <c:pt idx="331">
                  <c:v>41581</c:v>
                </c:pt>
                <c:pt idx="332">
                  <c:v>41580</c:v>
                </c:pt>
                <c:pt idx="333">
                  <c:v>41579</c:v>
                </c:pt>
                <c:pt idx="334">
                  <c:v>41578</c:v>
                </c:pt>
                <c:pt idx="335">
                  <c:v>41577</c:v>
                </c:pt>
                <c:pt idx="336">
                  <c:v>41576</c:v>
                </c:pt>
                <c:pt idx="337">
                  <c:v>41575</c:v>
                </c:pt>
                <c:pt idx="338">
                  <c:v>41574</c:v>
                </c:pt>
                <c:pt idx="339">
                  <c:v>41573</c:v>
                </c:pt>
                <c:pt idx="340">
                  <c:v>41572</c:v>
                </c:pt>
                <c:pt idx="341">
                  <c:v>41571</c:v>
                </c:pt>
                <c:pt idx="342">
                  <c:v>41570</c:v>
                </c:pt>
                <c:pt idx="343">
                  <c:v>41569</c:v>
                </c:pt>
                <c:pt idx="344">
                  <c:v>41568</c:v>
                </c:pt>
                <c:pt idx="345">
                  <c:v>41567</c:v>
                </c:pt>
                <c:pt idx="346">
                  <c:v>41566</c:v>
                </c:pt>
                <c:pt idx="347">
                  <c:v>41565</c:v>
                </c:pt>
                <c:pt idx="348">
                  <c:v>41564</c:v>
                </c:pt>
                <c:pt idx="349">
                  <c:v>41563</c:v>
                </c:pt>
                <c:pt idx="350">
                  <c:v>41562</c:v>
                </c:pt>
                <c:pt idx="351">
                  <c:v>41561</c:v>
                </c:pt>
                <c:pt idx="352">
                  <c:v>41560</c:v>
                </c:pt>
                <c:pt idx="353">
                  <c:v>41559</c:v>
                </c:pt>
                <c:pt idx="354">
                  <c:v>41558</c:v>
                </c:pt>
                <c:pt idx="355">
                  <c:v>41557</c:v>
                </c:pt>
                <c:pt idx="356">
                  <c:v>41556</c:v>
                </c:pt>
                <c:pt idx="357">
                  <c:v>41555</c:v>
                </c:pt>
                <c:pt idx="358">
                  <c:v>41554</c:v>
                </c:pt>
                <c:pt idx="359">
                  <c:v>41553</c:v>
                </c:pt>
                <c:pt idx="360">
                  <c:v>41552</c:v>
                </c:pt>
                <c:pt idx="361">
                  <c:v>41551</c:v>
                </c:pt>
                <c:pt idx="362">
                  <c:v>41550</c:v>
                </c:pt>
                <c:pt idx="363">
                  <c:v>41549</c:v>
                </c:pt>
                <c:pt idx="364">
                  <c:v>41548</c:v>
                </c:pt>
                <c:pt idx="365">
                  <c:v>41547</c:v>
                </c:pt>
                <c:pt idx="366">
                  <c:v>41546</c:v>
                </c:pt>
                <c:pt idx="367">
                  <c:v>41545</c:v>
                </c:pt>
                <c:pt idx="368">
                  <c:v>41544</c:v>
                </c:pt>
                <c:pt idx="369">
                  <c:v>41543</c:v>
                </c:pt>
                <c:pt idx="370">
                  <c:v>41542</c:v>
                </c:pt>
                <c:pt idx="371">
                  <c:v>41541</c:v>
                </c:pt>
                <c:pt idx="372">
                  <c:v>41540</c:v>
                </c:pt>
                <c:pt idx="373">
                  <c:v>41539</c:v>
                </c:pt>
                <c:pt idx="374">
                  <c:v>41538</c:v>
                </c:pt>
                <c:pt idx="375">
                  <c:v>41537</c:v>
                </c:pt>
                <c:pt idx="376">
                  <c:v>41536</c:v>
                </c:pt>
                <c:pt idx="377">
                  <c:v>41535</c:v>
                </c:pt>
                <c:pt idx="378">
                  <c:v>41534</c:v>
                </c:pt>
                <c:pt idx="379">
                  <c:v>41533</c:v>
                </c:pt>
                <c:pt idx="380">
                  <c:v>41532</c:v>
                </c:pt>
                <c:pt idx="381">
                  <c:v>41531</c:v>
                </c:pt>
                <c:pt idx="382">
                  <c:v>41530</c:v>
                </c:pt>
                <c:pt idx="383">
                  <c:v>41529</c:v>
                </c:pt>
                <c:pt idx="384">
                  <c:v>41528</c:v>
                </c:pt>
                <c:pt idx="385">
                  <c:v>41527</c:v>
                </c:pt>
                <c:pt idx="386">
                  <c:v>41526</c:v>
                </c:pt>
                <c:pt idx="387">
                  <c:v>41525</c:v>
                </c:pt>
                <c:pt idx="388">
                  <c:v>41524</c:v>
                </c:pt>
                <c:pt idx="389">
                  <c:v>41523</c:v>
                </c:pt>
                <c:pt idx="390">
                  <c:v>41522</c:v>
                </c:pt>
                <c:pt idx="391">
                  <c:v>41521</c:v>
                </c:pt>
                <c:pt idx="392">
                  <c:v>41520</c:v>
                </c:pt>
                <c:pt idx="393">
                  <c:v>41519</c:v>
                </c:pt>
                <c:pt idx="394">
                  <c:v>41518</c:v>
                </c:pt>
                <c:pt idx="395">
                  <c:v>41517</c:v>
                </c:pt>
                <c:pt idx="396">
                  <c:v>41516</c:v>
                </c:pt>
                <c:pt idx="397">
                  <c:v>41515</c:v>
                </c:pt>
                <c:pt idx="398">
                  <c:v>41514</c:v>
                </c:pt>
                <c:pt idx="399">
                  <c:v>41513</c:v>
                </c:pt>
                <c:pt idx="400">
                  <c:v>41512</c:v>
                </c:pt>
                <c:pt idx="401">
                  <c:v>41511</c:v>
                </c:pt>
                <c:pt idx="402">
                  <c:v>41510</c:v>
                </c:pt>
                <c:pt idx="403">
                  <c:v>41509</c:v>
                </c:pt>
                <c:pt idx="404">
                  <c:v>41508</c:v>
                </c:pt>
                <c:pt idx="405">
                  <c:v>41507</c:v>
                </c:pt>
                <c:pt idx="406">
                  <c:v>41506</c:v>
                </c:pt>
                <c:pt idx="407">
                  <c:v>41505</c:v>
                </c:pt>
                <c:pt idx="408">
                  <c:v>41504</c:v>
                </c:pt>
                <c:pt idx="409">
                  <c:v>41503</c:v>
                </c:pt>
                <c:pt idx="410">
                  <c:v>41502</c:v>
                </c:pt>
                <c:pt idx="411">
                  <c:v>41501</c:v>
                </c:pt>
                <c:pt idx="412">
                  <c:v>41500</c:v>
                </c:pt>
                <c:pt idx="413">
                  <c:v>41499</c:v>
                </c:pt>
                <c:pt idx="414">
                  <c:v>41498</c:v>
                </c:pt>
                <c:pt idx="415">
                  <c:v>41497</c:v>
                </c:pt>
                <c:pt idx="416">
                  <c:v>41496</c:v>
                </c:pt>
                <c:pt idx="417">
                  <c:v>41495</c:v>
                </c:pt>
                <c:pt idx="418">
                  <c:v>41494</c:v>
                </c:pt>
                <c:pt idx="419">
                  <c:v>41493</c:v>
                </c:pt>
                <c:pt idx="420">
                  <c:v>41492</c:v>
                </c:pt>
                <c:pt idx="421">
                  <c:v>41491</c:v>
                </c:pt>
                <c:pt idx="422">
                  <c:v>41490</c:v>
                </c:pt>
                <c:pt idx="423">
                  <c:v>41489</c:v>
                </c:pt>
                <c:pt idx="424">
                  <c:v>41488</c:v>
                </c:pt>
                <c:pt idx="425">
                  <c:v>41487</c:v>
                </c:pt>
                <c:pt idx="426">
                  <c:v>41486</c:v>
                </c:pt>
                <c:pt idx="427">
                  <c:v>41485</c:v>
                </c:pt>
                <c:pt idx="428">
                  <c:v>41484</c:v>
                </c:pt>
                <c:pt idx="429">
                  <c:v>41483</c:v>
                </c:pt>
                <c:pt idx="430">
                  <c:v>41482</c:v>
                </c:pt>
                <c:pt idx="431">
                  <c:v>41481</c:v>
                </c:pt>
                <c:pt idx="432">
                  <c:v>41480</c:v>
                </c:pt>
                <c:pt idx="433">
                  <c:v>41479</c:v>
                </c:pt>
                <c:pt idx="434">
                  <c:v>41478</c:v>
                </c:pt>
                <c:pt idx="435">
                  <c:v>41477</c:v>
                </c:pt>
                <c:pt idx="436">
                  <c:v>41476</c:v>
                </c:pt>
                <c:pt idx="437">
                  <c:v>41475</c:v>
                </c:pt>
                <c:pt idx="438">
                  <c:v>41474</c:v>
                </c:pt>
                <c:pt idx="439">
                  <c:v>41473</c:v>
                </c:pt>
                <c:pt idx="440">
                  <c:v>41472</c:v>
                </c:pt>
                <c:pt idx="441">
                  <c:v>41471</c:v>
                </c:pt>
                <c:pt idx="442">
                  <c:v>41470</c:v>
                </c:pt>
                <c:pt idx="443">
                  <c:v>41469</c:v>
                </c:pt>
                <c:pt idx="444">
                  <c:v>41468</c:v>
                </c:pt>
                <c:pt idx="445">
                  <c:v>41467</c:v>
                </c:pt>
                <c:pt idx="446">
                  <c:v>41466</c:v>
                </c:pt>
                <c:pt idx="447">
                  <c:v>41465</c:v>
                </c:pt>
                <c:pt idx="448">
                  <c:v>41464</c:v>
                </c:pt>
                <c:pt idx="449">
                  <c:v>41463</c:v>
                </c:pt>
                <c:pt idx="450">
                  <c:v>41462</c:v>
                </c:pt>
                <c:pt idx="451">
                  <c:v>41461</c:v>
                </c:pt>
                <c:pt idx="452">
                  <c:v>41460</c:v>
                </c:pt>
                <c:pt idx="453">
                  <c:v>41459</c:v>
                </c:pt>
                <c:pt idx="454">
                  <c:v>41458</c:v>
                </c:pt>
                <c:pt idx="455">
                  <c:v>41457</c:v>
                </c:pt>
                <c:pt idx="456">
                  <c:v>41456</c:v>
                </c:pt>
                <c:pt idx="457">
                  <c:v>41455</c:v>
                </c:pt>
                <c:pt idx="458">
                  <c:v>41454</c:v>
                </c:pt>
                <c:pt idx="459">
                  <c:v>41453</c:v>
                </c:pt>
                <c:pt idx="460">
                  <c:v>41452</c:v>
                </c:pt>
                <c:pt idx="461">
                  <c:v>41451</c:v>
                </c:pt>
                <c:pt idx="462">
                  <c:v>41450</c:v>
                </c:pt>
                <c:pt idx="463">
                  <c:v>41449</c:v>
                </c:pt>
                <c:pt idx="464">
                  <c:v>41448</c:v>
                </c:pt>
                <c:pt idx="465">
                  <c:v>41447</c:v>
                </c:pt>
                <c:pt idx="466">
                  <c:v>41446</c:v>
                </c:pt>
                <c:pt idx="467">
                  <c:v>41445</c:v>
                </c:pt>
                <c:pt idx="468">
                  <c:v>41444</c:v>
                </c:pt>
                <c:pt idx="469">
                  <c:v>41443</c:v>
                </c:pt>
                <c:pt idx="470">
                  <c:v>41442</c:v>
                </c:pt>
                <c:pt idx="471">
                  <c:v>41441</c:v>
                </c:pt>
                <c:pt idx="472">
                  <c:v>41440</c:v>
                </c:pt>
                <c:pt idx="473">
                  <c:v>41439</c:v>
                </c:pt>
                <c:pt idx="474">
                  <c:v>41438</c:v>
                </c:pt>
                <c:pt idx="475">
                  <c:v>41437</c:v>
                </c:pt>
                <c:pt idx="476">
                  <c:v>41436</c:v>
                </c:pt>
                <c:pt idx="477">
                  <c:v>41435</c:v>
                </c:pt>
                <c:pt idx="478">
                  <c:v>41434</c:v>
                </c:pt>
                <c:pt idx="479">
                  <c:v>41433</c:v>
                </c:pt>
                <c:pt idx="480">
                  <c:v>41432</c:v>
                </c:pt>
                <c:pt idx="481">
                  <c:v>41431</c:v>
                </c:pt>
                <c:pt idx="482">
                  <c:v>41430</c:v>
                </c:pt>
                <c:pt idx="483">
                  <c:v>41429</c:v>
                </c:pt>
                <c:pt idx="484">
                  <c:v>41428</c:v>
                </c:pt>
                <c:pt idx="485">
                  <c:v>41427</c:v>
                </c:pt>
                <c:pt idx="486">
                  <c:v>41426</c:v>
                </c:pt>
                <c:pt idx="487">
                  <c:v>41425</c:v>
                </c:pt>
                <c:pt idx="488">
                  <c:v>41424</c:v>
                </c:pt>
                <c:pt idx="489">
                  <c:v>41423</c:v>
                </c:pt>
                <c:pt idx="490">
                  <c:v>41422</c:v>
                </c:pt>
                <c:pt idx="491">
                  <c:v>41421</c:v>
                </c:pt>
                <c:pt idx="492">
                  <c:v>41420</c:v>
                </c:pt>
                <c:pt idx="493">
                  <c:v>41419</c:v>
                </c:pt>
                <c:pt idx="494">
                  <c:v>41418</c:v>
                </c:pt>
                <c:pt idx="495">
                  <c:v>41417</c:v>
                </c:pt>
                <c:pt idx="496">
                  <c:v>41416</c:v>
                </c:pt>
                <c:pt idx="497">
                  <c:v>41415</c:v>
                </c:pt>
                <c:pt idx="498">
                  <c:v>41414</c:v>
                </c:pt>
                <c:pt idx="499">
                  <c:v>41413</c:v>
                </c:pt>
                <c:pt idx="500">
                  <c:v>41412</c:v>
                </c:pt>
                <c:pt idx="501">
                  <c:v>41411</c:v>
                </c:pt>
                <c:pt idx="502">
                  <c:v>41410</c:v>
                </c:pt>
                <c:pt idx="503">
                  <c:v>41409</c:v>
                </c:pt>
                <c:pt idx="504">
                  <c:v>41408</c:v>
                </c:pt>
                <c:pt idx="505">
                  <c:v>41407</c:v>
                </c:pt>
                <c:pt idx="506">
                  <c:v>41406</c:v>
                </c:pt>
                <c:pt idx="507">
                  <c:v>41405</c:v>
                </c:pt>
                <c:pt idx="508">
                  <c:v>41404</c:v>
                </c:pt>
                <c:pt idx="509">
                  <c:v>41403</c:v>
                </c:pt>
                <c:pt idx="510">
                  <c:v>41402</c:v>
                </c:pt>
                <c:pt idx="511">
                  <c:v>41401</c:v>
                </c:pt>
                <c:pt idx="512">
                  <c:v>41400</c:v>
                </c:pt>
                <c:pt idx="513">
                  <c:v>41399</c:v>
                </c:pt>
                <c:pt idx="514">
                  <c:v>41398</c:v>
                </c:pt>
                <c:pt idx="515">
                  <c:v>41397</c:v>
                </c:pt>
                <c:pt idx="516">
                  <c:v>41396</c:v>
                </c:pt>
                <c:pt idx="517">
                  <c:v>41395</c:v>
                </c:pt>
                <c:pt idx="518">
                  <c:v>41394</c:v>
                </c:pt>
                <c:pt idx="519">
                  <c:v>41393</c:v>
                </c:pt>
                <c:pt idx="520">
                  <c:v>41392</c:v>
                </c:pt>
                <c:pt idx="521">
                  <c:v>41391</c:v>
                </c:pt>
                <c:pt idx="522">
                  <c:v>41390</c:v>
                </c:pt>
                <c:pt idx="523">
                  <c:v>41389</c:v>
                </c:pt>
                <c:pt idx="524">
                  <c:v>41388</c:v>
                </c:pt>
                <c:pt idx="525">
                  <c:v>41387</c:v>
                </c:pt>
                <c:pt idx="526">
                  <c:v>41386</c:v>
                </c:pt>
                <c:pt idx="527">
                  <c:v>41385</c:v>
                </c:pt>
                <c:pt idx="528">
                  <c:v>41384</c:v>
                </c:pt>
                <c:pt idx="529">
                  <c:v>41383</c:v>
                </c:pt>
                <c:pt idx="530">
                  <c:v>41382</c:v>
                </c:pt>
                <c:pt idx="531">
                  <c:v>41381</c:v>
                </c:pt>
                <c:pt idx="532">
                  <c:v>41380</c:v>
                </c:pt>
                <c:pt idx="533">
                  <c:v>41379</c:v>
                </c:pt>
                <c:pt idx="534">
                  <c:v>41378</c:v>
                </c:pt>
                <c:pt idx="535">
                  <c:v>41377</c:v>
                </c:pt>
                <c:pt idx="536">
                  <c:v>41376</c:v>
                </c:pt>
                <c:pt idx="537">
                  <c:v>41375</c:v>
                </c:pt>
                <c:pt idx="538">
                  <c:v>41374</c:v>
                </c:pt>
                <c:pt idx="539">
                  <c:v>41373</c:v>
                </c:pt>
                <c:pt idx="540">
                  <c:v>41372</c:v>
                </c:pt>
                <c:pt idx="541">
                  <c:v>41371</c:v>
                </c:pt>
                <c:pt idx="542">
                  <c:v>41370</c:v>
                </c:pt>
                <c:pt idx="543">
                  <c:v>41369</c:v>
                </c:pt>
                <c:pt idx="544">
                  <c:v>41368</c:v>
                </c:pt>
                <c:pt idx="545">
                  <c:v>41367</c:v>
                </c:pt>
                <c:pt idx="546">
                  <c:v>41366</c:v>
                </c:pt>
                <c:pt idx="547">
                  <c:v>41365</c:v>
                </c:pt>
                <c:pt idx="548">
                  <c:v>41364</c:v>
                </c:pt>
                <c:pt idx="549">
                  <c:v>41363</c:v>
                </c:pt>
                <c:pt idx="550">
                  <c:v>41362</c:v>
                </c:pt>
                <c:pt idx="551">
                  <c:v>41361</c:v>
                </c:pt>
                <c:pt idx="552">
                  <c:v>41360</c:v>
                </c:pt>
                <c:pt idx="553">
                  <c:v>41359</c:v>
                </c:pt>
                <c:pt idx="554">
                  <c:v>41358</c:v>
                </c:pt>
                <c:pt idx="555">
                  <c:v>41357</c:v>
                </c:pt>
                <c:pt idx="556">
                  <c:v>41356</c:v>
                </c:pt>
                <c:pt idx="557">
                  <c:v>41355</c:v>
                </c:pt>
                <c:pt idx="558">
                  <c:v>41354</c:v>
                </c:pt>
                <c:pt idx="559">
                  <c:v>41353</c:v>
                </c:pt>
                <c:pt idx="560">
                  <c:v>41352</c:v>
                </c:pt>
                <c:pt idx="561">
                  <c:v>41351</c:v>
                </c:pt>
                <c:pt idx="562">
                  <c:v>41350</c:v>
                </c:pt>
                <c:pt idx="563">
                  <c:v>41349</c:v>
                </c:pt>
                <c:pt idx="564">
                  <c:v>41348</c:v>
                </c:pt>
                <c:pt idx="565">
                  <c:v>41347</c:v>
                </c:pt>
                <c:pt idx="566">
                  <c:v>41346</c:v>
                </c:pt>
                <c:pt idx="567">
                  <c:v>41345</c:v>
                </c:pt>
                <c:pt idx="568">
                  <c:v>41344</c:v>
                </c:pt>
                <c:pt idx="569">
                  <c:v>41343</c:v>
                </c:pt>
                <c:pt idx="570">
                  <c:v>41342</c:v>
                </c:pt>
                <c:pt idx="571">
                  <c:v>41341</c:v>
                </c:pt>
                <c:pt idx="572">
                  <c:v>41340</c:v>
                </c:pt>
                <c:pt idx="573">
                  <c:v>41339</c:v>
                </c:pt>
                <c:pt idx="574">
                  <c:v>41338</c:v>
                </c:pt>
                <c:pt idx="575">
                  <c:v>41337</c:v>
                </c:pt>
                <c:pt idx="576">
                  <c:v>41336</c:v>
                </c:pt>
                <c:pt idx="577">
                  <c:v>41335</c:v>
                </c:pt>
                <c:pt idx="578">
                  <c:v>41334</c:v>
                </c:pt>
                <c:pt idx="579">
                  <c:v>41333</c:v>
                </c:pt>
                <c:pt idx="580">
                  <c:v>41332</c:v>
                </c:pt>
                <c:pt idx="581">
                  <c:v>41331</c:v>
                </c:pt>
                <c:pt idx="582">
                  <c:v>41330</c:v>
                </c:pt>
                <c:pt idx="583">
                  <c:v>41329</c:v>
                </c:pt>
                <c:pt idx="584">
                  <c:v>41328</c:v>
                </c:pt>
                <c:pt idx="585">
                  <c:v>41327</c:v>
                </c:pt>
                <c:pt idx="586">
                  <c:v>41326</c:v>
                </c:pt>
                <c:pt idx="587">
                  <c:v>41325</c:v>
                </c:pt>
                <c:pt idx="588">
                  <c:v>41324</c:v>
                </c:pt>
                <c:pt idx="589">
                  <c:v>41323</c:v>
                </c:pt>
                <c:pt idx="590">
                  <c:v>41322</c:v>
                </c:pt>
                <c:pt idx="591">
                  <c:v>41321</c:v>
                </c:pt>
                <c:pt idx="592">
                  <c:v>41320</c:v>
                </c:pt>
                <c:pt idx="593">
                  <c:v>41319</c:v>
                </c:pt>
                <c:pt idx="594">
                  <c:v>41318</c:v>
                </c:pt>
                <c:pt idx="595">
                  <c:v>41317</c:v>
                </c:pt>
                <c:pt idx="596">
                  <c:v>41316</c:v>
                </c:pt>
                <c:pt idx="597">
                  <c:v>41315</c:v>
                </c:pt>
                <c:pt idx="598">
                  <c:v>41314</c:v>
                </c:pt>
                <c:pt idx="599">
                  <c:v>41313</c:v>
                </c:pt>
                <c:pt idx="600">
                  <c:v>41312</c:v>
                </c:pt>
                <c:pt idx="601">
                  <c:v>41311</c:v>
                </c:pt>
                <c:pt idx="602">
                  <c:v>41310</c:v>
                </c:pt>
                <c:pt idx="603">
                  <c:v>41309</c:v>
                </c:pt>
                <c:pt idx="604">
                  <c:v>41308</c:v>
                </c:pt>
                <c:pt idx="605">
                  <c:v>41307</c:v>
                </c:pt>
                <c:pt idx="606">
                  <c:v>41306</c:v>
                </c:pt>
                <c:pt idx="607">
                  <c:v>41305</c:v>
                </c:pt>
                <c:pt idx="608">
                  <c:v>41304</c:v>
                </c:pt>
                <c:pt idx="609">
                  <c:v>41303</c:v>
                </c:pt>
                <c:pt idx="610">
                  <c:v>41302</c:v>
                </c:pt>
                <c:pt idx="611">
                  <c:v>41301</c:v>
                </c:pt>
                <c:pt idx="612">
                  <c:v>41300</c:v>
                </c:pt>
                <c:pt idx="613">
                  <c:v>41299</c:v>
                </c:pt>
                <c:pt idx="614">
                  <c:v>41298</c:v>
                </c:pt>
                <c:pt idx="615">
                  <c:v>41297</c:v>
                </c:pt>
                <c:pt idx="616">
                  <c:v>41296</c:v>
                </c:pt>
                <c:pt idx="617">
                  <c:v>41295</c:v>
                </c:pt>
                <c:pt idx="618">
                  <c:v>41294</c:v>
                </c:pt>
                <c:pt idx="619">
                  <c:v>41293</c:v>
                </c:pt>
                <c:pt idx="620">
                  <c:v>41292</c:v>
                </c:pt>
                <c:pt idx="621">
                  <c:v>41291</c:v>
                </c:pt>
                <c:pt idx="622">
                  <c:v>41290</c:v>
                </c:pt>
                <c:pt idx="623">
                  <c:v>41289</c:v>
                </c:pt>
                <c:pt idx="624">
                  <c:v>41288</c:v>
                </c:pt>
                <c:pt idx="625">
                  <c:v>41287</c:v>
                </c:pt>
                <c:pt idx="626">
                  <c:v>41286</c:v>
                </c:pt>
                <c:pt idx="627">
                  <c:v>41285</c:v>
                </c:pt>
                <c:pt idx="628">
                  <c:v>41284</c:v>
                </c:pt>
                <c:pt idx="629">
                  <c:v>41283</c:v>
                </c:pt>
                <c:pt idx="630">
                  <c:v>41282</c:v>
                </c:pt>
                <c:pt idx="631">
                  <c:v>41281</c:v>
                </c:pt>
                <c:pt idx="632">
                  <c:v>41280</c:v>
                </c:pt>
                <c:pt idx="633">
                  <c:v>41279</c:v>
                </c:pt>
                <c:pt idx="634">
                  <c:v>41278</c:v>
                </c:pt>
                <c:pt idx="635">
                  <c:v>41277</c:v>
                </c:pt>
                <c:pt idx="636">
                  <c:v>41276</c:v>
                </c:pt>
                <c:pt idx="637">
                  <c:v>41275</c:v>
                </c:pt>
                <c:pt idx="638">
                  <c:v>41274</c:v>
                </c:pt>
                <c:pt idx="639">
                  <c:v>41273</c:v>
                </c:pt>
                <c:pt idx="640">
                  <c:v>41272</c:v>
                </c:pt>
                <c:pt idx="641">
                  <c:v>41271</c:v>
                </c:pt>
                <c:pt idx="642">
                  <c:v>41270</c:v>
                </c:pt>
                <c:pt idx="643">
                  <c:v>41269</c:v>
                </c:pt>
                <c:pt idx="644">
                  <c:v>41268</c:v>
                </c:pt>
                <c:pt idx="645">
                  <c:v>41267</c:v>
                </c:pt>
                <c:pt idx="646">
                  <c:v>41266</c:v>
                </c:pt>
                <c:pt idx="647">
                  <c:v>41265</c:v>
                </c:pt>
                <c:pt idx="648">
                  <c:v>41264</c:v>
                </c:pt>
                <c:pt idx="649">
                  <c:v>41263</c:v>
                </c:pt>
                <c:pt idx="650">
                  <c:v>41262</c:v>
                </c:pt>
                <c:pt idx="651">
                  <c:v>41261</c:v>
                </c:pt>
                <c:pt idx="652">
                  <c:v>41260</c:v>
                </c:pt>
                <c:pt idx="653">
                  <c:v>41259</c:v>
                </c:pt>
                <c:pt idx="654">
                  <c:v>41258</c:v>
                </c:pt>
                <c:pt idx="655">
                  <c:v>41257</c:v>
                </c:pt>
                <c:pt idx="656">
                  <c:v>41256</c:v>
                </c:pt>
                <c:pt idx="657">
                  <c:v>41255</c:v>
                </c:pt>
                <c:pt idx="658">
                  <c:v>41254</c:v>
                </c:pt>
                <c:pt idx="659">
                  <c:v>41253</c:v>
                </c:pt>
                <c:pt idx="660">
                  <c:v>41252</c:v>
                </c:pt>
                <c:pt idx="661">
                  <c:v>41251</c:v>
                </c:pt>
                <c:pt idx="662">
                  <c:v>41250</c:v>
                </c:pt>
                <c:pt idx="663">
                  <c:v>41249</c:v>
                </c:pt>
                <c:pt idx="664">
                  <c:v>41248</c:v>
                </c:pt>
                <c:pt idx="665">
                  <c:v>41247</c:v>
                </c:pt>
                <c:pt idx="666">
                  <c:v>41246</c:v>
                </c:pt>
                <c:pt idx="667">
                  <c:v>41245</c:v>
                </c:pt>
                <c:pt idx="668">
                  <c:v>41244</c:v>
                </c:pt>
                <c:pt idx="669">
                  <c:v>41243</c:v>
                </c:pt>
                <c:pt idx="670">
                  <c:v>41242</c:v>
                </c:pt>
                <c:pt idx="671">
                  <c:v>41241</c:v>
                </c:pt>
                <c:pt idx="672">
                  <c:v>41240</c:v>
                </c:pt>
                <c:pt idx="673">
                  <c:v>41239</c:v>
                </c:pt>
                <c:pt idx="674">
                  <c:v>41238</c:v>
                </c:pt>
                <c:pt idx="675">
                  <c:v>41237</c:v>
                </c:pt>
                <c:pt idx="676">
                  <c:v>41236</c:v>
                </c:pt>
                <c:pt idx="677">
                  <c:v>41235</c:v>
                </c:pt>
                <c:pt idx="678">
                  <c:v>41234</c:v>
                </c:pt>
                <c:pt idx="679">
                  <c:v>41233</c:v>
                </c:pt>
                <c:pt idx="680">
                  <c:v>41232</c:v>
                </c:pt>
                <c:pt idx="681">
                  <c:v>41231</c:v>
                </c:pt>
                <c:pt idx="682">
                  <c:v>41230</c:v>
                </c:pt>
                <c:pt idx="683">
                  <c:v>41229</c:v>
                </c:pt>
                <c:pt idx="684">
                  <c:v>41228</c:v>
                </c:pt>
                <c:pt idx="685">
                  <c:v>41227</c:v>
                </c:pt>
                <c:pt idx="686">
                  <c:v>41226</c:v>
                </c:pt>
                <c:pt idx="687">
                  <c:v>41225</c:v>
                </c:pt>
                <c:pt idx="688">
                  <c:v>41224</c:v>
                </c:pt>
                <c:pt idx="689">
                  <c:v>41223</c:v>
                </c:pt>
                <c:pt idx="690">
                  <c:v>41222</c:v>
                </c:pt>
                <c:pt idx="691">
                  <c:v>41221</c:v>
                </c:pt>
                <c:pt idx="692">
                  <c:v>41220</c:v>
                </c:pt>
                <c:pt idx="693">
                  <c:v>41219</c:v>
                </c:pt>
                <c:pt idx="694">
                  <c:v>41218</c:v>
                </c:pt>
                <c:pt idx="695">
                  <c:v>41217</c:v>
                </c:pt>
                <c:pt idx="696">
                  <c:v>41216</c:v>
                </c:pt>
                <c:pt idx="697">
                  <c:v>41215</c:v>
                </c:pt>
                <c:pt idx="698">
                  <c:v>41214</c:v>
                </c:pt>
                <c:pt idx="699">
                  <c:v>41213</c:v>
                </c:pt>
                <c:pt idx="700">
                  <c:v>41212</c:v>
                </c:pt>
                <c:pt idx="701">
                  <c:v>41211</c:v>
                </c:pt>
                <c:pt idx="702">
                  <c:v>41210</c:v>
                </c:pt>
                <c:pt idx="703">
                  <c:v>41209</c:v>
                </c:pt>
                <c:pt idx="704">
                  <c:v>41208</c:v>
                </c:pt>
                <c:pt idx="705">
                  <c:v>41207</c:v>
                </c:pt>
                <c:pt idx="706">
                  <c:v>41206</c:v>
                </c:pt>
                <c:pt idx="707">
                  <c:v>41205</c:v>
                </c:pt>
                <c:pt idx="708">
                  <c:v>41204</c:v>
                </c:pt>
                <c:pt idx="709">
                  <c:v>41203</c:v>
                </c:pt>
                <c:pt idx="710">
                  <c:v>41202</c:v>
                </c:pt>
                <c:pt idx="711">
                  <c:v>41201</c:v>
                </c:pt>
                <c:pt idx="712">
                  <c:v>41200</c:v>
                </c:pt>
                <c:pt idx="713">
                  <c:v>41199</c:v>
                </c:pt>
                <c:pt idx="714">
                  <c:v>41198</c:v>
                </c:pt>
                <c:pt idx="715">
                  <c:v>41197</c:v>
                </c:pt>
                <c:pt idx="716">
                  <c:v>41196</c:v>
                </c:pt>
                <c:pt idx="717">
                  <c:v>41195</c:v>
                </c:pt>
                <c:pt idx="718">
                  <c:v>41194</c:v>
                </c:pt>
                <c:pt idx="719">
                  <c:v>41193</c:v>
                </c:pt>
                <c:pt idx="720">
                  <c:v>41192</c:v>
                </c:pt>
                <c:pt idx="721">
                  <c:v>41191</c:v>
                </c:pt>
                <c:pt idx="722">
                  <c:v>41190</c:v>
                </c:pt>
                <c:pt idx="723">
                  <c:v>41189</c:v>
                </c:pt>
                <c:pt idx="724">
                  <c:v>41188</c:v>
                </c:pt>
                <c:pt idx="725">
                  <c:v>41187</c:v>
                </c:pt>
                <c:pt idx="726">
                  <c:v>41186</c:v>
                </c:pt>
                <c:pt idx="727">
                  <c:v>41185</c:v>
                </c:pt>
                <c:pt idx="728">
                  <c:v>41184</c:v>
                </c:pt>
                <c:pt idx="729">
                  <c:v>41183</c:v>
                </c:pt>
                <c:pt idx="730">
                  <c:v>41182</c:v>
                </c:pt>
                <c:pt idx="731">
                  <c:v>41181</c:v>
                </c:pt>
                <c:pt idx="732">
                  <c:v>41180</c:v>
                </c:pt>
                <c:pt idx="733">
                  <c:v>41179</c:v>
                </c:pt>
                <c:pt idx="734">
                  <c:v>41178</c:v>
                </c:pt>
                <c:pt idx="735">
                  <c:v>41177</c:v>
                </c:pt>
                <c:pt idx="736">
                  <c:v>41176</c:v>
                </c:pt>
                <c:pt idx="737">
                  <c:v>41175</c:v>
                </c:pt>
                <c:pt idx="738">
                  <c:v>41174</c:v>
                </c:pt>
                <c:pt idx="739">
                  <c:v>41173</c:v>
                </c:pt>
                <c:pt idx="740">
                  <c:v>41172</c:v>
                </c:pt>
                <c:pt idx="741">
                  <c:v>41171</c:v>
                </c:pt>
                <c:pt idx="742">
                  <c:v>41170</c:v>
                </c:pt>
                <c:pt idx="743">
                  <c:v>41169</c:v>
                </c:pt>
                <c:pt idx="744">
                  <c:v>41168</c:v>
                </c:pt>
                <c:pt idx="745">
                  <c:v>41167</c:v>
                </c:pt>
                <c:pt idx="746">
                  <c:v>41166</c:v>
                </c:pt>
                <c:pt idx="747">
                  <c:v>41165</c:v>
                </c:pt>
                <c:pt idx="748">
                  <c:v>41164</c:v>
                </c:pt>
                <c:pt idx="749">
                  <c:v>41163</c:v>
                </c:pt>
                <c:pt idx="750">
                  <c:v>41162</c:v>
                </c:pt>
                <c:pt idx="751">
                  <c:v>41161</c:v>
                </c:pt>
                <c:pt idx="752">
                  <c:v>41160</c:v>
                </c:pt>
                <c:pt idx="753">
                  <c:v>41159</c:v>
                </c:pt>
                <c:pt idx="754">
                  <c:v>41158</c:v>
                </c:pt>
                <c:pt idx="755">
                  <c:v>41157</c:v>
                </c:pt>
                <c:pt idx="756">
                  <c:v>41156</c:v>
                </c:pt>
                <c:pt idx="757">
                  <c:v>41155</c:v>
                </c:pt>
                <c:pt idx="758">
                  <c:v>41154</c:v>
                </c:pt>
                <c:pt idx="759">
                  <c:v>41153</c:v>
                </c:pt>
                <c:pt idx="760">
                  <c:v>41152</c:v>
                </c:pt>
                <c:pt idx="761">
                  <c:v>41151</c:v>
                </c:pt>
                <c:pt idx="762">
                  <c:v>41150</c:v>
                </c:pt>
                <c:pt idx="763">
                  <c:v>41149</c:v>
                </c:pt>
                <c:pt idx="764">
                  <c:v>41148</c:v>
                </c:pt>
                <c:pt idx="765">
                  <c:v>41147</c:v>
                </c:pt>
                <c:pt idx="766">
                  <c:v>41146</c:v>
                </c:pt>
                <c:pt idx="767">
                  <c:v>41145</c:v>
                </c:pt>
                <c:pt idx="768">
                  <c:v>41144</c:v>
                </c:pt>
                <c:pt idx="769">
                  <c:v>41143</c:v>
                </c:pt>
                <c:pt idx="770">
                  <c:v>41142</c:v>
                </c:pt>
                <c:pt idx="771">
                  <c:v>41141</c:v>
                </c:pt>
                <c:pt idx="772">
                  <c:v>41140</c:v>
                </c:pt>
                <c:pt idx="773">
                  <c:v>41139</c:v>
                </c:pt>
                <c:pt idx="774">
                  <c:v>41138</c:v>
                </c:pt>
                <c:pt idx="775">
                  <c:v>41137</c:v>
                </c:pt>
                <c:pt idx="776">
                  <c:v>41136</c:v>
                </c:pt>
                <c:pt idx="777">
                  <c:v>41135</c:v>
                </c:pt>
                <c:pt idx="778">
                  <c:v>41134</c:v>
                </c:pt>
                <c:pt idx="779">
                  <c:v>41133</c:v>
                </c:pt>
                <c:pt idx="780">
                  <c:v>41132</c:v>
                </c:pt>
                <c:pt idx="781">
                  <c:v>41131</c:v>
                </c:pt>
                <c:pt idx="782">
                  <c:v>41130</c:v>
                </c:pt>
                <c:pt idx="783">
                  <c:v>41129</c:v>
                </c:pt>
                <c:pt idx="784">
                  <c:v>41128</c:v>
                </c:pt>
                <c:pt idx="785">
                  <c:v>41127</c:v>
                </c:pt>
                <c:pt idx="786">
                  <c:v>41126</c:v>
                </c:pt>
                <c:pt idx="787">
                  <c:v>41125</c:v>
                </c:pt>
                <c:pt idx="788">
                  <c:v>41124</c:v>
                </c:pt>
                <c:pt idx="789">
                  <c:v>41123</c:v>
                </c:pt>
                <c:pt idx="790">
                  <c:v>41122</c:v>
                </c:pt>
                <c:pt idx="791">
                  <c:v>41121</c:v>
                </c:pt>
                <c:pt idx="792">
                  <c:v>41120</c:v>
                </c:pt>
                <c:pt idx="793">
                  <c:v>41119</c:v>
                </c:pt>
                <c:pt idx="794">
                  <c:v>41118</c:v>
                </c:pt>
                <c:pt idx="795">
                  <c:v>41117</c:v>
                </c:pt>
                <c:pt idx="796">
                  <c:v>41116</c:v>
                </c:pt>
                <c:pt idx="797">
                  <c:v>41115</c:v>
                </c:pt>
                <c:pt idx="798">
                  <c:v>41114</c:v>
                </c:pt>
                <c:pt idx="799">
                  <c:v>41113</c:v>
                </c:pt>
                <c:pt idx="800">
                  <c:v>41112</c:v>
                </c:pt>
                <c:pt idx="801">
                  <c:v>41111</c:v>
                </c:pt>
                <c:pt idx="802">
                  <c:v>41110</c:v>
                </c:pt>
                <c:pt idx="803">
                  <c:v>41109</c:v>
                </c:pt>
                <c:pt idx="804">
                  <c:v>41108</c:v>
                </c:pt>
                <c:pt idx="805">
                  <c:v>41107</c:v>
                </c:pt>
                <c:pt idx="806">
                  <c:v>41106</c:v>
                </c:pt>
                <c:pt idx="807">
                  <c:v>41105</c:v>
                </c:pt>
                <c:pt idx="808">
                  <c:v>41104</c:v>
                </c:pt>
                <c:pt idx="809">
                  <c:v>41103</c:v>
                </c:pt>
                <c:pt idx="810">
                  <c:v>41102</c:v>
                </c:pt>
                <c:pt idx="811">
                  <c:v>41101</c:v>
                </c:pt>
                <c:pt idx="812">
                  <c:v>41100</c:v>
                </c:pt>
                <c:pt idx="813">
                  <c:v>41099</c:v>
                </c:pt>
                <c:pt idx="814">
                  <c:v>41098</c:v>
                </c:pt>
                <c:pt idx="815">
                  <c:v>41097</c:v>
                </c:pt>
                <c:pt idx="816">
                  <c:v>41096</c:v>
                </c:pt>
                <c:pt idx="817">
                  <c:v>41095</c:v>
                </c:pt>
                <c:pt idx="818">
                  <c:v>41094</c:v>
                </c:pt>
                <c:pt idx="819">
                  <c:v>41093</c:v>
                </c:pt>
                <c:pt idx="820">
                  <c:v>41092</c:v>
                </c:pt>
                <c:pt idx="821">
                  <c:v>41091</c:v>
                </c:pt>
                <c:pt idx="822">
                  <c:v>41090</c:v>
                </c:pt>
                <c:pt idx="823">
                  <c:v>41089</c:v>
                </c:pt>
                <c:pt idx="824">
                  <c:v>41088</c:v>
                </c:pt>
                <c:pt idx="825">
                  <c:v>41087</c:v>
                </c:pt>
                <c:pt idx="826">
                  <c:v>41086</c:v>
                </c:pt>
                <c:pt idx="827">
                  <c:v>41085</c:v>
                </c:pt>
                <c:pt idx="828">
                  <c:v>41084</c:v>
                </c:pt>
                <c:pt idx="829">
                  <c:v>41083</c:v>
                </c:pt>
                <c:pt idx="830">
                  <c:v>41082</c:v>
                </c:pt>
                <c:pt idx="831">
                  <c:v>41081</c:v>
                </c:pt>
                <c:pt idx="832">
                  <c:v>41080</c:v>
                </c:pt>
                <c:pt idx="833">
                  <c:v>41079</c:v>
                </c:pt>
                <c:pt idx="834">
                  <c:v>41078</c:v>
                </c:pt>
                <c:pt idx="835">
                  <c:v>41077</c:v>
                </c:pt>
                <c:pt idx="836">
                  <c:v>41076</c:v>
                </c:pt>
                <c:pt idx="837">
                  <c:v>41075</c:v>
                </c:pt>
                <c:pt idx="838">
                  <c:v>41074</c:v>
                </c:pt>
                <c:pt idx="839">
                  <c:v>41073</c:v>
                </c:pt>
                <c:pt idx="840">
                  <c:v>41072</c:v>
                </c:pt>
                <c:pt idx="841">
                  <c:v>41071</c:v>
                </c:pt>
                <c:pt idx="842">
                  <c:v>41070</c:v>
                </c:pt>
                <c:pt idx="843">
                  <c:v>41069</c:v>
                </c:pt>
                <c:pt idx="844">
                  <c:v>41068</c:v>
                </c:pt>
                <c:pt idx="845">
                  <c:v>41067</c:v>
                </c:pt>
                <c:pt idx="846">
                  <c:v>41066</c:v>
                </c:pt>
                <c:pt idx="847">
                  <c:v>41065</c:v>
                </c:pt>
                <c:pt idx="848">
                  <c:v>41064</c:v>
                </c:pt>
                <c:pt idx="849">
                  <c:v>41063</c:v>
                </c:pt>
                <c:pt idx="850">
                  <c:v>41062</c:v>
                </c:pt>
                <c:pt idx="851">
                  <c:v>41061</c:v>
                </c:pt>
                <c:pt idx="852">
                  <c:v>41060</c:v>
                </c:pt>
                <c:pt idx="853">
                  <c:v>41059</c:v>
                </c:pt>
                <c:pt idx="854">
                  <c:v>41058</c:v>
                </c:pt>
                <c:pt idx="855">
                  <c:v>41057</c:v>
                </c:pt>
                <c:pt idx="856">
                  <c:v>41056</c:v>
                </c:pt>
                <c:pt idx="857">
                  <c:v>41055</c:v>
                </c:pt>
                <c:pt idx="858">
                  <c:v>41054</c:v>
                </c:pt>
                <c:pt idx="859">
                  <c:v>41053</c:v>
                </c:pt>
                <c:pt idx="860">
                  <c:v>41052</c:v>
                </c:pt>
                <c:pt idx="861">
                  <c:v>41051</c:v>
                </c:pt>
                <c:pt idx="862">
                  <c:v>41050</c:v>
                </c:pt>
                <c:pt idx="863">
                  <c:v>41049</c:v>
                </c:pt>
                <c:pt idx="864">
                  <c:v>41048</c:v>
                </c:pt>
                <c:pt idx="865">
                  <c:v>41047</c:v>
                </c:pt>
                <c:pt idx="866">
                  <c:v>41046</c:v>
                </c:pt>
                <c:pt idx="867">
                  <c:v>41045</c:v>
                </c:pt>
                <c:pt idx="868">
                  <c:v>41044</c:v>
                </c:pt>
                <c:pt idx="869">
                  <c:v>41043</c:v>
                </c:pt>
                <c:pt idx="870">
                  <c:v>41042</c:v>
                </c:pt>
                <c:pt idx="871">
                  <c:v>41041</c:v>
                </c:pt>
                <c:pt idx="872">
                  <c:v>41040</c:v>
                </c:pt>
                <c:pt idx="873">
                  <c:v>41039</c:v>
                </c:pt>
                <c:pt idx="874">
                  <c:v>41038</c:v>
                </c:pt>
                <c:pt idx="875">
                  <c:v>41037</c:v>
                </c:pt>
                <c:pt idx="876">
                  <c:v>41036</c:v>
                </c:pt>
                <c:pt idx="877">
                  <c:v>41035</c:v>
                </c:pt>
                <c:pt idx="878">
                  <c:v>41034</c:v>
                </c:pt>
                <c:pt idx="879">
                  <c:v>41033</c:v>
                </c:pt>
                <c:pt idx="880">
                  <c:v>41032</c:v>
                </c:pt>
                <c:pt idx="881">
                  <c:v>41031</c:v>
                </c:pt>
                <c:pt idx="882">
                  <c:v>41030</c:v>
                </c:pt>
                <c:pt idx="883">
                  <c:v>41029</c:v>
                </c:pt>
                <c:pt idx="884">
                  <c:v>41028</c:v>
                </c:pt>
                <c:pt idx="885">
                  <c:v>41027</c:v>
                </c:pt>
                <c:pt idx="886">
                  <c:v>41026</c:v>
                </c:pt>
                <c:pt idx="887">
                  <c:v>41025</c:v>
                </c:pt>
                <c:pt idx="888">
                  <c:v>41024</c:v>
                </c:pt>
                <c:pt idx="889">
                  <c:v>41023</c:v>
                </c:pt>
                <c:pt idx="890">
                  <c:v>41022</c:v>
                </c:pt>
                <c:pt idx="891">
                  <c:v>41021</c:v>
                </c:pt>
                <c:pt idx="892">
                  <c:v>41020</c:v>
                </c:pt>
                <c:pt idx="893">
                  <c:v>41019</c:v>
                </c:pt>
                <c:pt idx="894">
                  <c:v>41018</c:v>
                </c:pt>
                <c:pt idx="895">
                  <c:v>41017</c:v>
                </c:pt>
                <c:pt idx="896">
                  <c:v>41016</c:v>
                </c:pt>
                <c:pt idx="897">
                  <c:v>41015</c:v>
                </c:pt>
                <c:pt idx="898">
                  <c:v>41014</c:v>
                </c:pt>
                <c:pt idx="899">
                  <c:v>41013</c:v>
                </c:pt>
                <c:pt idx="900">
                  <c:v>41012</c:v>
                </c:pt>
                <c:pt idx="901">
                  <c:v>41011</c:v>
                </c:pt>
                <c:pt idx="902">
                  <c:v>41010</c:v>
                </c:pt>
                <c:pt idx="903">
                  <c:v>41009</c:v>
                </c:pt>
                <c:pt idx="904">
                  <c:v>41008</c:v>
                </c:pt>
                <c:pt idx="905">
                  <c:v>41007</c:v>
                </c:pt>
                <c:pt idx="906">
                  <c:v>41006</c:v>
                </c:pt>
                <c:pt idx="907">
                  <c:v>41005</c:v>
                </c:pt>
                <c:pt idx="908">
                  <c:v>41004</c:v>
                </c:pt>
                <c:pt idx="909">
                  <c:v>41003</c:v>
                </c:pt>
                <c:pt idx="910">
                  <c:v>41002</c:v>
                </c:pt>
                <c:pt idx="911">
                  <c:v>41001</c:v>
                </c:pt>
                <c:pt idx="912">
                  <c:v>41000</c:v>
                </c:pt>
                <c:pt idx="913">
                  <c:v>40999</c:v>
                </c:pt>
                <c:pt idx="914">
                  <c:v>40998</c:v>
                </c:pt>
                <c:pt idx="915">
                  <c:v>40997</c:v>
                </c:pt>
                <c:pt idx="916">
                  <c:v>40996</c:v>
                </c:pt>
                <c:pt idx="917">
                  <c:v>40995</c:v>
                </c:pt>
                <c:pt idx="918">
                  <c:v>40994</c:v>
                </c:pt>
                <c:pt idx="919">
                  <c:v>40993</c:v>
                </c:pt>
                <c:pt idx="920">
                  <c:v>40992</c:v>
                </c:pt>
                <c:pt idx="921">
                  <c:v>40991</c:v>
                </c:pt>
                <c:pt idx="922">
                  <c:v>40990</c:v>
                </c:pt>
                <c:pt idx="923">
                  <c:v>40989</c:v>
                </c:pt>
                <c:pt idx="924">
                  <c:v>40988</c:v>
                </c:pt>
                <c:pt idx="925">
                  <c:v>40987</c:v>
                </c:pt>
                <c:pt idx="926">
                  <c:v>40986</c:v>
                </c:pt>
                <c:pt idx="927">
                  <c:v>40985</c:v>
                </c:pt>
                <c:pt idx="928">
                  <c:v>40984</c:v>
                </c:pt>
                <c:pt idx="929">
                  <c:v>40983</c:v>
                </c:pt>
                <c:pt idx="930">
                  <c:v>40982</c:v>
                </c:pt>
                <c:pt idx="931">
                  <c:v>40981</c:v>
                </c:pt>
                <c:pt idx="932">
                  <c:v>40980</c:v>
                </c:pt>
                <c:pt idx="933">
                  <c:v>40979</c:v>
                </c:pt>
                <c:pt idx="934">
                  <c:v>40978</c:v>
                </c:pt>
                <c:pt idx="935">
                  <c:v>40977</c:v>
                </c:pt>
                <c:pt idx="936">
                  <c:v>40976</c:v>
                </c:pt>
                <c:pt idx="937">
                  <c:v>40975</c:v>
                </c:pt>
                <c:pt idx="938">
                  <c:v>40974</c:v>
                </c:pt>
                <c:pt idx="939">
                  <c:v>40973</c:v>
                </c:pt>
                <c:pt idx="940">
                  <c:v>40972</c:v>
                </c:pt>
                <c:pt idx="941">
                  <c:v>40971</c:v>
                </c:pt>
                <c:pt idx="942">
                  <c:v>40970</c:v>
                </c:pt>
                <c:pt idx="943">
                  <c:v>40969</c:v>
                </c:pt>
                <c:pt idx="944">
                  <c:v>40968</c:v>
                </c:pt>
                <c:pt idx="945">
                  <c:v>40967</c:v>
                </c:pt>
                <c:pt idx="946">
                  <c:v>40966</c:v>
                </c:pt>
                <c:pt idx="947">
                  <c:v>40965</c:v>
                </c:pt>
                <c:pt idx="948">
                  <c:v>40964</c:v>
                </c:pt>
                <c:pt idx="949">
                  <c:v>40963</c:v>
                </c:pt>
                <c:pt idx="950">
                  <c:v>40962</c:v>
                </c:pt>
                <c:pt idx="951">
                  <c:v>40961</c:v>
                </c:pt>
                <c:pt idx="952">
                  <c:v>40960</c:v>
                </c:pt>
                <c:pt idx="953">
                  <c:v>40959</c:v>
                </c:pt>
                <c:pt idx="954">
                  <c:v>40958</c:v>
                </c:pt>
                <c:pt idx="955">
                  <c:v>40957</c:v>
                </c:pt>
                <c:pt idx="956">
                  <c:v>40956</c:v>
                </c:pt>
                <c:pt idx="957">
                  <c:v>40955</c:v>
                </c:pt>
                <c:pt idx="958">
                  <c:v>40954</c:v>
                </c:pt>
                <c:pt idx="959">
                  <c:v>40953</c:v>
                </c:pt>
                <c:pt idx="960">
                  <c:v>40952</c:v>
                </c:pt>
                <c:pt idx="961">
                  <c:v>40951</c:v>
                </c:pt>
                <c:pt idx="962">
                  <c:v>40950</c:v>
                </c:pt>
                <c:pt idx="963">
                  <c:v>40949</c:v>
                </c:pt>
                <c:pt idx="964">
                  <c:v>40948</c:v>
                </c:pt>
                <c:pt idx="965">
                  <c:v>40947</c:v>
                </c:pt>
                <c:pt idx="966">
                  <c:v>40946</c:v>
                </c:pt>
                <c:pt idx="967">
                  <c:v>40945</c:v>
                </c:pt>
                <c:pt idx="968">
                  <c:v>40944</c:v>
                </c:pt>
                <c:pt idx="969">
                  <c:v>40943</c:v>
                </c:pt>
                <c:pt idx="970">
                  <c:v>40942</c:v>
                </c:pt>
                <c:pt idx="971">
                  <c:v>40941</c:v>
                </c:pt>
                <c:pt idx="972">
                  <c:v>40940</c:v>
                </c:pt>
                <c:pt idx="973">
                  <c:v>40939</c:v>
                </c:pt>
                <c:pt idx="974">
                  <c:v>40938</c:v>
                </c:pt>
                <c:pt idx="975">
                  <c:v>40937</c:v>
                </c:pt>
                <c:pt idx="976">
                  <c:v>40936</c:v>
                </c:pt>
                <c:pt idx="977">
                  <c:v>40935</c:v>
                </c:pt>
                <c:pt idx="978">
                  <c:v>40934</c:v>
                </c:pt>
                <c:pt idx="979">
                  <c:v>40933</c:v>
                </c:pt>
                <c:pt idx="980">
                  <c:v>40932</c:v>
                </c:pt>
                <c:pt idx="981">
                  <c:v>40931</c:v>
                </c:pt>
                <c:pt idx="982">
                  <c:v>40930</c:v>
                </c:pt>
                <c:pt idx="983">
                  <c:v>40929</c:v>
                </c:pt>
                <c:pt idx="984">
                  <c:v>40928</c:v>
                </c:pt>
                <c:pt idx="985">
                  <c:v>40927</c:v>
                </c:pt>
                <c:pt idx="986">
                  <c:v>40926</c:v>
                </c:pt>
                <c:pt idx="987">
                  <c:v>40925</c:v>
                </c:pt>
                <c:pt idx="988">
                  <c:v>40924</c:v>
                </c:pt>
                <c:pt idx="989">
                  <c:v>40923</c:v>
                </c:pt>
                <c:pt idx="990">
                  <c:v>40922</c:v>
                </c:pt>
                <c:pt idx="991">
                  <c:v>40921</c:v>
                </c:pt>
                <c:pt idx="992">
                  <c:v>40920</c:v>
                </c:pt>
                <c:pt idx="993">
                  <c:v>40919</c:v>
                </c:pt>
                <c:pt idx="994">
                  <c:v>40918</c:v>
                </c:pt>
                <c:pt idx="995">
                  <c:v>40917</c:v>
                </c:pt>
                <c:pt idx="996">
                  <c:v>40916</c:v>
                </c:pt>
                <c:pt idx="997">
                  <c:v>40915</c:v>
                </c:pt>
                <c:pt idx="998">
                  <c:v>40914</c:v>
                </c:pt>
                <c:pt idx="999">
                  <c:v>40913</c:v>
                </c:pt>
                <c:pt idx="1000">
                  <c:v>40912</c:v>
                </c:pt>
                <c:pt idx="1001">
                  <c:v>40911</c:v>
                </c:pt>
                <c:pt idx="1002">
                  <c:v>40910</c:v>
                </c:pt>
                <c:pt idx="1003">
                  <c:v>40909</c:v>
                </c:pt>
                <c:pt idx="1004">
                  <c:v>40908</c:v>
                </c:pt>
                <c:pt idx="1005">
                  <c:v>40907</c:v>
                </c:pt>
                <c:pt idx="1006">
                  <c:v>40906</c:v>
                </c:pt>
                <c:pt idx="1007">
                  <c:v>40905</c:v>
                </c:pt>
                <c:pt idx="1008">
                  <c:v>40904</c:v>
                </c:pt>
                <c:pt idx="1009">
                  <c:v>40903</c:v>
                </c:pt>
                <c:pt idx="1010">
                  <c:v>40902</c:v>
                </c:pt>
                <c:pt idx="1011">
                  <c:v>40901</c:v>
                </c:pt>
                <c:pt idx="1012">
                  <c:v>40900</c:v>
                </c:pt>
                <c:pt idx="1013">
                  <c:v>40899</c:v>
                </c:pt>
                <c:pt idx="1014">
                  <c:v>40898</c:v>
                </c:pt>
                <c:pt idx="1015">
                  <c:v>40897</c:v>
                </c:pt>
                <c:pt idx="1016">
                  <c:v>40896</c:v>
                </c:pt>
                <c:pt idx="1017">
                  <c:v>40895</c:v>
                </c:pt>
                <c:pt idx="1018">
                  <c:v>40894</c:v>
                </c:pt>
                <c:pt idx="1019">
                  <c:v>40893</c:v>
                </c:pt>
                <c:pt idx="1020">
                  <c:v>40892</c:v>
                </c:pt>
                <c:pt idx="1021">
                  <c:v>40891</c:v>
                </c:pt>
                <c:pt idx="1022">
                  <c:v>40890</c:v>
                </c:pt>
                <c:pt idx="1023">
                  <c:v>40889</c:v>
                </c:pt>
                <c:pt idx="1024">
                  <c:v>40888</c:v>
                </c:pt>
                <c:pt idx="1025">
                  <c:v>40887</c:v>
                </c:pt>
                <c:pt idx="1026">
                  <c:v>40886</c:v>
                </c:pt>
                <c:pt idx="1027">
                  <c:v>40885</c:v>
                </c:pt>
                <c:pt idx="1028">
                  <c:v>40884</c:v>
                </c:pt>
                <c:pt idx="1029">
                  <c:v>40883</c:v>
                </c:pt>
                <c:pt idx="1030">
                  <c:v>40882</c:v>
                </c:pt>
                <c:pt idx="1031">
                  <c:v>40881</c:v>
                </c:pt>
                <c:pt idx="1032">
                  <c:v>40880</c:v>
                </c:pt>
                <c:pt idx="1033">
                  <c:v>40879</c:v>
                </c:pt>
                <c:pt idx="1034">
                  <c:v>40878</c:v>
                </c:pt>
                <c:pt idx="1035">
                  <c:v>40877</c:v>
                </c:pt>
                <c:pt idx="1036">
                  <c:v>40876</c:v>
                </c:pt>
                <c:pt idx="1037">
                  <c:v>40875</c:v>
                </c:pt>
                <c:pt idx="1038">
                  <c:v>40874</c:v>
                </c:pt>
                <c:pt idx="1039">
                  <c:v>40873</c:v>
                </c:pt>
                <c:pt idx="1040">
                  <c:v>40872</c:v>
                </c:pt>
                <c:pt idx="1041">
                  <c:v>40871</c:v>
                </c:pt>
                <c:pt idx="1042">
                  <c:v>40870</c:v>
                </c:pt>
                <c:pt idx="1043">
                  <c:v>40869</c:v>
                </c:pt>
                <c:pt idx="1044">
                  <c:v>40868</c:v>
                </c:pt>
                <c:pt idx="1045">
                  <c:v>40867</c:v>
                </c:pt>
                <c:pt idx="1046">
                  <c:v>40866</c:v>
                </c:pt>
                <c:pt idx="1047">
                  <c:v>40865</c:v>
                </c:pt>
                <c:pt idx="1048">
                  <c:v>40864</c:v>
                </c:pt>
                <c:pt idx="1049">
                  <c:v>40863</c:v>
                </c:pt>
                <c:pt idx="1050">
                  <c:v>40862</c:v>
                </c:pt>
                <c:pt idx="1051">
                  <c:v>40861</c:v>
                </c:pt>
                <c:pt idx="1052">
                  <c:v>40860</c:v>
                </c:pt>
                <c:pt idx="1053">
                  <c:v>40859</c:v>
                </c:pt>
                <c:pt idx="1054">
                  <c:v>40858</c:v>
                </c:pt>
                <c:pt idx="1055">
                  <c:v>40857</c:v>
                </c:pt>
                <c:pt idx="1056">
                  <c:v>40856</c:v>
                </c:pt>
                <c:pt idx="1057">
                  <c:v>40855</c:v>
                </c:pt>
                <c:pt idx="1058">
                  <c:v>40854</c:v>
                </c:pt>
                <c:pt idx="1059">
                  <c:v>40853</c:v>
                </c:pt>
                <c:pt idx="1060">
                  <c:v>40852</c:v>
                </c:pt>
                <c:pt idx="1061">
                  <c:v>40851</c:v>
                </c:pt>
                <c:pt idx="1062">
                  <c:v>40850</c:v>
                </c:pt>
                <c:pt idx="1063">
                  <c:v>40849</c:v>
                </c:pt>
                <c:pt idx="1064">
                  <c:v>40848</c:v>
                </c:pt>
                <c:pt idx="1065">
                  <c:v>40847</c:v>
                </c:pt>
                <c:pt idx="1066">
                  <c:v>40846</c:v>
                </c:pt>
                <c:pt idx="1067">
                  <c:v>40845</c:v>
                </c:pt>
                <c:pt idx="1068">
                  <c:v>40844</c:v>
                </c:pt>
                <c:pt idx="1069">
                  <c:v>40843</c:v>
                </c:pt>
                <c:pt idx="1070">
                  <c:v>40842</c:v>
                </c:pt>
                <c:pt idx="1071">
                  <c:v>40841</c:v>
                </c:pt>
                <c:pt idx="1072">
                  <c:v>40840</c:v>
                </c:pt>
                <c:pt idx="1073">
                  <c:v>40839</c:v>
                </c:pt>
                <c:pt idx="1074">
                  <c:v>40838</c:v>
                </c:pt>
                <c:pt idx="1075">
                  <c:v>40837</c:v>
                </c:pt>
                <c:pt idx="1076">
                  <c:v>40836</c:v>
                </c:pt>
                <c:pt idx="1077">
                  <c:v>40835</c:v>
                </c:pt>
                <c:pt idx="1078">
                  <c:v>40834</c:v>
                </c:pt>
                <c:pt idx="1079">
                  <c:v>40833</c:v>
                </c:pt>
                <c:pt idx="1080">
                  <c:v>40832</c:v>
                </c:pt>
                <c:pt idx="1081">
                  <c:v>40831</c:v>
                </c:pt>
                <c:pt idx="1082">
                  <c:v>40830</c:v>
                </c:pt>
                <c:pt idx="1083">
                  <c:v>40829</c:v>
                </c:pt>
                <c:pt idx="1084">
                  <c:v>40828</c:v>
                </c:pt>
                <c:pt idx="1085">
                  <c:v>40827</c:v>
                </c:pt>
                <c:pt idx="1086">
                  <c:v>40826</c:v>
                </c:pt>
                <c:pt idx="1087">
                  <c:v>40825</c:v>
                </c:pt>
                <c:pt idx="1088">
                  <c:v>40824</c:v>
                </c:pt>
                <c:pt idx="1089">
                  <c:v>40823</c:v>
                </c:pt>
                <c:pt idx="1090">
                  <c:v>40822</c:v>
                </c:pt>
                <c:pt idx="1091">
                  <c:v>40821</c:v>
                </c:pt>
                <c:pt idx="1092">
                  <c:v>40820</c:v>
                </c:pt>
                <c:pt idx="1093">
                  <c:v>40819</c:v>
                </c:pt>
                <c:pt idx="1094">
                  <c:v>40818</c:v>
                </c:pt>
                <c:pt idx="1095">
                  <c:v>40817</c:v>
                </c:pt>
                <c:pt idx="1096">
                  <c:v>40816</c:v>
                </c:pt>
                <c:pt idx="1097">
                  <c:v>40815</c:v>
                </c:pt>
                <c:pt idx="1098">
                  <c:v>40814</c:v>
                </c:pt>
                <c:pt idx="1099">
                  <c:v>40813</c:v>
                </c:pt>
                <c:pt idx="1100">
                  <c:v>40812</c:v>
                </c:pt>
                <c:pt idx="1101">
                  <c:v>40811</c:v>
                </c:pt>
                <c:pt idx="1102">
                  <c:v>40810</c:v>
                </c:pt>
                <c:pt idx="1103">
                  <c:v>40809</c:v>
                </c:pt>
                <c:pt idx="1104">
                  <c:v>40808</c:v>
                </c:pt>
                <c:pt idx="1105">
                  <c:v>40807</c:v>
                </c:pt>
                <c:pt idx="1106">
                  <c:v>40806</c:v>
                </c:pt>
                <c:pt idx="1107">
                  <c:v>40805</c:v>
                </c:pt>
                <c:pt idx="1108">
                  <c:v>40804</c:v>
                </c:pt>
                <c:pt idx="1109">
                  <c:v>40803</c:v>
                </c:pt>
                <c:pt idx="1110">
                  <c:v>40802</c:v>
                </c:pt>
                <c:pt idx="1111">
                  <c:v>40801</c:v>
                </c:pt>
                <c:pt idx="1112">
                  <c:v>40800</c:v>
                </c:pt>
                <c:pt idx="1113">
                  <c:v>40799</c:v>
                </c:pt>
                <c:pt idx="1114">
                  <c:v>40798</c:v>
                </c:pt>
                <c:pt idx="1115">
                  <c:v>40797</c:v>
                </c:pt>
                <c:pt idx="1116">
                  <c:v>40796</c:v>
                </c:pt>
                <c:pt idx="1117">
                  <c:v>40795</c:v>
                </c:pt>
                <c:pt idx="1118">
                  <c:v>40794</c:v>
                </c:pt>
                <c:pt idx="1119">
                  <c:v>40793</c:v>
                </c:pt>
                <c:pt idx="1120">
                  <c:v>40792</c:v>
                </c:pt>
                <c:pt idx="1121">
                  <c:v>40791</c:v>
                </c:pt>
                <c:pt idx="1122">
                  <c:v>40790</c:v>
                </c:pt>
                <c:pt idx="1123">
                  <c:v>40789</c:v>
                </c:pt>
                <c:pt idx="1124">
                  <c:v>40788</c:v>
                </c:pt>
                <c:pt idx="1125">
                  <c:v>40787</c:v>
                </c:pt>
                <c:pt idx="1126">
                  <c:v>40786</c:v>
                </c:pt>
                <c:pt idx="1127">
                  <c:v>40785</c:v>
                </c:pt>
                <c:pt idx="1128">
                  <c:v>40784</c:v>
                </c:pt>
                <c:pt idx="1129">
                  <c:v>40783</c:v>
                </c:pt>
                <c:pt idx="1130">
                  <c:v>40782</c:v>
                </c:pt>
                <c:pt idx="1131">
                  <c:v>40781</c:v>
                </c:pt>
                <c:pt idx="1132">
                  <c:v>40780</c:v>
                </c:pt>
                <c:pt idx="1133">
                  <c:v>40779</c:v>
                </c:pt>
                <c:pt idx="1134">
                  <c:v>40778</c:v>
                </c:pt>
                <c:pt idx="1135">
                  <c:v>40777</c:v>
                </c:pt>
                <c:pt idx="1136">
                  <c:v>40776</c:v>
                </c:pt>
                <c:pt idx="1137">
                  <c:v>40775</c:v>
                </c:pt>
                <c:pt idx="1138">
                  <c:v>40774</c:v>
                </c:pt>
                <c:pt idx="1139">
                  <c:v>40773</c:v>
                </c:pt>
                <c:pt idx="1140">
                  <c:v>40772</c:v>
                </c:pt>
                <c:pt idx="1141">
                  <c:v>40771</c:v>
                </c:pt>
                <c:pt idx="1142">
                  <c:v>40770</c:v>
                </c:pt>
                <c:pt idx="1143">
                  <c:v>40769</c:v>
                </c:pt>
                <c:pt idx="1144">
                  <c:v>40768</c:v>
                </c:pt>
                <c:pt idx="1145">
                  <c:v>40767</c:v>
                </c:pt>
                <c:pt idx="1146">
                  <c:v>40766</c:v>
                </c:pt>
                <c:pt idx="1147">
                  <c:v>40765</c:v>
                </c:pt>
                <c:pt idx="1148">
                  <c:v>40764</c:v>
                </c:pt>
                <c:pt idx="1149">
                  <c:v>40763</c:v>
                </c:pt>
                <c:pt idx="1150">
                  <c:v>40762</c:v>
                </c:pt>
                <c:pt idx="1151">
                  <c:v>40761</c:v>
                </c:pt>
                <c:pt idx="1152">
                  <c:v>40760</c:v>
                </c:pt>
                <c:pt idx="1153">
                  <c:v>40759</c:v>
                </c:pt>
                <c:pt idx="1154">
                  <c:v>40758</c:v>
                </c:pt>
                <c:pt idx="1155">
                  <c:v>40757</c:v>
                </c:pt>
                <c:pt idx="1156">
                  <c:v>40756</c:v>
                </c:pt>
                <c:pt idx="1157">
                  <c:v>40755</c:v>
                </c:pt>
                <c:pt idx="1158">
                  <c:v>40754</c:v>
                </c:pt>
                <c:pt idx="1159">
                  <c:v>40753</c:v>
                </c:pt>
                <c:pt idx="1160">
                  <c:v>40752</c:v>
                </c:pt>
                <c:pt idx="1161">
                  <c:v>40751</c:v>
                </c:pt>
                <c:pt idx="1162">
                  <c:v>40750</c:v>
                </c:pt>
                <c:pt idx="1163">
                  <c:v>40749</c:v>
                </c:pt>
                <c:pt idx="1164">
                  <c:v>40748</c:v>
                </c:pt>
                <c:pt idx="1165">
                  <c:v>40747</c:v>
                </c:pt>
                <c:pt idx="1166">
                  <c:v>40746</c:v>
                </c:pt>
                <c:pt idx="1167">
                  <c:v>40745</c:v>
                </c:pt>
                <c:pt idx="1168">
                  <c:v>40744</c:v>
                </c:pt>
                <c:pt idx="1169">
                  <c:v>40743</c:v>
                </c:pt>
                <c:pt idx="1170">
                  <c:v>40742</c:v>
                </c:pt>
                <c:pt idx="1171">
                  <c:v>40741</c:v>
                </c:pt>
                <c:pt idx="1172">
                  <c:v>40740</c:v>
                </c:pt>
                <c:pt idx="1173">
                  <c:v>40739</c:v>
                </c:pt>
                <c:pt idx="1174">
                  <c:v>40738</c:v>
                </c:pt>
                <c:pt idx="1175">
                  <c:v>40737</c:v>
                </c:pt>
                <c:pt idx="1176">
                  <c:v>40736</c:v>
                </c:pt>
                <c:pt idx="1177">
                  <c:v>40735</c:v>
                </c:pt>
                <c:pt idx="1178">
                  <c:v>40734</c:v>
                </c:pt>
                <c:pt idx="1179">
                  <c:v>40733</c:v>
                </c:pt>
                <c:pt idx="1180">
                  <c:v>40732</c:v>
                </c:pt>
                <c:pt idx="1181">
                  <c:v>40731</c:v>
                </c:pt>
                <c:pt idx="1182">
                  <c:v>40730</c:v>
                </c:pt>
                <c:pt idx="1183">
                  <c:v>40729</c:v>
                </c:pt>
                <c:pt idx="1184">
                  <c:v>40728</c:v>
                </c:pt>
                <c:pt idx="1185">
                  <c:v>40727</c:v>
                </c:pt>
                <c:pt idx="1186">
                  <c:v>40726</c:v>
                </c:pt>
                <c:pt idx="1187">
                  <c:v>40725</c:v>
                </c:pt>
                <c:pt idx="1188">
                  <c:v>40724</c:v>
                </c:pt>
                <c:pt idx="1189">
                  <c:v>40723</c:v>
                </c:pt>
                <c:pt idx="1190">
                  <c:v>40722</c:v>
                </c:pt>
                <c:pt idx="1191">
                  <c:v>40721</c:v>
                </c:pt>
                <c:pt idx="1192">
                  <c:v>40720</c:v>
                </c:pt>
                <c:pt idx="1193">
                  <c:v>40719</c:v>
                </c:pt>
                <c:pt idx="1194">
                  <c:v>40718</c:v>
                </c:pt>
                <c:pt idx="1195">
                  <c:v>40717</c:v>
                </c:pt>
                <c:pt idx="1196">
                  <c:v>40716</c:v>
                </c:pt>
                <c:pt idx="1197">
                  <c:v>40715</c:v>
                </c:pt>
                <c:pt idx="1198">
                  <c:v>40714</c:v>
                </c:pt>
                <c:pt idx="1199">
                  <c:v>40713</c:v>
                </c:pt>
                <c:pt idx="1200">
                  <c:v>40712</c:v>
                </c:pt>
                <c:pt idx="1201">
                  <c:v>40711</c:v>
                </c:pt>
                <c:pt idx="1202">
                  <c:v>40710</c:v>
                </c:pt>
                <c:pt idx="1203">
                  <c:v>40709</c:v>
                </c:pt>
                <c:pt idx="1204">
                  <c:v>40708</c:v>
                </c:pt>
                <c:pt idx="1205">
                  <c:v>40707</c:v>
                </c:pt>
                <c:pt idx="1206">
                  <c:v>40706</c:v>
                </c:pt>
                <c:pt idx="1207">
                  <c:v>40705</c:v>
                </c:pt>
                <c:pt idx="1208">
                  <c:v>40704</c:v>
                </c:pt>
                <c:pt idx="1209">
                  <c:v>40703</c:v>
                </c:pt>
                <c:pt idx="1210">
                  <c:v>40702</c:v>
                </c:pt>
                <c:pt idx="1211">
                  <c:v>40701</c:v>
                </c:pt>
                <c:pt idx="1212">
                  <c:v>40700</c:v>
                </c:pt>
                <c:pt idx="1213">
                  <c:v>40699</c:v>
                </c:pt>
                <c:pt idx="1214">
                  <c:v>40698</c:v>
                </c:pt>
                <c:pt idx="1215">
                  <c:v>40697</c:v>
                </c:pt>
                <c:pt idx="1216">
                  <c:v>40696</c:v>
                </c:pt>
                <c:pt idx="1217">
                  <c:v>40695</c:v>
                </c:pt>
                <c:pt idx="1218">
                  <c:v>40694</c:v>
                </c:pt>
                <c:pt idx="1219">
                  <c:v>40693</c:v>
                </c:pt>
                <c:pt idx="1220">
                  <c:v>40692</c:v>
                </c:pt>
                <c:pt idx="1221">
                  <c:v>40691</c:v>
                </c:pt>
                <c:pt idx="1222">
                  <c:v>40690</c:v>
                </c:pt>
                <c:pt idx="1223">
                  <c:v>40689</c:v>
                </c:pt>
                <c:pt idx="1224">
                  <c:v>40688</c:v>
                </c:pt>
                <c:pt idx="1225">
                  <c:v>40687</c:v>
                </c:pt>
                <c:pt idx="1226">
                  <c:v>40686</c:v>
                </c:pt>
                <c:pt idx="1227">
                  <c:v>40685</c:v>
                </c:pt>
                <c:pt idx="1228">
                  <c:v>40684</c:v>
                </c:pt>
                <c:pt idx="1229">
                  <c:v>40683</c:v>
                </c:pt>
                <c:pt idx="1230">
                  <c:v>40682</c:v>
                </c:pt>
                <c:pt idx="1231">
                  <c:v>40681</c:v>
                </c:pt>
                <c:pt idx="1232">
                  <c:v>40680</c:v>
                </c:pt>
                <c:pt idx="1233">
                  <c:v>40679</c:v>
                </c:pt>
                <c:pt idx="1234">
                  <c:v>40678</c:v>
                </c:pt>
                <c:pt idx="1235">
                  <c:v>40677</c:v>
                </c:pt>
                <c:pt idx="1236">
                  <c:v>40676</c:v>
                </c:pt>
                <c:pt idx="1237">
                  <c:v>40675</c:v>
                </c:pt>
                <c:pt idx="1238">
                  <c:v>40674</c:v>
                </c:pt>
                <c:pt idx="1239">
                  <c:v>40673</c:v>
                </c:pt>
                <c:pt idx="1240">
                  <c:v>40672</c:v>
                </c:pt>
                <c:pt idx="1241">
                  <c:v>40671</c:v>
                </c:pt>
                <c:pt idx="1242">
                  <c:v>40670</c:v>
                </c:pt>
                <c:pt idx="1243">
                  <c:v>40669</c:v>
                </c:pt>
                <c:pt idx="1244">
                  <c:v>40668</c:v>
                </c:pt>
                <c:pt idx="1245">
                  <c:v>40667</c:v>
                </c:pt>
                <c:pt idx="1246">
                  <c:v>40666</c:v>
                </c:pt>
                <c:pt idx="1247">
                  <c:v>40665</c:v>
                </c:pt>
                <c:pt idx="1248">
                  <c:v>40664</c:v>
                </c:pt>
                <c:pt idx="1249">
                  <c:v>40663</c:v>
                </c:pt>
                <c:pt idx="1250">
                  <c:v>40662</c:v>
                </c:pt>
                <c:pt idx="1251">
                  <c:v>40661</c:v>
                </c:pt>
                <c:pt idx="1252">
                  <c:v>40660</c:v>
                </c:pt>
                <c:pt idx="1253">
                  <c:v>40659</c:v>
                </c:pt>
                <c:pt idx="1254">
                  <c:v>40658</c:v>
                </c:pt>
                <c:pt idx="1255">
                  <c:v>40657</c:v>
                </c:pt>
                <c:pt idx="1256">
                  <c:v>40656</c:v>
                </c:pt>
                <c:pt idx="1257">
                  <c:v>40655</c:v>
                </c:pt>
                <c:pt idx="1258">
                  <c:v>40654</c:v>
                </c:pt>
                <c:pt idx="1259">
                  <c:v>40653</c:v>
                </c:pt>
                <c:pt idx="1260">
                  <c:v>40652</c:v>
                </c:pt>
                <c:pt idx="1261">
                  <c:v>40651</c:v>
                </c:pt>
                <c:pt idx="1262">
                  <c:v>40650</c:v>
                </c:pt>
                <c:pt idx="1263">
                  <c:v>40649</c:v>
                </c:pt>
                <c:pt idx="1264">
                  <c:v>40648</c:v>
                </c:pt>
                <c:pt idx="1265">
                  <c:v>40647</c:v>
                </c:pt>
                <c:pt idx="1266">
                  <c:v>40646</c:v>
                </c:pt>
                <c:pt idx="1267">
                  <c:v>40645</c:v>
                </c:pt>
                <c:pt idx="1268">
                  <c:v>40644</c:v>
                </c:pt>
                <c:pt idx="1269">
                  <c:v>40643</c:v>
                </c:pt>
                <c:pt idx="1270">
                  <c:v>40642</c:v>
                </c:pt>
                <c:pt idx="1271">
                  <c:v>40641</c:v>
                </c:pt>
                <c:pt idx="1272">
                  <c:v>40640</c:v>
                </c:pt>
                <c:pt idx="1273">
                  <c:v>40639</c:v>
                </c:pt>
                <c:pt idx="1274">
                  <c:v>40638</c:v>
                </c:pt>
                <c:pt idx="1275">
                  <c:v>40637</c:v>
                </c:pt>
                <c:pt idx="1276">
                  <c:v>40636</c:v>
                </c:pt>
                <c:pt idx="1277">
                  <c:v>40635</c:v>
                </c:pt>
                <c:pt idx="1278">
                  <c:v>40634</c:v>
                </c:pt>
                <c:pt idx="1279">
                  <c:v>40633</c:v>
                </c:pt>
                <c:pt idx="1280">
                  <c:v>40632</c:v>
                </c:pt>
                <c:pt idx="1281">
                  <c:v>40631</c:v>
                </c:pt>
                <c:pt idx="1282">
                  <c:v>40630</c:v>
                </c:pt>
                <c:pt idx="1283">
                  <c:v>40629</c:v>
                </c:pt>
                <c:pt idx="1284">
                  <c:v>40628</c:v>
                </c:pt>
                <c:pt idx="1285">
                  <c:v>40627</c:v>
                </c:pt>
                <c:pt idx="1286">
                  <c:v>40626</c:v>
                </c:pt>
                <c:pt idx="1287">
                  <c:v>40625</c:v>
                </c:pt>
                <c:pt idx="1288">
                  <c:v>40624</c:v>
                </c:pt>
                <c:pt idx="1289">
                  <c:v>40623</c:v>
                </c:pt>
                <c:pt idx="1290">
                  <c:v>40622</c:v>
                </c:pt>
                <c:pt idx="1291">
                  <c:v>40621</c:v>
                </c:pt>
                <c:pt idx="1292">
                  <c:v>40620</c:v>
                </c:pt>
                <c:pt idx="1293">
                  <c:v>40619</c:v>
                </c:pt>
                <c:pt idx="1294">
                  <c:v>40618</c:v>
                </c:pt>
                <c:pt idx="1295">
                  <c:v>40617</c:v>
                </c:pt>
                <c:pt idx="1296">
                  <c:v>40616</c:v>
                </c:pt>
                <c:pt idx="1297">
                  <c:v>40615</c:v>
                </c:pt>
                <c:pt idx="1298">
                  <c:v>40614</c:v>
                </c:pt>
                <c:pt idx="1299">
                  <c:v>40613</c:v>
                </c:pt>
                <c:pt idx="1300">
                  <c:v>40612</c:v>
                </c:pt>
                <c:pt idx="1301">
                  <c:v>40611</c:v>
                </c:pt>
                <c:pt idx="1302">
                  <c:v>40610</c:v>
                </c:pt>
                <c:pt idx="1303">
                  <c:v>40609</c:v>
                </c:pt>
                <c:pt idx="1304">
                  <c:v>40608</c:v>
                </c:pt>
                <c:pt idx="1305">
                  <c:v>40607</c:v>
                </c:pt>
                <c:pt idx="1306">
                  <c:v>40606</c:v>
                </c:pt>
                <c:pt idx="1307">
                  <c:v>40605</c:v>
                </c:pt>
                <c:pt idx="1308">
                  <c:v>40604</c:v>
                </c:pt>
                <c:pt idx="1309">
                  <c:v>40603</c:v>
                </c:pt>
                <c:pt idx="1310">
                  <c:v>40602</c:v>
                </c:pt>
                <c:pt idx="1311">
                  <c:v>40601</c:v>
                </c:pt>
                <c:pt idx="1312">
                  <c:v>40600</c:v>
                </c:pt>
                <c:pt idx="1313">
                  <c:v>40599</c:v>
                </c:pt>
                <c:pt idx="1314">
                  <c:v>40598</c:v>
                </c:pt>
                <c:pt idx="1315">
                  <c:v>40597</c:v>
                </c:pt>
                <c:pt idx="1316">
                  <c:v>40596</c:v>
                </c:pt>
                <c:pt idx="1317">
                  <c:v>40595</c:v>
                </c:pt>
                <c:pt idx="1318">
                  <c:v>40594</c:v>
                </c:pt>
                <c:pt idx="1319">
                  <c:v>40593</c:v>
                </c:pt>
                <c:pt idx="1320">
                  <c:v>40592</c:v>
                </c:pt>
                <c:pt idx="1321">
                  <c:v>40591</c:v>
                </c:pt>
                <c:pt idx="1322">
                  <c:v>40590</c:v>
                </c:pt>
                <c:pt idx="1323">
                  <c:v>40589</c:v>
                </c:pt>
                <c:pt idx="1324">
                  <c:v>40588</c:v>
                </c:pt>
                <c:pt idx="1325">
                  <c:v>40587</c:v>
                </c:pt>
                <c:pt idx="1326">
                  <c:v>40586</c:v>
                </c:pt>
                <c:pt idx="1327">
                  <c:v>40585</c:v>
                </c:pt>
                <c:pt idx="1328">
                  <c:v>40584</c:v>
                </c:pt>
                <c:pt idx="1329">
                  <c:v>40583</c:v>
                </c:pt>
                <c:pt idx="1330">
                  <c:v>40582</c:v>
                </c:pt>
                <c:pt idx="1331">
                  <c:v>40581</c:v>
                </c:pt>
                <c:pt idx="1332">
                  <c:v>40580</c:v>
                </c:pt>
                <c:pt idx="1333">
                  <c:v>40579</c:v>
                </c:pt>
                <c:pt idx="1334">
                  <c:v>40578</c:v>
                </c:pt>
                <c:pt idx="1335">
                  <c:v>40577</c:v>
                </c:pt>
                <c:pt idx="1336">
                  <c:v>40576</c:v>
                </c:pt>
                <c:pt idx="1337">
                  <c:v>40575</c:v>
                </c:pt>
                <c:pt idx="1338">
                  <c:v>40574</c:v>
                </c:pt>
                <c:pt idx="1339">
                  <c:v>40573</c:v>
                </c:pt>
                <c:pt idx="1340">
                  <c:v>40572</c:v>
                </c:pt>
                <c:pt idx="1341">
                  <c:v>40571</c:v>
                </c:pt>
                <c:pt idx="1342">
                  <c:v>40570</c:v>
                </c:pt>
                <c:pt idx="1343">
                  <c:v>40569</c:v>
                </c:pt>
                <c:pt idx="1344">
                  <c:v>40568</c:v>
                </c:pt>
                <c:pt idx="1345">
                  <c:v>40567</c:v>
                </c:pt>
                <c:pt idx="1346">
                  <c:v>40566</c:v>
                </c:pt>
                <c:pt idx="1347">
                  <c:v>40565</c:v>
                </c:pt>
                <c:pt idx="1348">
                  <c:v>40564</c:v>
                </c:pt>
                <c:pt idx="1349">
                  <c:v>40563</c:v>
                </c:pt>
                <c:pt idx="1350">
                  <c:v>40562</c:v>
                </c:pt>
                <c:pt idx="1351">
                  <c:v>40561</c:v>
                </c:pt>
                <c:pt idx="1352">
                  <c:v>40560</c:v>
                </c:pt>
                <c:pt idx="1353">
                  <c:v>40559</c:v>
                </c:pt>
                <c:pt idx="1354">
                  <c:v>40558</c:v>
                </c:pt>
                <c:pt idx="1355">
                  <c:v>40557</c:v>
                </c:pt>
                <c:pt idx="1356">
                  <c:v>40556</c:v>
                </c:pt>
                <c:pt idx="1357">
                  <c:v>40555</c:v>
                </c:pt>
                <c:pt idx="1358">
                  <c:v>40554</c:v>
                </c:pt>
                <c:pt idx="1359">
                  <c:v>40553</c:v>
                </c:pt>
                <c:pt idx="1360">
                  <c:v>40552</c:v>
                </c:pt>
                <c:pt idx="1361">
                  <c:v>40551</c:v>
                </c:pt>
                <c:pt idx="1362">
                  <c:v>40550</c:v>
                </c:pt>
                <c:pt idx="1363">
                  <c:v>40549</c:v>
                </c:pt>
                <c:pt idx="1364">
                  <c:v>40548</c:v>
                </c:pt>
                <c:pt idx="1365">
                  <c:v>40547</c:v>
                </c:pt>
                <c:pt idx="1366">
                  <c:v>40546</c:v>
                </c:pt>
                <c:pt idx="1367">
                  <c:v>40545</c:v>
                </c:pt>
                <c:pt idx="1368">
                  <c:v>40544</c:v>
                </c:pt>
                <c:pt idx="1369">
                  <c:v>40543</c:v>
                </c:pt>
                <c:pt idx="1370">
                  <c:v>40542</c:v>
                </c:pt>
                <c:pt idx="1371">
                  <c:v>40541</c:v>
                </c:pt>
                <c:pt idx="1372">
                  <c:v>40540</c:v>
                </c:pt>
                <c:pt idx="1373">
                  <c:v>40539</c:v>
                </c:pt>
                <c:pt idx="1374">
                  <c:v>40538</c:v>
                </c:pt>
                <c:pt idx="1375">
                  <c:v>40537</c:v>
                </c:pt>
                <c:pt idx="1376">
                  <c:v>40536</c:v>
                </c:pt>
                <c:pt idx="1377">
                  <c:v>40535</c:v>
                </c:pt>
                <c:pt idx="1378">
                  <c:v>40534</c:v>
                </c:pt>
                <c:pt idx="1379">
                  <c:v>40533</c:v>
                </c:pt>
                <c:pt idx="1380">
                  <c:v>40532</c:v>
                </c:pt>
                <c:pt idx="1381">
                  <c:v>40531</c:v>
                </c:pt>
                <c:pt idx="1382">
                  <c:v>40530</c:v>
                </c:pt>
                <c:pt idx="1383">
                  <c:v>40529</c:v>
                </c:pt>
                <c:pt idx="1384">
                  <c:v>40528</c:v>
                </c:pt>
                <c:pt idx="1385">
                  <c:v>40527</c:v>
                </c:pt>
                <c:pt idx="1386">
                  <c:v>40526</c:v>
                </c:pt>
                <c:pt idx="1387">
                  <c:v>40525</c:v>
                </c:pt>
                <c:pt idx="1388">
                  <c:v>40524</c:v>
                </c:pt>
                <c:pt idx="1389">
                  <c:v>40523</c:v>
                </c:pt>
                <c:pt idx="1390">
                  <c:v>40522</c:v>
                </c:pt>
                <c:pt idx="1391">
                  <c:v>40521</c:v>
                </c:pt>
                <c:pt idx="1392">
                  <c:v>40520</c:v>
                </c:pt>
                <c:pt idx="1393">
                  <c:v>40519</c:v>
                </c:pt>
                <c:pt idx="1394">
                  <c:v>40518</c:v>
                </c:pt>
                <c:pt idx="1395">
                  <c:v>40517</c:v>
                </c:pt>
                <c:pt idx="1396">
                  <c:v>40516</c:v>
                </c:pt>
                <c:pt idx="1397">
                  <c:v>40515</c:v>
                </c:pt>
                <c:pt idx="1398">
                  <c:v>40514</c:v>
                </c:pt>
                <c:pt idx="1399">
                  <c:v>40513</c:v>
                </c:pt>
                <c:pt idx="1400">
                  <c:v>40512</c:v>
                </c:pt>
                <c:pt idx="1401">
                  <c:v>40511</c:v>
                </c:pt>
                <c:pt idx="1402">
                  <c:v>40510</c:v>
                </c:pt>
                <c:pt idx="1403">
                  <c:v>40509</c:v>
                </c:pt>
                <c:pt idx="1404">
                  <c:v>40508</c:v>
                </c:pt>
                <c:pt idx="1405">
                  <c:v>40507</c:v>
                </c:pt>
                <c:pt idx="1406">
                  <c:v>40506</c:v>
                </c:pt>
                <c:pt idx="1407">
                  <c:v>40505</c:v>
                </c:pt>
                <c:pt idx="1408">
                  <c:v>40504</c:v>
                </c:pt>
                <c:pt idx="1409">
                  <c:v>40503</c:v>
                </c:pt>
                <c:pt idx="1410">
                  <c:v>40502</c:v>
                </c:pt>
                <c:pt idx="1411">
                  <c:v>40501</c:v>
                </c:pt>
                <c:pt idx="1412">
                  <c:v>40500</c:v>
                </c:pt>
                <c:pt idx="1413">
                  <c:v>40499</c:v>
                </c:pt>
                <c:pt idx="1414">
                  <c:v>40498</c:v>
                </c:pt>
                <c:pt idx="1415">
                  <c:v>40497</c:v>
                </c:pt>
                <c:pt idx="1416">
                  <c:v>40496</c:v>
                </c:pt>
                <c:pt idx="1417">
                  <c:v>40495</c:v>
                </c:pt>
                <c:pt idx="1418">
                  <c:v>40494</c:v>
                </c:pt>
                <c:pt idx="1419">
                  <c:v>40493</c:v>
                </c:pt>
                <c:pt idx="1420">
                  <c:v>40492</c:v>
                </c:pt>
                <c:pt idx="1421">
                  <c:v>40491</c:v>
                </c:pt>
                <c:pt idx="1422">
                  <c:v>40490</c:v>
                </c:pt>
                <c:pt idx="1423">
                  <c:v>40489</c:v>
                </c:pt>
                <c:pt idx="1424">
                  <c:v>40488</c:v>
                </c:pt>
                <c:pt idx="1425">
                  <c:v>40487</c:v>
                </c:pt>
                <c:pt idx="1426">
                  <c:v>40486</c:v>
                </c:pt>
                <c:pt idx="1427">
                  <c:v>40485</c:v>
                </c:pt>
                <c:pt idx="1428">
                  <c:v>40484</c:v>
                </c:pt>
                <c:pt idx="1429">
                  <c:v>40483</c:v>
                </c:pt>
                <c:pt idx="1430">
                  <c:v>40482</c:v>
                </c:pt>
                <c:pt idx="1431">
                  <c:v>40481</c:v>
                </c:pt>
                <c:pt idx="1432">
                  <c:v>40480</c:v>
                </c:pt>
                <c:pt idx="1433">
                  <c:v>40479</c:v>
                </c:pt>
                <c:pt idx="1434">
                  <c:v>40478</c:v>
                </c:pt>
                <c:pt idx="1435">
                  <c:v>40477</c:v>
                </c:pt>
                <c:pt idx="1436">
                  <c:v>40476</c:v>
                </c:pt>
                <c:pt idx="1437">
                  <c:v>40475</c:v>
                </c:pt>
                <c:pt idx="1438">
                  <c:v>40474</c:v>
                </c:pt>
                <c:pt idx="1439">
                  <c:v>40473</c:v>
                </c:pt>
                <c:pt idx="1440">
                  <c:v>40472</c:v>
                </c:pt>
                <c:pt idx="1441">
                  <c:v>40471</c:v>
                </c:pt>
                <c:pt idx="1442">
                  <c:v>40470</c:v>
                </c:pt>
                <c:pt idx="1443">
                  <c:v>40469</c:v>
                </c:pt>
                <c:pt idx="1444">
                  <c:v>40468</c:v>
                </c:pt>
                <c:pt idx="1445">
                  <c:v>40467</c:v>
                </c:pt>
                <c:pt idx="1446">
                  <c:v>40466</c:v>
                </c:pt>
                <c:pt idx="1447">
                  <c:v>40465</c:v>
                </c:pt>
                <c:pt idx="1448">
                  <c:v>40464</c:v>
                </c:pt>
                <c:pt idx="1449">
                  <c:v>40463</c:v>
                </c:pt>
                <c:pt idx="1450">
                  <c:v>40462</c:v>
                </c:pt>
                <c:pt idx="1451">
                  <c:v>40461</c:v>
                </c:pt>
                <c:pt idx="1452">
                  <c:v>40460</c:v>
                </c:pt>
                <c:pt idx="1453">
                  <c:v>40459</c:v>
                </c:pt>
                <c:pt idx="1454">
                  <c:v>40458</c:v>
                </c:pt>
                <c:pt idx="1455">
                  <c:v>40457</c:v>
                </c:pt>
                <c:pt idx="1456">
                  <c:v>40456</c:v>
                </c:pt>
                <c:pt idx="1457">
                  <c:v>40455</c:v>
                </c:pt>
                <c:pt idx="1458">
                  <c:v>40454</c:v>
                </c:pt>
                <c:pt idx="1459">
                  <c:v>40453</c:v>
                </c:pt>
                <c:pt idx="1460">
                  <c:v>40452</c:v>
                </c:pt>
                <c:pt idx="1461">
                  <c:v>40451</c:v>
                </c:pt>
                <c:pt idx="1462">
                  <c:v>40450</c:v>
                </c:pt>
                <c:pt idx="1463">
                  <c:v>40449</c:v>
                </c:pt>
                <c:pt idx="1464">
                  <c:v>40448</c:v>
                </c:pt>
                <c:pt idx="1465">
                  <c:v>40447</c:v>
                </c:pt>
                <c:pt idx="1466">
                  <c:v>40446</c:v>
                </c:pt>
                <c:pt idx="1467">
                  <c:v>40445</c:v>
                </c:pt>
                <c:pt idx="1468">
                  <c:v>40444</c:v>
                </c:pt>
                <c:pt idx="1469">
                  <c:v>40443</c:v>
                </c:pt>
                <c:pt idx="1470">
                  <c:v>40442</c:v>
                </c:pt>
                <c:pt idx="1471">
                  <c:v>40441</c:v>
                </c:pt>
                <c:pt idx="1472">
                  <c:v>40440</c:v>
                </c:pt>
                <c:pt idx="1473">
                  <c:v>40439</c:v>
                </c:pt>
                <c:pt idx="1474">
                  <c:v>40438</c:v>
                </c:pt>
                <c:pt idx="1475">
                  <c:v>40437</c:v>
                </c:pt>
                <c:pt idx="1476">
                  <c:v>40436</c:v>
                </c:pt>
                <c:pt idx="1477">
                  <c:v>40435</c:v>
                </c:pt>
                <c:pt idx="1478">
                  <c:v>40434</c:v>
                </c:pt>
                <c:pt idx="1479">
                  <c:v>40433</c:v>
                </c:pt>
                <c:pt idx="1480">
                  <c:v>40432</c:v>
                </c:pt>
                <c:pt idx="1481">
                  <c:v>40431</c:v>
                </c:pt>
                <c:pt idx="1482">
                  <c:v>40430</c:v>
                </c:pt>
                <c:pt idx="1483">
                  <c:v>40429</c:v>
                </c:pt>
                <c:pt idx="1484">
                  <c:v>40428</c:v>
                </c:pt>
                <c:pt idx="1485">
                  <c:v>40427</c:v>
                </c:pt>
                <c:pt idx="1486">
                  <c:v>40426</c:v>
                </c:pt>
                <c:pt idx="1487">
                  <c:v>40425</c:v>
                </c:pt>
                <c:pt idx="1488">
                  <c:v>40424</c:v>
                </c:pt>
                <c:pt idx="1489">
                  <c:v>40423</c:v>
                </c:pt>
                <c:pt idx="1490">
                  <c:v>40422</c:v>
                </c:pt>
                <c:pt idx="1491">
                  <c:v>40421</c:v>
                </c:pt>
                <c:pt idx="1492">
                  <c:v>40420</c:v>
                </c:pt>
                <c:pt idx="1493">
                  <c:v>40419</c:v>
                </c:pt>
                <c:pt idx="1494">
                  <c:v>40418</c:v>
                </c:pt>
                <c:pt idx="1495">
                  <c:v>40417</c:v>
                </c:pt>
                <c:pt idx="1496">
                  <c:v>40416</c:v>
                </c:pt>
                <c:pt idx="1497">
                  <c:v>40415</c:v>
                </c:pt>
                <c:pt idx="1498">
                  <c:v>40414</c:v>
                </c:pt>
                <c:pt idx="1499">
                  <c:v>40413</c:v>
                </c:pt>
                <c:pt idx="1500">
                  <c:v>40412</c:v>
                </c:pt>
                <c:pt idx="1501">
                  <c:v>40411</c:v>
                </c:pt>
                <c:pt idx="1502">
                  <c:v>40410</c:v>
                </c:pt>
                <c:pt idx="1503">
                  <c:v>40409</c:v>
                </c:pt>
                <c:pt idx="1504">
                  <c:v>40408</c:v>
                </c:pt>
                <c:pt idx="1505">
                  <c:v>40407</c:v>
                </c:pt>
                <c:pt idx="1506">
                  <c:v>40406</c:v>
                </c:pt>
                <c:pt idx="1507">
                  <c:v>40405</c:v>
                </c:pt>
                <c:pt idx="1508">
                  <c:v>40404</c:v>
                </c:pt>
                <c:pt idx="1509">
                  <c:v>40403</c:v>
                </c:pt>
                <c:pt idx="1510">
                  <c:v>40402</c:v>
                </c:pt>
                <c:pt idx="1511">
                  <c:v>40401</c:v>
                </c:pt>
                <c:pt idx="1512">
                  <c:v>40400</c:v>
                </c:pt>
                <c:pt idx="1513">
                  <c:v>40399</c:v>
                </c:pt>
                <c:pt idx="1514">
                  <c:v>40398</c:v>
                </c:pt>
                <c:pt idx="1515">
                  <c:v>40397</c:v>
                </c:pt>
                <c:pt idx="1516">
                  <c:v>40396</c:v>
                </c:pt>
                <c:pt idx="1517">
                  <c:v>40395</c:v>
                </c:pt>
                <c:pt idx="1518">
                  <c:v>40394</c:v>
                </c:pt>
                <c:pt idx="1519">
                  <c:v>40393</c:v>
                </c:pt>
                <c:pt idx="1520">
                  <c:v>40392</c:v>
                </c:pt>
                <c:pt idx="1521">
                  <c:v>40391</c:v>
                </c:pt>
                <c:pt idx="1522">
                  <c:v>40390</c:v>
                </c:pt>
                <c:pt idx="1523">
                  <c:v>40389</c:v>
                </c:pt>
                <c:pt idx="1524">
                  <c:v>40388</c:v>
                </c:pt>
                <c:pt idx="1525">
                  <c:v>40387</c:v>
                </c:pt>
                <c:pt idx="1526">
                  <c:v>40386</c:v>
                </c:pt>
                <c:pt idx="1527">
                  <c:v>40385</c:v>
                </c:pt>
                <c:pt idx="1528">
                  <c:v>40384</c:v>
                </c:pt>
                <c:pt idx="1529">
                  <c:v>40383</c:v>
                </c:pt>
                <c:pt idx="1530">
                  <c:v>40382</c:v>
                </c:pt>
                <c:pt idx="1531">
                  <c:v>40381</c:v>
                </c:pt>
                <c:pt idx="1532">
                  <c:v>40380</c:v>
                </c:pt>
                <c:pt idx="1533">
                  <c:v>40379</c:v>
                </c:pt>
                <c:pt idx="1534">
                  <c:v>40378</c:v>
                </c:pt>
                <c:pt idx="1535">
                  <c:v>40377</c:v>
                </c:pt>
                <c:pt idx="1536">
                  <c:v>40376</c:v>
                </c:pt>
                <c:pt idx="1537">
                  <c:v>40375</c:v>
                </c:pt>
                <c:pt idx="1538">
                  <c:v>40374</c:v>
                </c:pt>
                <c:pt idx="1539">
                  <c:v>40373</c:v>
                </c:pt>
                <c:pt idx="1540">
                  <c:v>40372</c:v>
                </c:pt>
                <c:pt idx="1541">
                  <c:v>40371</c:v>
                </c:pt>
                <c:pt idx="1542">
                  <c:v>40370</c:v>
                </c:pt>
                <c:pt idx="1543">
                  <c:v>40369</c:v>
                </c:pt>
                <c:pt idx="1544">
                  <c:v>40368</c:v>
                </c:pt>
                <c:pt idx="1545">
                  <c:v>40367</c:v>
                </c:pt>
                <c:pt idx="1546">
                  <c:v>40366</c:v>
                </c:pt>
                <c:pt idx="1547">
                  <c:v>40365</c:v>
                </c:pt>
                <c:pt idx="1548">
                  <c:v>40364</c:v>
                </c:pt>
                <c:pt idx="1549">
                  <c:v>40363</c:v>
                </c:pt>
                <c:pt idx="1550">
                  <c:v>40362</c:v>
                </c:pt>
                <c:pt idx="1551">
                  <c:v>40361</c:v>
                </c:pt>
                <c:pt idx="1552">
                  <c:v>40360</c:v>
                </c:pt>
                <c:pt idx="1553">
                  <c:v>40359</c:v>
                </c:pt>
                <c:pt idx="1554">
                  <c:v>40358</c:v>
                </c:pt>
                <c:pt idx="1555">
                  <c:v>40357</c:v>
                </c:pt>
                <c:pt idx="1556">
                  <c:v>40356</c:v>
                </c:pt>
                <c:pt idx="1557">
                  <c:v>40355</c:v>
                </c:pt>
                <c:pt idx="1558">
                  <c:v>40354</c:v>
                </c:pt>
                <c:pt idx="1559">
                  <c:v>40353</c:v>
                </c:pt>
                <c:pt idx="1560">
                  <c:v>40352</c:v>
                </c:pt>
                <c:pt idx="1561">
                  <c:v>40351</c:v>
                </c:pt>
                <c:pt idx="1562">
                  <c:v>40350</c:v>
                </c:pt>
                <c:pt idx="1563">
                  <c:v>40349</c:v>
                </c:pt>
                <c:pt idx="1564">
                  <c:v>40348</c:v>
                </c:pt>
                <c:pt idx="1565">
                  <c:v>40347</c:v>
                </c:pt>
                <c:pt idx="1566">
                  <c:v>40346</c:v>
                </c:pt>
                <c:pt idx="1567">
                  <c:v>40345</c:v>
                </c:pt>
                <c:pt idx="1568">
                  <c:v>40344</c:v>
                </c:pt>
                <c:pt idx="1569">
                  <c:v>40343</c:v>
                </c:pt>
                <c:pt idx="1570">
                  <c:v>40342</c:v>
                </c:pt>
                <c:pt idx="1571">
                  <c:v>40341</c:v>
                </c:pt>
                <c:pt idx="1572">
                  <c:v>40340</c:v>
                </c:pt>
                <c:pt idx="1573">
                  <c:v>40339</c:v>
                </c:pt>
                <c:pt idx="1574">
                  <c:v>40338</c:v>
                </c:pt>
                <c:pt idx="1575">
                  <c:v>40337</c:v>
                </c:pt>
                <c:pt idx="1576">
                  <c:v>40336</c:v>
                </c:pt>
                <c:pt idx="1577">
                  <c:v>40335</c:v>
                </c:pt>
                <c:pt idx="1578">
                  <c:v>40334</c:v>
                </c:pt>
                <c:pt idx="1579">
                  <c:v>40333</c:v>
                </c:pt>
                <c:pt idx="1580">
                  <c:v>40332</c:v>
                </c:pt>
                <c:pt idx="1581">
                  <c:v>40331</c:v>
                </c:pt>
                <c:pt idx="1582">
                  <c:v>40330</c:v>
                </c:pt>
                <c:pt idx="1583">
                  <c:v>40329</c:v>
                </c:pt>
                <c:pt idx="1584">
                  <c:v>40328</c:v>
                </c:pt>
                <c:pt idx="1585">
                  <c:v>40327</c:v>
                </c:pt>
                <c:pt idx="1586">
                  <c:v>40326</c:v>
                </c:pt>
                <c:pt idx="1587">
                  <c:v>40325</c:v>
                </c:pt>
                <c:pt idx="1588">
                  <c:v>40324</c:v>
                </c:pt>
                <c:pt idx="1589">
                  <c:v>40323</c:v>
                </c:pt>
                <c:pt idx="1590">
                  <c:v>40322</c:v>
                </c:pt>
                <c:pt idx="1591">
                  <c:v>40321</c:v>
                </c:pt>
                <c:pt idx="1592">
                  <c:v>40320</c:v>
                </c:pt>
                <c:pt idx="1593">
                  <c:v>40319</c:v>
                </c:pt>
                <c:pt idx="1594">
                  <c:v>40318</c:v>
                </c:pt>
                <c:pt idx="1595">
                  <c:v>40317</c:v>
                </c:pt>
                <c:pt idx="1596">
                  <c:v>40316</c:v>
                </c:pt>
                <c:pt idx="1597">
                  <c:v>40315</c:v>
                </c:pt>
                <c:pt idx="1598">
                  <c:v>40314</c:v>
                </c:pt>
                <c:pt idx="1599">
                  <c:v>40313</c:v>
                </c:pt>
                <c:pt idx="1600">
                  <c:v>40312</c:v>
                </c:pt>
                <c:pt idx="1601">
                  <c:v>40311</c:v>
                </c:pt>
                <c:pt idx="1602">
                  <c:v>40310</c:v>
                </c:pt>
                <c:pt idx="1603">
                  <c:v>40309</c:v>
                </c:pt>
                <c:pt idx="1604">
                  <c:v>40308</c:v>
                </c:pt>
                <c:pt idx="1605">
                  <c:v>40307</c:v>
                </c:pt>
                <c:pt idx="1606">
                  <c:v>40306</c:v>
                </c:pt>
                <c:pt idx="1607">
                  <c:v>40305</c:v>
                </c:pt>
                <c:pt idx="1608">
                  <c:v>40304</c:v>
                </c:pt>
                <c:pt idx="1609">
                  <c:v>40303</c:v>
                </c:pt>
                <c:pt idx="1610">
                  <c:v>40302</c:v>
                </c:pt>
                <c:pt idx="1611">
                  <c:v>40301</c:v>
                </c:pt>
                <c:pt idx="1612">
                  <c:v>40300</c:v>
                </c:pt>
                <c:pt idx="1613">
                  <c:v>40299</c:v>
                </c:pt>
                <c:pt idx="1614">
                  <c:v>40298</c:v>
                </c:pt>
                <c:pt idx="1615">
                  <c:v>40297</c:v>
                </c:pt>
                <c:pt idx="1616">
                  <c:v>40296</c:v>
                </c:pt>
                <c:pt idx="1617">
                  <c:v>40295</c:v>
                </c:pt>
                <c:pt idx="1618">
                  <c:v>40294</c:v>
                </c:pt>
                <c:pt idx="1619">
                  <c:v>40293</c:v>
                </c:pt>
                <c:pt idx="1620">
                  <c:v>40292</c:v>
                </c:pt>
                <c:pt idx="1621">
                  <c:v>40291</c:v>
                </c:pt>
                <c:pt idx="1622">
                  <c:v>40290</c:v>
                </c:pt>
                <c:pt idx="1623">
                  <c:v>40289</c:v>
                </c:pt>
                <c:pt idx="1624">
                  <c:v>40288</c:v>
                </c:pt>
                <c:pt idx="1625">
                  <c:v>40287</c:v>
                </c:pt>
                <c:pt idx="1626">
                  <c:v>40286</c:v>
                </c:pt>
                <c:pt idx="1627">
                  <c:v>40285</c:v>
                </c:pt>
                <c:pt idx="1628">
                  <c:v>40284</c:v>
                </c:pt>
                <c:pt idx="1629">
                  <c:v>40283</c:v>
                </c:pt>
                <c:pt idx="1630">
                  <c:v>40282</c:v>
                </c:pt>
                <c:pt idx="1631">
                  <c:v>40281</c:v>
                </c:pt>
                <c:pt idx="1632">
                  <c:v>40280</c:v>
                </c:pt>
                <c:pt idx="1633">
                  <c:v>40279</c:v>
                </c:pt>
                <c:pt idx="1634">
                  <c:v>40278</c:v>
                </c:pt>
                <c:pt idx="1635">
                  <c:v>40277</c:v>
                </c:pt>
                <c:pt idx="1636">
                  <c:v>40276</c:v>
                </c:pt>
                <c:pt idx="1637">
                  <c:v>40275</c:v>
                </c:pt>
                <c:pt idx="1638">
                  <c:v>40274</c:v>
                </c:pt>
                <c:pt idx="1639">
                  <c:v>40273</c:v>
                </c:pt>
                <c:pt idx="1640">
                  <c:v>40272</c:v>
                </c:pt>
                <c:pt idx="1641">
                  <c:v>40271</c:v>
                </c:pt>
                <c:pt idx="1642">
                  <c:v>40270</c:v>
                </c:pt>
                <c:pt idx="1643">
                  <c:v>40269</c:v>
                </c:pt>
                <c:pt idx="1644">
                  <c:v>40268</c:v>
                </c:pt>
                <c:pt idx="1645">
                  <c:v>40267</c:v>
                </c:pt>
                <c:pt idx="1646">
                  <c:v>40266</c:v>
                </c:pt>
                <c:pt idx="1647">
                  <c:v>40265</c:v>
                </c:pt>
                <c:pt idx="1648">
                  <c:v>40264</c:v>
                </c:pt>
                <c:pt idx="1649">
                  <c:v>40263</c:v>
                </c:pt>
                <c:pt idx="1650">
                  <c:v>40262</c:v>
                </c:pt>
                <c:pt idx="1651">
                  <c:v>40261</c:v>
                </c:pt>
                <c:pt idx="1652">
                  <c:v>40260</c:v>
                </c:pt>
                <c:pt idx="1653">
                  <c:v>40259</c:v>
                </c:pt>
                <c:pt idx="1654">
                  <c:v>40258</c:v>
                </c:pt>
                <c:pt idx="1655">
                  <c:v>40257</c:v>
                </c:pt>
                <c:pt idx="1656">
                  <c:v>40256</c:v>
                </c:pt>
                <c:pt idx="1657">
                  <c:v>40255</c:v>
                </c:pt>
                <c:pt idx="1658">
                  <c:v>40254</c:v>
                </c:pt>
                <c:pt idx="1659">
                  <c:v>40253</c:v>
                </c:pt>
                <c:pt idx="1660">
                  <c:v>40252</c:v>
                </c:pt>
                <c:pt idx="1661">
                  <c:v>40251</c:v>
                </c:pt>
                <c:pt idx="1662">
                  <c:v>40250</c:v>
                </c:pt>
                <c:pt idx="1663">
                  <c:v>40249</c:v>
                </c:pt>
                <c:pt idx="1664">
                  <c:v>40248</c:v>
                </c:pt>
                <c:pt idx="1665">
                  <c:v>40247</c:v>
                </c:pt>
                <c:pt idx="1666">
                  <c:v>40246</c:v>
                </c:pt>
                <c:pt idx="1667">
                  <c:v>40245</c:v>
                </c:pt>
                <c:pt idx="1668">
                  <c:v>40244</c:v>
                </c:pt>
                <c:pt idx="1669">
                  <c:v>40243</c:v>
                </c:pt>
                <c:pt idx="1670">
                  <c:v>40242</c:v>
                </c:pt>
                <c:pt idx="1671">
                  <c:v>40241</c:v>
                </c:pt>
                <c:pt idx="1672">
                  <c:v>40240</c:v>
                </c:pt>
                <c:pt idx="1673">
                  <c:v>40239</c:v>
                </c:pt>
                <c:pt idx="1674">
                  <c:v>40238</c:v>
                </c:pt>
                <c:pt idx="1675">
                  <c:v>40237</c:v>
                </c:pt>
                <c:pt idx="1676">
                  <c:v>40236</c:v>
                </c:pt>
                <c:pt idx="1677">
                  <c:v>40235</c:v>
                </c:pt>
                <c:pt idx="1678">
                  <c:v>40234</c:v>
                </c:pt>
                <c:pt idx="1679">
                  <c:v>40233</c:v>
                </c:pt>
                <c:pt idx="1680">
                  <c:v>40232</c:v>
                </c:pt>
                <c:pt idx="1681">
                  <c:v>40231</c:v>
                </c:pt>
                <c:pt idx="1682">
                  <c:v>40230</c:v>
                </c:pt>
                <c:pt idx="1683">
                  <c:v>40229</c:v>
                </c:pt>
                <c:pt idx="1684">
                  <c:v>40228</c:v>
                </c:pt>
                <c:pt idx="1685">
                  <c:v>40227</c:v>
                </c:pt>
                <c:pt idx="1686">
                  <c:v>40226</c:v>
                </c:pt>
                <c:pt idx="1687">
                  <c:v>40225</c:v>
                </c:pt>
                <c:pt idx="1688">
                  <c:v>40224</c:v>
                </c:pt>
                <c:pt idx="1689">
                  <c:v>40223</c:v>
                </c:pt>
                <c:pt idx="1690">
                  <c:v>40222</c:v>
                </c:pt>
                <c:pt idx="1691">
                  <c:v>40221</c:v>
                </c:pt>
                <c:pt idx="1692">
                  <c:v>40220</c:v>
                </c:pt>
                <c:pt idx="1693">
                  <c:v>40219</c:v>
                </c:pt>
                <c:pt idx="1694">
                  <c:v>40218</c:v>
                </c:pt>
                <c:pt idx="1695">
                  <c:v>40217</c:v>
                </c:pt>
                <c:pt idx="1696">
                  <c:v>40216</c:v>
                </c:pt>
                <c:pt idx="1697">
                  <c:v>40215</c:v>
                </c:pt>
                <c:pt idx="1698">
                  <c:v>40214</c:v>
                </c:pt>
                <c:pt idx="1699">
                  <c:v>40213</c:v>
                </c:pt>
                <c:pt idx="1700">
                  <c:v>40212</c:v>
                </c:pt>
                <c:pt idx="1701">
                  <c:v>40211</c:v>
                </c:pt>
                <c:pt idx="1702">
                  <c:v>40210</c:v>
                </c:pt>
                <c:pt idx="1703">
                  <c:v>40209</c:v>
                </c:pt>
                <c:pt idx="1704">
                  <c:v>40208</c:v>
                </c:pt>
                <c:pt idx="1705">
                  <c:v>40207</c:v>
                </c:pt>
                <c:pt idx="1706">
                  <c:v>40206</c:v>
                </c:pt>
                <c:pt idx="1707">
                  <c:v>40205</c:v>
                </c:pt>
                <c:pt idx="1708">
                  <c:v>40204</c:v>
                </c:pt>
                <c:pt idx="1709">
                  <c:v>40203</c:v>
                </c:pt>
                <c:pt idx="1710">
                  <c:v>40202</c:v>
                </c:pt>
                <c:pt idx="1711">
                  <c:v>40201</c:v>
                </c:pt>
                <c:pt idx="1712">
                  <c:v>40200</c:v>
                </c:pt>
                <c:pt idx="1713">
                  <c:v>40199</c:v>
                </c:pt>
                <c:pt idx="1714">
                  <c:v>40198</c:v>
                </c:pt>
                <c:pt idx="1715">
                  <c:v>40197</c:v>
                </c:pt>
                <c:pt idx="1716">
                  <c:v>40196</c:v>
                </c:pt>
                <c:pt idx="1717">
                  <c:v>40195</c:v>
                </c:pt>
                <c:pt idx="1718">
                  <c:v>40194</c:v>
                </c:pt>
                <c:pt idx="1719">
                  <c:v>40193</c:v>
                </c:pt>
                <c:pt idx="1720">
                  <c:v>40192</c:v>
                </c:pt>
                <c:pt idx="1721">
                  <c:v>40191</c:v>
                </c:pt>
                <c:pt idx="1722">
                  <c:v>40190</c:v>
                </c:pt>
                <c:pt idx="1723">
                  <c:v>40189</c:v>
                </c:pt>
                <c:pt idx="1724">
                  <c:v>40188</c:v>
                </c:pt>
                <c:pt idx="1725">
                  <c:v>40187</c:v>
                </c:pt>
                <c:pt idx="1726">
                  <c:v>40186</c:v>
                </c:pt>
                <c:pt idx="1727">
                  <c:v>40185</c:v>
                </c:pt>
                <c:pt idx="1728">
                  <c:v>40184</c:v>
                </c:pt>
                <c:pt idx="1729">
                  <c:v>40183</c:v>
                </c:pt>
                <c:pt idx="1730">
                  <c:v>40182</c:v>
                </c:pt>
                <c:pt idx="1731">
                  <c:v>40181</c:v>
                </c:pt>
                <c:pt idx="1732">
                  <c:v>40180</c:v>
                </c:pt>
                <c:pt idx="1733">
                  <c:v>40179</c:v>
                </c:pt>
                <c:pt idx="1734">
                  <c:v>40178</c:v>
                </c:pt>
                <c:pt idx="1735">
                  <c:v>40177</c:v>
                </c:pt>
                <c:pt idx="1736">
                  <c:v>40176</c:v>
                </c:pt>
                <c:pt idx="1737">
                  <c:v>40175</c:v>
                </c:pt>
                <c:pt idx="1738">
                  <c:v>40174</c:v>
                </c:pt>
                <c:pt idx="1739">
                  <c:v>40173</c:v>
                </c:pt>
                <c:pt idx="1740">
                  <c:v>40172</c:v>
                </c:pt>
                <c:pt idx="1741">
                  <c:v>40171</c:v>
                </c:pt>
                <c:pt idx="1742">
                  <c:v>40170</c:v>
                </c:pt>
                <c:pt idx="1743">
                  <c:v>40169</c:v>
                </c:pt>
                <c:pt idx="1744">
                  <c:v>40168</c:v>
                </c:pt>
                <c:pt idx="1745">
                  <c:v>40167</c:v>
                </c:pt>
                <c:pt idx="1746">
                  <c:v>40166</c:v>
                </c:pt>
                <c:pt idx="1747">
                  <c:v>40165</c:v>
                </c:pt>
                <c:pt idx="1748">
                  <c:v>40164</c:v>
                </c:pt>
                <c:pt idx="1749">
                  <c:v>40163</c:v>
                </c:pt>
                <c:pt idx="1750">
                  <c:v>40162</c:v>
                </c:pt>
                <c:pt idx="1751">
                  <c:v>40161</c:v>
                </c:pt>
                <c:pt idx="1752">
                  <c:v>40160</c:v>
                </c:pt>
                <c:pt idx="1753">
                  <c:v>40159</c:v>
                </c:pt>
                <c:pt idx="1754">
                  <c:v>40158</c:v>
                </c:pt>
                <c:pt idx="1755">
                  <c:v>40157</c:v>
                </c:pt>
                <c:pt idx="1756">
                  <c:v>40156</c:v>
                </c:pt>
                <c:pt idx="1757">
                  <c:v>40155</c:v>
                </c:pt>
                <c:pt idx="1758">
                  <c:v>40154</c:v>
                </c:pt>
                <c:pt idx="1759">
                  <c:v>40153</c:v>
                </c:pt>
                <c:pt idx="1760">
                  <c:v>40152</c:v>
                </c:pt>
                <c:pt idx="1761">
                  <c:v>40151</c:v>
                </c:pt>
                <c:pt idx="1762">
                  <c:v>40150</c:v>
                </c:pt>
                <c:pt idx="1763">
                  <c:v>40149</c:v>
                </c:pt>
                <c:pt idx="1764">
                  <c:v>40148</c:v>
                </c:pt>
                <c:pt idx="1765">
                  <c:v>40147</c:v>
                </c:pt>
                <c:pt idx="1766">
                  <c:v>40146</c:v>
                </c:pt>
                <c:pt idx="1767">
                  <c:v>40145</c:v>
                </c:pt>
                <c:pt idx="1768">
                  <c:v>40144</c:v>
                </c:pt>
                <c:pt idx="1769">
                  <c:v>40143</c:v>
                </c:pt>
                <c:pt idx="1770">
                  <c:v>40142</c:v>
                </c:pt>
                <c:pt idx="1771">
                  <c:v>40141</c:v>
                </c:pt>
                <c:pt idx="1772">
                  <c:v>40140</c:v>
                </c:pt>
                <c:pt idx="1773">
                  <c:v>40139</c:v>
                </c:pt>
                <c:pt idx="1774">
                  <c:v>40138</c:v>
                </c:pt>
                <c:pt idx="1775">
                  <c:v>40137</c:v>
                </c:pt>
                <c:pt idx="1776">
                  <c:v>40136</c:v>
                </c:pt>
                <c:pt idx="1777">
                  <c:v>40135</c:v>
                </c:pt>
                <c:pt idx="1778">
                  <c:v>40134</c:v>
                </c:pt>
                <c:pt idx="1779">
                  <c:v>40133</c:v>
                </c:pt>
                <c:pt idx="1780">
                  <c:v>40132</c:v>
                </c:pt>
                <c:pt idx="1781">
                  <c:v>40131</c:v>
                </c:pt>
                <c:pt idx="1782">
                  <c:v>40130</c:v>
                </c:pt>
                <c:pt idx="1783">
                  <c:v>40129</c:v>
                </c:pt>
                <c:pt idx="1784">
                  <c:v>40128</c:v>
                </c:pt>
                <c:pt idx="1785">
                  <c:v>40127</c:v>
                </c:pt>
                <c:pt idx="1786">
                  <c:v>40126</c:v>
                </c:pt>
                <c:pt idx="1787">
                  <c:v>40125</c:v>
                </c:pt>
                <c:pt idx="1788">
                  <c:v>40124</c:v>
                </c:pt>
                <c:pt idx="1789">
                  <c:v>40123</c:v>
                </c:pt>
                <c:pt idx="1790">
                  <c:v>40122</c:v>
                </c:pt>
                <c:pt idx="1791">
                  <c:v>40121</c:v>
                </c:pt>
                <c:pt idx="1792">
                  <c:v>40120</c:v>
                </c:pt>
                <c:pt idx="1793">
                  <c:v>40119</c:v>
                </c:pt>
                <c:pt idx="1794">
                  <c:v>40118</c:v>
                </c:pt>
                <c:pt idx="1795">
                  <c:v>40117</c:v>
                </c:pt>
                <c:pt idx="1796">
                  <c:v>40116</c:v>
                </c:pt>
                <c:pt idx="1797">
                  <c:v>40115</c:v>
                </c:pt>
                <c:pt idx="1798">
                  <c:v>40114</c:v>
                </c:pt>
                <c:pt idx="1799">
                  <c:v>40113</c:v>
                </c:pt>
                <c:pt idx="1800">
                  <c:v>40112</c:v>
                </c:pt>
                <c:pt idx="1801">
                  <c:v>40111</c:v>
                </c:pt>
                <c:pt idx="1802">
                  <c:v>40110</c:v>
                </c:pt>
                <c:pt idx="1803">
                  <c:v>40109</c:v>
                </c:pt>
                <c:pt idx="1804">
                  <c:v>40108</c:v>
                </c:pt>
                <c:pt idx="1805">
                  <c:v>40107</c:v>
                </c:pt>
                <c:pt idx="1806">
                  <c:v>40106</c:v>
                </c:pt>
                <c:pt idx="1807">
                  <c:v>40105</c:v>
                </c:pt>
                <c:pt idx="1808">
                  <c:v>40104</c:v>
                </c:pt>
                <c:pt idx="1809">
                  <c:v>40103</c:v>
                </c:pt>
                <c:pt idx="1810">
                  <c:v>40102</c:v>
                </c:pt>
                <c:pt idx="1811">
                  <c:v>40101</c:v>
                </c:pt>
                <c:pt idx="1812">
                  <c:v>40100</c:v>
                </c:pt>
                <c:pt idx="1813">
                  <c:v>40099</c:v>
                </c:pt>
                <c:pt idx="1814">
                  <c:v>40098</c:v>
                </c:pt>
                <c:pt idx="1815">
                  <c:v>40097</c:v>
                </c:pt>
                <c:pt idx="1816">
                  <c:v>40096</c:v>
                </c:pt>
                <c:pt idx="1817">
                  <c:v>40095</c:v>
                </c:pt>
                <c:pt idx="1818">
                  <c:v>40094</c:v>
                </c:pt>
                <c:pt idx="1819">
                  <c:v>40093</c:v>
                </c:pt>
                <c:pt idx="1820">
                  <c:v>40092</c:v>
                </c:pt>
                <c:pt idx="1821">
                  <c:v>40091</c:v>
                </c:pt>
                <c:pt idx="1822">
                  <c:v>40090</c:v>
                </c:pt>
                <c:pt idx="1823">
                  <c:v>40089</c:v>
                </c:pt>
                <c:pt idx="1824">
                  <c:v>40088</c:v>
                </c:pt>
                <c:pt idx="1825">
                  <c:v>40087</c:v>
                </c:pt>
                <c:pt idx="1826">
                  <c:v>40086</c:v>
                </c:pt>
                <c:pt idx="1827">
                  <c:v>40085</c:v>
                </c:pt>
                <c:pt idx="1828">
                  <c:v>40084</c:v>
                </c:pt>
                <c:pt idx="1829">
                  <c:v>40083</c:v>
                </c:pt>
                <c:pt idx="1830">
                  <c:v>40082</c:v>
                </c:pt>
                <c:pt idx="1831">
                  <c:v>40081</c:v>
                </c:pt>
                <c:pt idx="1832">
                  <c:v>40080</c:v>
                </c:pt>
                <c:pt idx="1833">
                  <c:v>40079</c:v>
                </c:pt>
                <c:pt idx="1834">
                  <c:v>40078</c:v>
                </c:pt>
                <c:pt idx="1835">
                  <c:v>40077</c:v>
                </c:pt>
                <c:pt idx="1836">
                  <c:v>40076</c:v>
                </c:pt>
                <c:pt idx="1837">
                  <c:v>40075</c:v>
                </c:pt>
                <c:pt idx="1838">
                  <c:v>40074</c:v>
                </c:pt>
                <c:pt idx="1839">
                  <c:v>40073</c:v>
                </c:pt>
                <c:pt idx="1840">
                  <c:v>40072</c:v>
                </c:pt>
                <c:pt idx="1841">
                  <c:v>40071</c:v>
                </c:pt>
                <c:pt idx="1842">
                  <c:v>40070</c:v>
                </c:pt>
                <c:pt idx="1843">
                  <c:v>40069</c:v>
                </c:pt>
                <c:pt idx="1844">
                  <c:v>40068</c:v>
                </c:pt>
                <c:pt idx="1845">
                  <c:v>40067</c:v>
                </c:pt>
                <c:pt idx="1846">
                  <c:v>40066</c:v>
                </c:pt>
                <c:pt idx="1847">
                  <c:v>40065</c:v>
                </c:pt>
                <c:pt idx="1848">
                  <c:v>40064</c:v>
                </c:pt>
                <c:pt idx="1849">
                  <c:v>40063</c:v>
                </c:pt>
                <c:pt idx="1850">
                  <c:v>40062</c:v>
                </c:pt>
                <c:pt idx="1851">
                  <c:v>40061</c:v>
                </c:pt>
                <c:pt idx="1852">
                  <c:v>40060</c:v>
                </c:pt>
                <c:pt idx="1853">
                  <c:v>40059</c:v>
                </c:pt>
                <c:pt idx="1854">
                  <c:v>40058</c:v>
                </c:pt>
                <c:pt idx="1855">
                  <c:v>40057</c:v>
                </c:pt>
                <c:pt idx="1856">
                  <c:v>40056</c:v>
                </c:pt>
                <c:pt idx="1857">
                  <c:v>40055</c:v>
                </c:pt>
                <c:pt idx="1858">
                  <c:v>40054</c:v>
                </c:pt>
                <c:pt idx="1859">
                  <c:v>40053</c:v>
                </c:pt>
                <c:pt idx="1860">
                  <c:v>40052</c:v>
                </c:pt>
                <c:pt idx="1861">
                  <c:v>40051</c:v>
                </c:pt>
                <c:pt idx="1862">
                  <c:v>40050</c:v>
                </c:pt>
                <c:pt idx="1863">
                  <c:v>40049</c:v>
                </c:pt>
                <c:pt idx="1864">
                  <c:v>40048</c:v>
                </c:pt>
                <c:pt idx="1865">
                  <c:v>40047</c:v>
                </c:pt>
                <c:pt idx="1866">
                  <c:v>40046</c:v>
                </c:pt>
                <c:pt idx="1867">
                  <c:v>40045</c:v>
                </c:pt>
                <c:pt idx="1868">
                  <c:v>40044</c:v>
                </c:pt>
                <c:pt idx="1869">
                  <c:v>40043</c:v>
                </c:pt>
                <c:pt idx="1870">
                  <c:v>40042</c:v>
                </c:pt>
                <c:pt idx="1871">
                  <c:v>40041</c:v>
                </c:pt>
                <c:pt idx="1872">
                  <c:v>40040</c:v>
                </c:pt>
                <c:pt idx="1873">
                  <c:v>40039</c:v>
                </c:pt>
                <c:pt idx="1874">
                  <c:v>40038</c:v>
                </c:pt>
                <c:pt idx="1875">
                  <c:v>40037</c:v>
                </c:pt>
                <c:pt idx="1876">
                  <c:v>40036</c:v>
                </c:pt>
                <c:pt idx="1877">
                  <c:v>40035</c:v>
                </c:pt>
                <c:pt idx="1878">
                  <c:v>40034</c:v>
                </c:pt>
                <c:pt idx="1879">
                  <c:v>40033</c:v>
                </c:pt>
                <c:pt idx="1880">
                  <c:v>40032</c:v>
                </c:pt>
                <c:pt idx="1881">
                  <c:v>40031</c:v>
                </c:pt>
                <c:pt idx="1882">
                  <c:v>40030</c:v>
                </c:pt>
                <c:pt idx="1883">
                  <c:v>40029</c:v>
                </c:pt>
                <c:pt idx="1884">
                  <c:v>40028</c:v>
                </c:pt>
                <c:pt idx="1885">
                  <c:v>40027</c:v>
                </c:pt>
                <c:pt idx="1886">
                  <c:v>40026</c:v>
                </c:pt>
                <c:pt idx="1887">
                  <c:v>40025</c:v>
                </c:pt>
                <c:pt idx="1888">
                  <c:v>40024</c:v>
                </c:pt>
                <c:pt idx="1889">
                  <c:v>40023</c:v>
                </c:pt>
                <c:pt idx="1890">
                  <c:v>40022</c:v>
                </c:pt>
                <c:pt idx="1891">
                  <c:v>40021</c:v>
                </c:pt>
                <c:pt idx="1892">
                  <c:v>40020</c:v>
                </c:pt>
                <c:pt idx="1893">
                  <c:v>40019</c:v>
                </c:pt>
                <c:pt idx="1894">
                  <c:v>40018</c:v>
                </c:pt>
                <c:pt idx="1895">
                  <c:v>40017</c:v>
                </c:pt>
                <c:pt idx="1896">
                  <c:v>40016</c:v>
                </c:pt>
                <c:pt idx="1897">
                  <c:v>40015</c:v>
                </c:pt>
                <c:pt idx="1898">
                  <c:v>40014</c:v>
                </c:pt>
                <c:pt idx="1899">
                  <c:v>40013</c:v>
                </c:pt>
                <c:pt idx="1900">
                  <c:v>40012</c:v>
                </c:pt>
                <c:pt idx="1901">
                  <c:v>40011</c:v>
                </c:pt>
                <c:pt idx="1902">
                  <c:v>40010</c:v>
                </c:pt>
                <c:pt idx="1903">
                  <c:v>40009</c:v>
                </c:pt>
                <c:pt idx="1904">
                  <c:v>40008</c:v>
                </c:pt>
                <c:pt idx="1905">
                  <c:v>40007</c:v>
                </c:pt>
                <c:pt idx="1906">
                  <c:v>40006</c:v>
                </c:pt>
                <c:pt idx="1907">
                  <c:v>40005</c:v>
                </c:pt>
                <c:pt idx="1908">
                  <c:v>40004</c:v>
                </c:pt>
                <c:pt idx="1909">
                  <c:v>40003</c:v>
                </c:pt>
                <c:pt idx="1910">
                  <c:v>40002</c:v>
                </c:pt>
                <c:pt idx="1911">
                  <c:v>40001</c:v>
                </c:pt>
                <c:pt idx="1912">
                  <c:v>40000</c:v>
                </c:pt>
                <c:pt idx="1913">
                  <c:v>39999</c:v>
                </c:pt>
                <c:pt idx="1914">
                  <c:v>39998</c:v>
                </c:pt>
                <c:pt idx="1915">
                  <c:v>39997</c:v>
                </c:pt>
                <c:pt idx="1916">
                  <c:v>39996</c:v>
                </c:pt>
                <c:pt idx="1917">
                  <c:v>39995</c:v>
                </c:pt>
                <c:pt idx="1918">
                  <c:v>39994</c:v>
                </c:pt>
                <c:pt idx="1919">
                  <c:v>39993</c:v>
                </c:pt>
                <c:pt idx="1920">
                  <c:v>39992</c:v>
                </c:pt>
                <c:pt idx="1921">
                  <c:v>39991</c:v>
                </c:pt>
                <c:pt idx="1922">
                  <c:v>39990</c:v>
                </c:pt>
                <c:pt idx="1923">
                  <c:v>39989</c:v>
                </c:pt>
                <c:pt idx="1924">
                  <c:v>39988</c:v>
                </c:pt>
                <c:pt idx="1925">
                  <c:v>39987</c:v>
                </c:pt>
                <c:pt idx="1926">
                  <c:v>39986</c:v>
                </c:pt>
                <c:pt idx="1927">
                  <c:v>39985</c:v>
                </c:pt>
                <c:pt idx="1928">
                  <c:v>39984</c:v>
                </c:pt>
                <c:pt idx="1929">
                  <c:v>39983</c:v>
                </c:pt>
                <c:pt idx="1930">
                  <c:v>39982</c:v>
                </c:pt>
                <c:pt idx="1931">
                  <c:v>39981</c:v>
                </c:pt>
                <c:pt idx="1932">
                  <c:v>39980</c:v>
                </c:pt>
                <c:pt idx="1933">
                  <c:v>39979</c:v>
                </c:pt>
                <c:pt idx="1934">
                  <c:v>39978</c:v>
                </c:pt>
                <c:pt idx="1935">
                  <c:v>39977</c:v>
                </c:pt>
                <c:pt idx="1936">
                  <c:v>39976</c:v>
                </c:pt>
                <c:pt idx="1937">
                  <c:v>39975</c:v>
                </c:pt>
                <c:pt idx="1938">
                  <c:v>39974</c:v>
                </c:pt>
                <c:pt idx="1939">
                  <c:v>39973</c:v>
                </c:pt>
                <c:pt idx="1940">
                  <c:v>39972</c:v>
                </c:pt>
                <c:pt idx="1941">
                  <c:v>39971</c:v>
                </c:pt>
                <c:pt idx="1942">
                  <c:v>39970</c:v>
                </c:pt>
                <c:pt idx="1943">
                  <c:v>39969</c:v>
                </c:pt>
                <c:pt idx="1944">
                  <c:v>39968</c:v>
                </c:pt>
                <c:pt idx="1945">
                  <c:v>39967</c:v>
                </c:pt>
                <c:pt idx="1946">
                  <c:v>39966</c:v>
                </c:pt>
                <c:pt idx="1947">
                  <c:v>39965</c:v>
                </c:pt>
                <c:pt idx="1948">
                  <c:v>39964</c:v>
                </c:pt>
                <c:pt idx="1949">
                  <c:v>39963</c:v>
                </c:pt>
                <c:pt idx="1950">
                  <c:v>39962</c:v>
                </c:pt>
                <c:pt idx="1951">
                  <c:v>39961</c:v>
                </c:pt>
                <c:pt idx="1952">
                  <c:v>39960</c:v>
                </c:pt>
                <c:pt idx="1953">
                  <c:v>39959</c:v>
                </c:pt>
                <c:pt idx="1954">
                  <c:v>39958</c:v>
                </c:pt>
                <c:pt idx="1955">
                  <c:v>39957</c:v>
                </c:pt>
                <c:pt idx="1956">
                  <c:v>39956</c:v>
                </c:pt>
                <c:pt idx="1957">
                  <c:v>39955</c:v>
                </c:pt>
                <c:pt idx="1958">
                  <c:v>39954</c:v>
                </c:pt>
                <c:pt idx="1959">
                  <c:v>39953</c:v>
                </c:pt>
                <c:pt idx="1960">
                  <c:v>39952</c:v>
                </c:pt>
                <c:pt idx="1961">
                  <c:v>39951</c:v>
                </c:pt>
                <c:pt idx="1962">
                  <c:v>39950</c:v>
                </c:pt>
                <c:pt idx="1963">
                  <c:v>39949</c:v>
                </c:pt>
                <c:pt idx="1964">
                  <c:v>39948</c:v>
                </c:pt>
                <c:pt idx="1965">
                  <c:v>39947</c:v>
                </c:pt>
                <c:pt idx="1966">
                  <c:v>39946</c:v>
                </c:pt>
                <c:pt idx="1967">
                  <c:v>39945</c:v>
                </c:pt>
                <c:pt idx="1968">
                  <c:v>39944</c:v>
                </c:pt>
                <c:pt idx="1969">
                  <c:v>39943</c:v>
                </c:pt>
                <c:pt idx="1970">
                  <c:v>39942</c:v>
                </c:pt>
                <c:pt idx="1971">
                  <c:v>39941</c:v>
                </c:pt>
                <c:pt idx="1972">
                  <c:v>39940</c:v>
                </c:pt>
                <c:pt idx="1973">
                  <c:v>39939</c:v>
                </c:pt>
                <c:pt idx="1974">
                  <c:v>39938</c:v>
                </c:pt>
                <c:pt idx="1975">
                  <c:v>39937</c:v>
                </c:pt>
                <c:pt idx="1976">
                  <c:v>39936</c:v>
                </c:pt>
                <c:pt idx="1977">
                  <c:v>39935</c:v>
                </c:pt>
                <c:pt idx="1978">
                  <c:v>39934</c:v>
                </c:pt>
                <c:pt idx="1979">
                  <c:v>39933</c:v>
                </c:pt>
                <c:pt idx="1980">
                  <c:v>39932</c:v>
                </c:pt>
                <c:pt idx="1981">
                  <c:v>39931</c:v>
                </c:pt>
                <c:pt idx="1982">
                  <c:v>39930</c:v>
                </c:pt>
                <c:pt idx="1983">
                  <c:v>39929</c:v>
                </c:pt>
                <c:pt idx="1984">
                  <c:v>39928</c:v>
                </c:pt>
                <c:pt idx="1985">
                  <c:v>39927</c:v>
                </c:pt>
                <c:pt idx="1986">
                  <c:v>39926</c:v>
                </c:pt>
                <c:pt idx="1987">
                  <c:v>39925</c:v>
                </c:pt>
                <c:pt idx="1988">
                  <c:v>39924</c:v>
                </c:pt>
                <c:pt idx="1989">
                  <c:v>39923</c:v>
                </c:pt>
                <c:pt idx="1990">
                  <c:v>39922</c:v>
                </c:pt>
                <c:pt idx="1991">
                  <c:v>39921</c:v>
                </c:pt>
                <c:pt idx="1992">
                  <c:v>39920</c:v>
                </c:pt>
                <c:pt idx="1993">
                  <c:v>39919</c:v>
                </c:pt>
                <c:pt idx="1994">
                  <c:v>39918</c:v>
                </c:pt>
                <c:pt idx="1995">
                  <c:v>39917</c:v>
                </c:pt>
                <c:pt idx="1996">
                  <c:v>39916</c:v>
                </c:pt>
                <c:pt idx="1997">
                  <c:v>39915</c:v>
                </c:pt>
                <c:pt idx="1998">
                  <c:v>39914</c:v>
                </c:pt>
                <c:pt idx="1999">
                  <c:v>39913</c:v>
                </c:pt>
                <c:pt idx="2000">
                  <c:v>39912</c:v>
                </c:pt>
                <c:pt idx="2001">
                  <c:v>39911</c:v>
                </c:pt>
                <c:pt idx="2002">
                  <c:v>39910</c:v>
                </c:pt>
                <c:pt idx="2003">
                  <c:v>39909</c:v>
                </c:pt>
                <c:pt idx="2004">
                  <c:v>39908</c:v>
                </c:pt>
                <c:pt idx="2005">
                  <c:v>39907</c:v>
                </c:pt>
                <c:pt idx="2006">
                  <c:v>39906</c:v>
                </c:pt>
                <c:pt idx="2007">
                  <c:v>39905</c:v>
                </c:pt>
                <c:pt idx="2008">
                  <c:v>39904</c:v>
                </c:pt>
                <c:pt idx="2009">
                  <c:v>39903</c:v>
                </c:pt>
                <c:pt idx="2010">
                  <c:v>39902</c:v>
                </c:pt>
                <c:pt idx="2011">
                  <c:v>39901</c:v>
                </c:pt>
                <c:pt idx="2012">
                  <c:v>39900</c:v>
                </c:pt>
                <c:pt idx="2013">
                  <c:v>39899</c:v>
                </c:pt>
                <c:pt idx="2014">
                  <c:v>39898</c:v>
                </c:pt>
                <c:pt idx="2015">
                  <c:v>39897</c:v>
                </c:pt>
                <c:pt idx="2016">
                  <c:v>39896</c:v>
                </c:pt>
                <c:pt idx="2017">
                  <c:v>39895</c:v>
                </c:pt>
                <c:pt idx="2018">
                  <c:v>39894</c:v>
                </c:pt>
                <c:pt idx="2019">
                  <c:v>39893</c:v>
                </c:pt>
                <c:pt idx="2020">
                  <c:v>39892</c:v>
                </c:pt>
                <c:pt idx="2021">
                  <c:v>39891</c:v>
                </c:pt>
                <c:pt idx="2022">
                  <c:v>39890</c:v>
                </c:pt>
                <c:pt idx="2023">
                  <c:v>39889</c:v>
                </c:pt>
                <c:pt idx="2024">
                  <c:v>39888</c:v>
                </c:pt>
                <c:pt idx="2025">
                  <c:v>39887</c:v>
                </c:pt>
                <c:pt idx="2026">
                  <c:v>39886</c:v>
                </c:pt>
                <c:pt idx="2027">
                  <c:v>39885</c:v>
                </c:pt>
                <c:pt idx="2028">
                  <c:v>39884</c:v>
                </c:pt>
                <c:pt idx="2029">
                  <c:v>39883</c:v>
                </c:pt>
                <c:pt idx="2030">
                  <c:v>39882</c:v>
                </c:pt>
                <c:pt idx="2031">
                  <c:v>39881</c:v>
                </c:pt>
                <c:pt idx="2032">
                  <c:v>39880</c:v>
                </c:pt>
                <c:pt idx="2033">
                  <c:v>39879</c:v>
                </c:pt>
                <c:pt idx="2034">
                  <c:v>39878</c:v>
                </c:pt>
                <c:pt idx="2035">
                  <c:v>39877</c:v>
                </c:pt>
                <c:pt idx="2036">
                  <c:v>39876</c:v>
                </c:pt>
                <c:pt idx="2037">
                  <c:v>39875</c:v>
                </c:pt>
                <c:pt idx="2038">
                  <c:v>39874</c:v>
                </c:pt>
                <c:pt idx="2039">
                  <c:v>39873</c:v>
                </c:pt>
                <c:pt idx="2040">
                  <c:v>39872</c:v>
                </c:pt>
                <c:pt idx="2041">
                  <c:v>39871</c:v>
                </c:pt>
                <c:pt idx="2042">
                  <c:v>39870</c:v>
                </c:pt>
                <c:pt idx="2043">
                  <c:v>39869</c:v>
                </c:pt>
                <c:pt idx="2044">
                  <c:v>39868</c:v>
                </c:pt>
                <c:pt idx="2045">
                  <c:v>39867</c:v>
                </c:pt>
                <c:pt idx="2046">
                  <c:v>39866</c:v>
                </c:pt>
                <c:pt idx="2047">
                  <c:v>39865</c:v>
                </c:pt>
                <c:pt idx="2048">
                  <c:v>39864</c:v>
                </c:pt>
                <c:pt idx="2049">
                  <c:v>39863</c:v>
                </c:pt>
                <c:pt idx="2050">
                  <c:v>39862</c:v>
                </c:pt>
                <c:pt idx="2051">
                  <c:v>39861</c:v>
                </c:pt>
                <c:pt idx="2052">
                  <c:v>39860</c:v>
                </c:pt>
                <c:pt idx="2053">
                  <c:v>39859</c:v>
                </c:pt>
                <c:pt idx="2054">
                  <c:v>39858</c:v>
                </c:pt>
                <c:pt idx="2055">
                  <c:v>39857</c:v>
                </c:pt>
                <c:pt idx="2056">
                  <c:v>39856</c:v>
                </c:pt>
                <c:pt idx="2057">
                  <c:v>39855</c:v>
                </c:pt>
                <c:pt idx="2058">
                  <c:v>39854</c:v>
                </c:pt>
                <c:pt idx="2059">
                  <c:v>39853</c:v>
                </c:pt>
                <c:pt idx="2060">
                  <c:v>39852</c:v>
                </c:pt>
                <c:pt idx="2061">
                  <c:v>39851</c:v>
                </c:pt>
                <c:pt idx="2062">
                  <c:v>39850</c:v>
                </c:pt>
                <c:pt idx="2063">
                  <c:v>39849</c:v>
                </c:pt>
                <c:pt idx="2064">
                  <c:v>39848</c:v>
                </c:pt>
                <c:pt idx="2065">
                  <c:v>39847</c:v>
                </c:pt>
                <c:pt idx="2066">
                  <c:v>39846</c:v>
                </c:pt>
                <c:pt idx="2067">
                  <c:v>39845</c:v>
                </c:pt>
                <c:pt idx="2068">
                  <c:v>39844</c:v>
                </c:pt>
                <c:pt idx="2069">
                  <c:v>39843</c:v>
                </c:pt>
                <c:pt idx="2070">
                  <c:v>39842</c:v>
                </c:pt>
                <c:pt idx="2071">
                  <c:v>39841</c:v>
                </c:pt>
                <c:pt idx="2072">
                  <c:v>39840</c:v>
                </c:pt>
                <c:pt idx="2073">
                  <c:v>39839</c:v>
                </c:pt>
                <c:pt idx="2074">
                  <c:v>39838</c:v>
                </c:pt>
                <c:pt idx="2075">
                  <c:v>39837</c:v>
                </c:pt>
                <c:pt idx="2076">
                  <c:v>39836</c:v>
                </c:pt>
                <c:pt idx="2077">
                  <c:v>39835</c:v>
                </c:pt>
                <c:pt idx="2078">
                  <c:v>39834</c:v>
                </c:pt>
                <c:pt idx="2079">
                  <c:v>39833</c:v>
                </c:pt>
                <c:pt idx="2080">
                  <c:v>39832</c:v>
                </c:pt>
                <c:pt idx="2081">
                  <c:v>39831</c:v>
                </c:pt>
                <c:pt idx="2082">
                  <c:v>39830</c:v>
                </c:pt>
                <c:pt idx="2083">
                  <c:v>39829</c:v>
                </c:pt>
                <c:pt idx="2084">
                  <c:v>39828</c:v>
                </c:pt>
                <c:pt idx="2085">
                  <c:v>39827</c:v>
                </c:pt>
                <c:pt idx="2086">
                  <c:v>39826</c:v>
                </c:pt>
                <c:pt idx="2087">
                  <c:v>39825</c:v>
                </c:pt>
                <c:pt idx="2088">
                  <c:v>39824</c:v>
                </c:pt>
                <c:pt idx="2089">
                  <c:v>39823</c:v>
                </c:pt>
                <c:pt idx="2090">
                  <c:v>39822</c:v>
                </c:pt>
                <c:pt idx="2091">
                  <c:v>39821</c:v>
                </c:pt>
                <c:pt idx="2092">
                  <c:v>39820</c:v>
                </c:pt>
                <c:pt idx="2093">
                  <c:v>39819</c:v>
                </c:pt>
                <c:pt idx="2094">
                  <c:v>39818</c:v>
                </c:pt>
                <c:pt idx="2095">
                  <c:v>39817</c:v>
                </c:pt>
                <c:pt idx="2096">
                  <c:v>39816</c:v>
                </c:pt>
                <c:pt idx="2097">
                  <c:v>39815</c:v>
                </c:pt>
                <c:pt idx="2098">
                  <c:v>39814</c:v>
                </c:pt>
                <c:pt idx="2099">
                  <c:v>39813</c:v>
                </c:pt>
                <c:pt idx="2100">
                  <c:v>39812</c:v>
                </c:pt>
                <c:pt idx="2101">
                  <c:v>39811</c:v>
                </c:pt>
                <c:pt idx="2102">
                  <c:v>39810</c:v>
                </c:pt>
                <c:pt idx="2103">
                  <c:v>39809</c:v>
                </c:pt>
                <c:pt idx="2104">
                  <c:v>39808</c:v>
                </c:pt>
                <c:pt idx="2105">
                  <c:v>39807</c:v>
                </c:pt>
                <c:pt idx="2106">
                  <c:v>39806</c:v>
                </c:pt>
                <c:pt idx="2107">
                  <c:v>39805</c:v>
                </c:pt>
                <c:pt idx="2108">
                  <c:v>39804</c:v>
                </c:pt>
                <c:pt idx="2109">
                  <c:v>39803</c:v>
                </c:pt>
                <c:pt idx="2110">
                  <c:v>39802</c:v>
                </c:pt>
                <c:pt idx="2111">
                  <c:v>39801</c:v>
                </c:pt>
                <c:pt idx="2112">
                  <c:v>39800</c:v>
                </c:pt>
                <c:pt idx="2113">
                  <c:v>39799</c:v>
                </c:pt>
                <c:pt idx="2114">
                  <c:v>39798</c:v>
                </c:pt>
                <c:pt idx="2115">
                  <c:v>39797</c:v>
                </c:pt>
                <c:pt idx="2116">
                  <c:v>39796</c:v>
                </c:pt>
                <c:pt idx="2117">
                  <c:v>39795</c:v>
                </c:pt>
                <c:pt idx="2118">
                  <c:v>39794</c:v>
                </c:pt>
                <c:pt idx="2119">
                  <c:v>39793</c:v>
                </c:pt>
                <c:pt idx="2120">
                  <c:v>39792</c:v>
                </c:pt>
                <c:pt idx="2121">
                  <c:v>39791</c:v>
                </c:pt>
                <c:pt idx="2122">
                  <c:v>39790</c:v>
                </c:pt>
                <c:pt idx="2123">
                  <c:v>39789</c:v>
                </c:pt>
                <c:pt idx="2124">
                  <c:v>39788</c:v>
                </c:pt>
                <c:pt idx="2125">
                  <c:v>39787</c:v>
                </c:pt>
                <c:pt idx="2126">
                  <c:v>39786</c:v>
                </c:pt>
                <c:pt idx="2127">
                  <c:v>39785</c:v>
                </c:pt>
                <c:pt idx="2128">
                  <c:v>39784</c:v>
                </c:pt>
                <c:pt idx="2129">
                  <c:v>39783</c:v>
                </c:pt>
                <c:pt idx="2130">
                  <c:v>39782</c:v>
                </c:pt>
                <c:pt idx="2131">
                  <c:v>39781</c:v>
                </c:pt>
                <c:pt idx="2132">
                  <c:v>39780</c:v>
                </c:pt>
                <c:pt idx="2133">
                  <c:v>39779</c:v>
                </c:pt>
                <c:pt idx="2134">
                  <c:v>39778</c:v>
                </c:pt>
                <c:pt idx="2135">
                  <c:v>39777</c:v>
                </c:pt>
                <c:pt idx="2136">
                  <c:v>39776</c:v>
                </c:pt>
                <c:pt idx="2137">
                  <c:v>39775</c:v>
                </c:pt>
                <c:pt idx="2138">
                  <c:v>39774</c:v>
                </c:pt>
                <c:pt idx="2139">
                  <c:v>39773</c:v>
                </c:pt>
                <c:pt idx="2140">
                  <c:v>39772</c:v>
                </c:pt>
                <c:pt idx="2141">
                  <c:v>39771</c:v>
                </c:pt>
                <c:pt idx="2142">
                  <c:v>39770</c:v>
                </c:pt>
                <c:pt idx="2143">
                  <c:v>39769</c:v>
                </c:pt>
                <c:pt idx="2144">
                  <c:v>39768</c:v>
                </c:pt>
                <c:pt idx="2145">
                  <c:v>39767</c:v>
                </c:pt>
                <c:pt idx="2146">
                  <c:v>39766</c:v>
                </c:pt>
                <c:pt idx="2147">
                  <c:v>39765</c:v>
                </c:pt>
                <c:pt idx="2148">
                  <c:v>39764</c:v>
                </c:pt>
                <c:pt idx="2149">
                  <c:v>39763</c:v>
                </c:pt>
                <c:pt idx="2150">
                  <c:v>39762</c:v>
                </c:pt>
                <c:pt idx="2151">
                  <c:v>39761</c:v>
                </c:pt>
                <c:pt idx="2152">
                  <c:v>39760</c:v>
                </c:pt>
                <c:pt idx="2153">
                  <c:v>39759</c:v>
                </c:pt>
                <c:pt idx="2154">
                  <c:v>39758</c:v>
                </c:pt>
                <c:pt idx="2155">
                  <c:v>39757</c:v>
                </c:pt>
                <c:pt idx="2156">
                  <c:v>39756</c:v>
                </c:pt>
                <c:pt idx="2157">
                  <c:v>39755</c:v>
                </c:pt>
                <c:pt idx="2158">
                  <c:v>39754</c:v>
                </c:pt>
                <c:pt idx="2159">
                  <c:v>39753</c:v>
                </c:pt>
                <c:pt idx="2160">
                  <c:v>39752</c:v>
                </c:pt>
                <c:pt idx="2161">
                  <c:v>39751</c:v>
                </c:pt>
                <c:pt idx="2162">
                  <c:v>39750</c:v>
                </c:pt>
                <c:pt idx="2163">
                  <c:v>39749</c:v>
                </c:pt>
                <c:pt idx="2164">
                  <c:v>39748</c:v>
                </c:pt>
                <c:pt idx="2165">
                  <c:v>39747</c:v>
                </c:pt>
                <c:pt idx="2166">
                  <c:v>39746</c:v>
                </c:pt>
                <c:pt idx="2167">
                  <c:v>39745</c:v>
                </c:pt>
                <c:pt idx="2168">
                  <c:v>39744</c:v>
                </c:pt>
                <c:pt idx="2169">
                  <c:v>39743</c:v>
                </c:pt>
                <c:pt idx="2170">
                  <c:v>39742</c:v>
                </c:pt>
                <c:pt idx="2171">
                  <c:v>39741</c:v>
                </c:pt>
                <c:pt idx="2172">
                  <c:v>39740</c:v>
                </c:pt>
                <c:pt idx="2173">
                  <c:v>39739</c:v>
                </c:pt>
                <c:pt idx="2174">
                  <c:v>39738</c:v>
                </c:pt>
                <c:pt idx="2175">
                  <c:v>39737</c:v>
                </c:pt>
                <c:pt idx="2176">
                  <c:v>39736</c:v>
                </c:pt>
                <c:pt idx="2177">
                  <c:v>39735</c:v>
                </c:pt>
                <c:pt idx="2178">
                  <c:v>39734</c:v>
                </c:pt>
                <c:pt idx="2179">
                  <c:v>39733</c:v>
                </c:pt>
                <c:pt idx="2180">
                  <c:v>39732</c:v>
                </c:pt>
                <c:pt idx="2181">
                  <c:v>39731</c:v>
                </c:pt>
                <c:pt idx="2182">
                  <c:v>39730</c:v>
                </c:pt>
                <c:pt idx="2183">
                  <c:v>39729</c:v>
                </c:pt>
                <c:pt idx="2184">
                  <c:v>39728</c:v>
                </c:pt>
                <c:pt idx="2185">
                  <c:v>39727</c:v>
                </c:pt>
                <c:pt idx="2186">
                  <c:v>39726</c:v>
                </c:pt>
                <c:pt idx="2187">
                  <c:v>39725</c:v>
                </c:pt>
                <c:pt idx="2188">
                  <c:v>39724</c:v>
                </c:pt>
                <c:pt idx="2189">
                  <c:v>39723</c:v>
                </c:pt>
                <c:pt idx="2190">
                  <c:v>39722</c:v>
                </c:pt>
                <c:pt idx="2191">
                  <c:v>39721</c:v>
                </c:pt>
                <c:pt idx="2192">
                  <c:v>39720</c:v>
                </c:pt>
                <c:pt idx="2193">
                  <c:v>39719</c:v>
                </c:pt>
                <c:pt idx="2194">
                  <c:v>39718</c:v>
                </c:pt>
                <c:pt idx="2195">
                  <c:v>39717</c:v>
                </c:pt>
                <c:pt idx="2196">
                  <c:v>39716</c:v>
                </c:pt>
                <c:pt idx="2197">
                  <c:v>39715</c:v>
                </c:pt>
                <c:pt idx="2198">
                  <c:v>39714</c:v>
                </c:pt>
                <c:pt idx="2199">
                  <c:v>39713</c:v>
                </c:pt>
                <c:pt idx="2200">
                  <c:v>39712</c:v>
                </c:pt>
                <c:pt idx="2201">
                  <c:v>39711</c:v>
                </c:pt>
                <c:pt idx="2202">
                  <c:v>39710</c:v>
                </c:pt>
                <c:pt idx="2203">
                  <c:v>39709</c:v>
                </c:pt>
                <c:pt idx="2204">
                  <c:v>39708</c:v>
                </c:pt>
                <c:pt idx="2205">
                  <c:v>39707</c:v>
                </c:pt>
                <c:pt idx="2206">
                  <c:v>39706</c:v>
                </c:pt>
                <c:pt idx="2207">
                  <c:v>39705</c:v>
                </c:pt>
                <c:pt idx="2208">
                  <c:v>39704</c:v>
                </c:pt>
                <c:pt idx="2209">
                  <c:v>39703</c:v>
                </c:pt>
                <c:pt idx="2210">
                  <c:v>39702</c:v>
                </c:pt>
                <c:pt idx="2211">
                  <c:v>39701</c:v>
                </c:pt>
                <c:pt idx="2212">
                  <c:v>39700</c:v>
                </c:pt>
                <c:pt idx="2213">
                  <c:v>39699</c:v>
                </c:pt>
                <c:pt idx="2214">
                  <c:v>39698</c:v>
                </c:pt>
                <c:pt idx="2215">
                  <c:v>39697</c:v>
                </c:pt>
                <c:pt idx="2216">
                  <c:v>39696</c:v>
                </c:pt>
                <c:pt idx="2217">
                  <c:v>39695</c:v>
                </c:pt>
                <c:pt idx="2218">
                  <c:v>39694</c:v>
                </c:pt>
                <c:pt idx="2219">
                  <c:v>39693</c:v>
                </c:pt>
                <c:pt idx="2220">
                  <c:v>39692</c:v>
                </c:pt>
                <c:pt idx="2221">
                  <c:v>39691</c:v>
                </c:pt>
                <c:pt idx="2222">
                  <c:v>39690</c:v>
                </c:pt>
                <c:pt idx="2223">
                  <c:v>39689</c:v>
                </c:pt>
                <c:pt idx="2224">
                  <c:v>39688</c:v>
                </c:pt>
                <c:pt idx="2225">
                  <c:v>39687</c:v>
                </c:pt>
                <c:pt idx="2226">
                  <c:v>39686</c:v>
                </c:pt>
                <c:pt idx="2227">
                  <c:v>39685</c:v>
                </c:pt>
                <c:pt idx="2228">
                  <c:v>39684</c:v>
                </c:pt>
                <c:pt idx="2229">
                  <c:v>39683</c:v>
                </c:pt>
                <c:pt idx="2230">
                  <c:v>39682</c:v>
                </c:pt>
                <c:pt idx="2231">
                  <c:v>39681</c:v>
                </c:pt>
                <c:pt idx="2232">
                  <c:v>39680</c:v>
                </c:pt>
                <c:pt idx="2233">
                  <c:v>39679</c:v>
                </c:pt>
                <c:pt idx="2234">
                  <c:v>39678</c:v>
                </c:pt>
                <c:pt idx="2235">
                  <c:v>39677</c:v>
                </c:pt>
                <c:pt idx="2236">
                  <c:v>39676</c:v>
                </c:pt>
                <c:pt idx="2237">
                  <c:v>39675</c:v>
                </c:pt>
                <c:pt idx="2238">
                  <c:v>39674</c:v>
                </c:pt>
                <c:pt idx="2239">
                  <c:v>39673</c:v>
                </c:pt>
                <c:pt idx="2240">
                  <c:v>39672</c:v>
                </c:pt>
                <c:pt idx="2241">
                  <c:v>39671</c:v>
                </c:pt>
                <c:pt idx="2242">
                  <c:v>39670</c:v>
                </c:pt>
                <c:pt idx="2243">
                  <c:v>39669</c:v>
                </c:pt>
                <c:pt idx="2244">
                  <c:v>39668</c:v>
                </c:pt>
                <c:pt idx="2245">
                  <c:v>39667</c:v>
                </c:pt>
                <c:pt idx="2246">
                  <c:v>39666</c:v>
                </c:pt>
                <c:pt idx="2247">
                  <c:v>39665</c:v>
                </c:pt>
                <c:pt idx="2248">
                  <c:v>39664</c:v>
                </c:pt>
                <c:pt idx="2249">
                  <c:v>39663</c:v>
                </c:pt>
                <c:pt idx="2250">
                  <c:v>39662</c:v>
                </c:pt>
                <c:pt idx="2251">
                  <c:v>39661</c:v>
                </c:pt>
                <c:pt idx="2252">
                  <c:v>39660</c:v>
                </c:pt>
                <c:pt idx="2253">
                  <c:v>39659</c:v>
                </c:pt>
                <c:pt idx="2254">
                  <c:v>39658</c:v>
                </c:pt>
                <c:pt idx="2255">
                  <c:v>39657</c:v>
                </c:pt>
                <c:pt idx="2256">
                  <c:v>39656</c:v>
                </c:pt>
                <c:pt idx="2257">
                  <c:v>39655</c:v>
                </c:pt>
                <c:pt idx="2258">
                  <c:v>39654</c:v>
                </c:pt>
                <c:pt idx="2259">
                  <c:v>39653</c:v>
                </c:pt>
                <c:pt idx="2260">
                  <c:v>39652</c:v>
                </c:pt>
                <c:pt idx="2261">
                  <c:v>39651</c:v>
                </c:pt>
                <c:pt idx="2262">
                  <c:v>39650</c:v>
                </c:pt>
                <c:pt idx="2263">
                  <c:v>39649</c:v>
                </c:pt>
                <c:pt idx="2264">
                  <c:v>39648</c:v>
                </c:pt>
                <c:pt idx="2265">
                  <c:v>39647</c:v>
                </c:pt>
                <c:pt idx="2266">
                  <c:v>39646</c:v>
                </c:pt>
                <c:pt idx="2267">
                  <c:v>39645</c:v>
                </c:pt>
                <c:pt idx="2268">
                  <c:v>39644</c:v>
                </c:pt>
                <c:pt idx="2269">
                  <c:v>39643</c:v>
                </c:pt>
                <c:pt idx="2270">
                  <c:v>39642</c:v>
                </c:pt>
                <c:pt idx="2271">
                  <c:v>39641</c:v>
                </c:pt>
                <c:pt idx="2272">
                  <c:v>39640</c:v>
                </c:pt>
                <c:pt idx="2273">
                  <c:v>39639</c:v>
                </c:pt>
                <c:pt idx="2274">
                  <c:v>39638</c:v>
                </c:pt>
                <c:pt idx="2275">
                  <c:v>39637</c:v>
                </c:pt>
                <c:pt idx="2276">
                  <c:v>39636</c:v>
                </c:pt>
                <c:pt idx="2277">
                  <c:v>39635</c:v>
                </c:pt>
                <c:pt idx="2278">
                  <c:v>39634</c:v>
                </c:pt>
                <c:pt idx="2279">
                  <c:v>39633</c:v>
                </c:pt>
                <c:pt idx="2280">
                  <c:v>39632</c:v>
                </c:pt>
                <c:pt idx="2281">
                  <c:v>39631</c:v>
                </c:pt>
                <c:pt idx="2282">
                  <c:v>39630</c:v>
                </c:pt>
                <c:pt idx="2283">
                  <c:v>39629</c:v>
                </c:pt>
                <c:pt idx="2284">
                  <c:v>39628</c:v>
                </c:pt>
                <c:pt idx="2285">
                  <c:v>39627</c:v>
                </c:pt>
                <c:pt idx="2286">
                  <c:v>39626</c:v>
                </c:pt>
                <c:pt idx="2287">
                  <c:v>39625</c:v>
                </c:pt>
                <c:pt idx="2288">
                  <c:v>39624</c:v>
                </c:pt>
                <c:pt idx="2289">
                  <c:v>39623</c:v>
                </c:pt>
                <c:pt idx="2290">
                  <c:v>39622</c:v>
                </c:pt>
                <c:pt idx="2291">
                  <c:v>39621</c:v>
                </c:pt>
                <c:pt idx="2292">
                  <c:v>39620</c:v>
                </c:pt>
                <c:pt idx="2293">
                  <c:v>39619</c:v>
                </c:pt>
                <c:pt idx="2294">
                  <c:v>39618</c:v>
                </c:pt>
                <c:pt idx="2295">
                  <c:v>39617</c:v>
                </c:pt>
                <c:pt idx="2296">
                  <c:v>39616</c:v>
                </c:pt>
                <c:pt idx="2297">
                  <c:v>39615</c:v>
                </c:pt>
                <c:pt idx="2298">
                  <c:v>39614</c:v>
                </c:pt>
                <c:pt idx="2299">
                  <c:v>39613</c:v>
                </c:pt>
                <c:pt idx="2300">
                  <c:v>39612</c:v>
                </c:pt>
                <c:pt idx="2301">
                  <c:v>39611</c:v>
                </c:pt>
                <c:pt idx="2302">
                  <c:v>39610</c:v>
                </c:pt>
                <c:pt idx="2303">
                  <c:v>39609</c:v>
                </c:pt>
                <c:pt idx="2304">
                  <c:v>39608</c:v>
                </c:pt>
                <c:pt idx="2305">
                  <c:v>39607</c:v>
                </c:pt>
                <c:pt idx="2306">
                  <c:v>39606</c:v>
                </c:pt>
                <c:pt idx="2307">
                  <c:v>39605</c:v>
                </c:pt>
                <c:pt idx="2308">
                  <c:v>39604</c:v>
                </c:pt>
                <c:pt idx="2309">
                  <c:v>39603</c:v>
                </c:pt>
                <c:pt idx="2310">
                  <c:v>39602</c:v>
                </c:pt>
                <c:pt idx="2311">
                  <c:v>39601</c:v>
                </c:pt>
                <c:pt idx="2312">
                  <c:v>39600</c:v>
                </c:pt>
                <c:pt idx="2313">
                  <c:v>39599</c:v>
                </c:pt>
                <c:pt idx="2314">
                  <c:v>39598</c:v>
                </c:pt>
                <c:pt idx="2315">
                  <c:v>39597</c:v>
                </c:pt>
                <c:pt idx="2316">
                  <c:v>39596</c:v>
                </c:pt>
                <c:pt idx="2317">
                  <c:v>39595</c:v>
                </c:pt>
                <c:pt idx="2318">
                  <c:v>39594</c:v>
                </c:pt>
                <c:pt idx="2319">
                  <c:v>39593</c:v>
                </c:pt>
                <c:pt idx="2320">
                  <c:v>39592</c:v>
                </c:pt>
                <c:pt idx="2321">
                  <c:v>39591</c:v>
                </c:pt>
                <c:pt idx="2322">
                  <c:v>39590</c:v>
                </c:pt>
                <c:pt idx="2323">
                  <c:v>39589</c:v>
                </c:pt>
                <c:pt idx="2324">
                  <c:v>39588</c:v>
                </c:pt>
                <c:pt idx="2325">
                  <c:v>39587</c:v>
                </c:pt>
                <c:pt idx="2326">
                  <c:v>39586</c:v>
                </c:pt>
                <c:pt idx="2327">
                  <c:v>39585</c:v>
                </c:pt>
                <c:pt idx="2328">
                  <c:v>39584</c:v>
                </c:pt>
                <c:pt idx="2329">
                  <c:v>39583</c:v>
                </c:pt>
                <c:pt idx="2330">
                  <c:v>39582</c:v>
                </c:pt>
                <c:pt idx="2331">
                  <c:v>39581</c:v>
                </c:pt>
                <c:pt idx="2332">
                  <c:v>39580</c:v>
                </c:pt>
                <c:pt idx="2333">
                  <c:v>39579</c:v>
                </c:pt>
                <c:pt idx="2334">
                  <c:v>39578</c:v>
                </c:pt>
                <c:pt idx="2335">
                  <c:v>39577</c:v>
                </c:pt>
                <c:pt idx="2336">
                  <c:v>39576</c:v>
                </c:pt>
                <c:pt idx="2337">
                  <c:v>39575</c:v>
                </c:pt>
                <c:pt idx="2338">
                  <c:v>39574</c:v>
                </c:pt>
                <c:pt idx="2339">
                  <c:v>39573</c:v>
                </c:pt>
                <c:pt idx="2340">
                  <c:v>39572</c:v>
                </c:pt>
                <c:pt idx="2341">
                  <c:v>39571</c:v>
                </c:pt>
                <c:pt idx="2342">
                  <c:v>39570</c:v>
                </c:pt>
                <c:pt idx="2343">
                  <c:v>39569</c:v>
                </c:pt>
                <c:pt idx="2344">
                  <c:v>39568</c:v>
                </c:pt>
                <c:pt idx="2345">
                  <c:v>39567</c:v>
                </c:pt>
                <c:pt idx="2346">
                  <c:v>39566</c:v>
                </c:pt>
                <c:pt idx="2347">
                  <c:v>39565</c:v>
                </c:pt>
                <c:pt idx="2348">
                  <c:v>39564</c:v>
                </c:pt>
                <c:pt idx="2349">
                  <c:v>39563</c:v>
                </c:pt>
                <c:pt idx="2350">
                  <c:v>39562</c:v>
                </c:pt>
                <c:pt idx="2351">
                  <c:v>39561</c:v>
                </c:pt>
                <c:pt idx="2352">
                  <c:v>39560</c:v>
                </c:pt>
                <c:pt idx="2353">
                  <c:v>39559</c:v>
                </c:pt>
                <c:pt idx="2354">
                  <c:v>39558</c:v>
                </c:pt>
                <c:pt idx="2355">
                  <c:v>39557</c:v>
                </c:pt>
                <c:pt idx="2356">
                  <c:v>39556</c:v>
                </c:pt>
                <c:pt idx="2357">
                  <c:v>39555</c:v>
                </c:pt>
                <c:pt idx="2358">
                  <c:v>39554</c:v>
                </c:pt>
                <c:pt idx="2359">
                  <c:v>39553</c:v>
                </c:pt>
                <c:pt idx="2360">
                  <c:v>39552</c:v>
                </c:pt>
                <c:pt idx="2361">
                  <c:v>39551</c:v>
                </c:pt>
                <c:pt idx="2362">
                  <c:v>39550</c:v>
                </c:pt>
                <c:pt idx="2363">
                  <c:v>39549</c:v>
                </c:pt>
                <c:pt idx="2364">
                  <c:v>39548</c:v>
                </c:pt>
                <c:pt idx="2365">
                  <c:v>39547</c:v>
                </c:pt>
                <c:pt idx="2366">
                  <c:v>39546</c:v>
                </c:pt>
                <c:pt idx="2367">
                  <c:v>39545</c:v>
                </c:pt>
                <c:pt idx="2368">
                  <c:v>39544</c:v>
                </c:pt>
                <c:pt idx="2369">
                  <c:v>39543</c:v>
                </c:pt>
                <c:pt idx="2370">
                  <c:v>39542</c:v>
                </c:pt>
                <c:pt idx="2371">
                  <c:v>39541</c:v>
                </c:pt>
                <c:pt idx="2372">
                  <c:v>39540</c:v>
                </c:pt>
                <c:pt idx="2373">
                  <c:v>39539</c:v>
                </c:pt>
                <c:pt idx="2374">
                  <c:v>39538</c:v>
                </c:pt>
                <c:pt idx="2375">
                  <c:v>39537</c:v>
                </c:pt>
                <c:pt idx="2376">
                  <c:v>39536</c:v>
                </c:pt>
                <c:pt idx="2377">
                  <c:v>39535</c:v>
                </c:pt>
                <c:pt idx="2378">
                  <c:v>39534</c:v>
                </c:pt>
                <c:pt idx="2379">
                  <c:v>39533</c:v>
                </c:pt>
                <c:pt idx="2380">
                  <c:v>39532</c:v>
                </c:pt>
                <c:pt idx="2381">
                  <c:v>39531</c:v>
                </c:pt>
                <c:pt idx="2382">
                  <c:v>39530</c:v>
                </c:pt>
                <c:pt idx="2383">
                  <c:v>39529</c:v>
                </c:pt>
                <c:pt idx="2384">
                  <c:v>39528</c:v>
                </c:pt>
                <c:pt idx="2385">
                  <c:v>39527</c:v>
                </c:pt>
                <c:pt idx="2386">
                  <c:v>39526</c:v>
                </c:pt>
                <c:pt idx="2387">
                  <c:v>39525</c:v>
                </c:pt>
                <c:pt idx="2388">
                  <c:v>39524</c:v>
                </c:pt>
                <c:pt idx="2389">
                  <c:v>39523</c:v>
                </c:pt>
                <c:pt idx="2390">
                  <c:v>39522</c:v>
                </c:pt>
                <c:pt idx="2391">
                  <c:v>39521</c:v>
                </c:pt>
                <c:pt idx="2392">
                  <c:v>39520</c:v>
                </c:pt>
                <c:pt idx="2393">
                  <c:v>39519</c:v>
                </c:pt>
                <c:pt idx="2394">
                  <c:v>39518</c:v>
                </c:pt>
                <c:pt idx="2395">
                  <c:v>39517</c:v>
                </c:pt>
                <c:pt idx="2396">
                  <c:v>39516</c:v>
                </c:pt>
                <c:pt idx="2397">
                  <c:v>39515</c:v>
                </c:pt>
                <c:pt idx="2398">
                  <c:v>39514</c:v>
                </c:pt>
                <c:pt idx="2399">
                  <c:v>39513</c:v>
                </c:pt>
                <c:pt idx="2400">
                  <c:v>39512</c:v>
                </c:pt>
                <c:pt idx="2401">
                  <c:v>39511</c:v>
                </c:pt>
                <c:pt idx="2402">
                  <c:v>39510</c:v>
                </c:pt>
                <c:pt idx="2403">
                  <c:v>39509</c:v>
                </c:pt>
                <c:pt idx="2404">
                  <c:v>39508</c:v>
                </c:pt>
                <c:pt idx="2405">
                  <c:v>39507</c:v>
                </c:pt>
                <c:pt idx="2406">
                  <c:v>39506</c:v>
                </c:pt>
                <c:pt idx="2407">
                  <c:v>39505</c:v>
                </c:pt>
                <c:pt idx="2408">
                  <c:v>39504</c:v>
                </c:pt>
                <c:pt idx="2409">
                  <c:v>39503</c:v>
                </c:pt>
                <c:pt idx="2410">
                  <c:v>39502</c:v>
                </c:pt>
                <c:pt idx="2411">
                  <c:v>39501</c:v>
                </c:pt>
                <c:pt idx="2412">
                  <c:v>39500</c:v>
                </c:pt>
                <c:pt idx="2413">
                  <c:v>39499</c:v>
                </c:pt>
                <c:pt idx="2414">
                  <c:v>39498</c:v>
                </c:pt>
                <c:pt idx="2415">
                  <c:v>39497</c:v>
                </c:pt>
                <c:pt idx="2416">
                  <c:v>39496</c:v>
                </c:pt>
                <c:pt idx="2417">
                  <c:v>39495</c:v>
                </c:pt>
                <c:pt idx="2418">
                  <c:v>39494</c:v>
                </c:pt>
                <c:pt idx="2419">
                  <c:v>39493</c:v>
                </c:pt>
                <c:pt idx="2420">
                  <c:v>39492</c:v>
                </c:pt>
                <c:pt idx="2421">
                  <c:v>39491</c:v>
                </c:pt>
                <c:pt idx="2422">
                  <c:v>39490</c:v>
                </c:pt>
                <c:pt idx="2423">
                  <c:v>39489</c:v>
                </c:pt>
                <c:pt idx="2424">
                  <c:v>39488</c:v>
                </c:pt>
                <c:pt idx="2425">
                  <c:v>39487</c:v>
                </c:pt>
                <c:pt idx="2426">
                  <c:v>39486</c:v>
                </c:pt>
                <c:pt idx="2427">
                  <c:v>39485</c:v>
                </c:pt>
                <c:pt idx="2428">
                  <c:v>39484</c:v>
                </c:pt>
                <c:pt idx="2429">
                  <c:v>39483</c:v>
                </c:pt>
                <c:pt idx="2430">
                  <c:v>39482</c:v>
                </c:pt>
                <c:pt idx="2431">
                  <c:v>39481</c:v>
                </c:pt>
                <c:pt idx="2432">
                  <c:v>39480</c:v>
                </c:pt>
                <c:pt idx="2433">
                  <c:v>39479</c:v>
                </c:pt>
                <c:pt idx="2434">
                  <c:v>39478</c:v>
                </c:pt>
                <c:pt idx="2435">
                  <c:v>39477</c:v>
                </c:pt>
                <c:pt idx="2436">
                  <c:v>39476</c:v>
                </c:pt>
                <c:pt idx="2437">
                  <c:v>39475</c:v>
                </c:pt>
                <c:pt idx="2438">
                  <c:v>39474</c:v>
                </c:pt>
                <c:pt idx="2439">
                  <c:v>39473</c:v>
                </c:pt>
                <c:pt idx="2440">
                  <c:v>39472</c:v>
                </c:pt>
                <c:pt idx="2441">
                  <c:v>39471</c:v>
                </c:pt>
                <c:pt idx="2442">
                  <c:v>39470</c:v>
                </c:pt>
                <c:pt idx="2443">
                  <c:v>39469</c:v>
                </c:pt>
                <c:pt idx="2444">
                  <c:v>39468</c:v>
                </c:pt>
                <c:pt idx="2445">
                  <c:v>39467</c:v>
                </c:pt>
                <c:pt idx="2446">
                  <c:v>39466</c:v>
                </c:pt>
                <c:pt idx="2447">
                  <c:v>39465</c:v>
                </c:pt>
                <c:pt idx="2448">
                  <c:v>39464</c:v>
                </c:pt>
                <c:pt idx="2449">
                  <c:v>39463</c:v>
                </c:pt>
                <c:pt idx="2450">
                  <c:v>39462</c:v>
                </c:pt>
                <c:pt idx="2451">
                  <c:v>39461</c:v>
                </c:pt>
                <c:pt idx="2452">
                  <c:v>39460</c:v>
                </c:pt>
                <c:pt idx="2453">
                  <c:v>39459</c:v>
                </c:pt>
                <c:pt idx="2454">
                  <c:v>39458</c:v>
                </c:pt>
                <c:pt idx="2455">
                  <c:v>39457</c:v>
                </c:pt>
                <c:pt idx="2456">
                  <c:v>39456</c:v>
                </c:pt>
                <c:pt idx="2457">
                  <c:v>39455</c:v>
                </c:pt>
                <c:pt idx="2458">
                  <c:v>39454</c:v>
                </c:pt>
                <c:pt idx="2459">
                  <c:v>39453</c:v>
                </c:pt>
                <c:pt idx="2460">
                  <c:v>39452</c:v>
                </c:pt>
                <c:pt idx="2461">
                  <c:v>39451</c:v>
                </c:pt>
                <c:pt idx="2462">
                  <c:v>39450</c:v>
                </c:pt>
                <c:pt idx="2463">
                  <c:v>39449</c:v>
                </c:pt>
                <c:pt idx="2464">
                  <c:v>39448</c:v>
                </c:pt>
                <c:pt idx="2465">
                  <c:v>39447</c:v>
                </c:pt>
                <c:pt idx="2466">
                  <c:v>39446</c:v>
                </c:pt>
                <c:pt idx="2467">
                  <c:v>39445</c:v>
                </c:pt>
                <c:pt idx="2468">
                  <c:v>39444</c:v>
                </c:pt>
                <c:pt idx="2469">
                  <c:v>39443</c:v>
                </c:pt>
                <c:pt idx="2470">
                  <c:v>39442</c:v>
                </c:pt>
                <c:pt idx="2471">
                  <c:v>39441</c:v>
                </c:pt>
                <c:pt idx="2472">
                  <c:v>39440</c:v>
                </c:pt>
                <c:pt idx="2473">
                  <c:v>39439</c:v>
                </c:pt>
                <c:pt idx="2474">
                  <c:v>39438</c:v>
                </c:pt>
                <c:pt idx="2475">
                  <c:v>39437</c:v>
                </c:pt>
                <c:pt idx="2476">
                  <c:v>39436</c:v>
                </c:pt>
                <c:pt idx="2477">
                  <c:v>39435</c:v>
                </c:pt>
                <c:pt idx="2478">
                  <c:v>39434</c:v>
                </c:pt>
                <c:pt idx="2479">
                  <c:v>39433</c:v>
                </c:pt>
                <c:pt idx="2480">
                  <c:v>39432</c:v>
                </c:pt>
                <c:pt idx="2481">
                  <c:v>39431</c:v>
                </c:pt>
                <c:pt idx="2482">
                  <c:v>39430</c:v>
                </c:pt>
                <c:pt idx="2483">
                  <c:v>39429</c:v>
                </c:pt>
                <c:pt idx="2484">
                  <c:v>39428</c:v>
                </c:pt>
                <c:pt idx="2485">
                  <c:v>39427</c:v>
                </c:pt>
                <c:pt idx="2486">
                  <c:v>39426</c:v>
                </c:pt>
                <c:pt idx="2487">
                  <c:v>39425</c:v>
                </c:pt>
                <c:pt idx="2488">
                  <c:v>39424</c:v>
                </c:pt>
                <c:pt idx="2489">
                  <c:v>39423</c:v>
                </c:pt>
                <c:pt idx="2490">
                  <c:v>39422</c:v>
                </c:pt>
                <c:pt idx="2491">
                  <c:v>39421</c:v>
                </c:pt>
                <c:pt idx="2492">
                  <c:v>39420</c:v>
                </c:pt>
                <c:pt idx="2493">
                  <c:v>39419</c:v>
                </c:pt>
                <c:pt idx="2494">
                  <c:v>39418</c:v>
                </c:pt>
                <c:pt idx="2495">
                  <c:v>39417</c:v>
                </c:pt>
                <c:pt idx="2496">
                  <c:v>39416</c:v>
                </c:pt>
                <c:pt idx="2497">
                  <c:v>39415</c:v>
                </c:pt>
                <c:pt idx="2498">
                  <c:v>39414</c:v>
                </c:pt>
                <c:pt idx="2499">
                  <c:v>39413</c:v>
                </c:pt>
                <c:pt idx="2500">
                  <c:v>39412</c:v>
                </c:pt>
                <c:pt idx="2501">
                  <c:v>39411</c:v>
                </c:pt>
                <c:pt idx="2502">
                  <c:v>39410</c:v>
                </c:pt>
                <c:pt idx="2503">
                  <c:v>39409</c:v>
                </c:pt>
                <c:pt idx="2504">
                  <c:v>39408</c:v>
                </c:pt>
                <c:pt idx="2505">
                  <c:v>39407</c:v>
                </c:pt>
                <c:pt idx="2506">
                  <c:v>39406</c:v>
                </c:pt>
                <c:pt idx="2507">
                  <c:v>39405</c:v>
                </c:pt>
                <c:pt idx="2508">
                  <c:v>39404</c:v>
                </c:pt>
                <c:pt idx="2509">
                  <c:v>39403</c:v>
                </c:pt>
                <c:pt idx="2510">
                  <c:v>39402</c:v>
                </c:pt>
                <c:pt idx="2511">
                  <c:v>39401</c:v>
                </c:pt>
                <c:pt idx="2512">
                  <c:v>39400</c:v>
                </c:pt>
                <c:pt idx="2513">
                  <c:v>39399</c:v>
                </c:pt>
                <c:pt idx="2514">
                  <c:v>39398</c:v>
                </c:pt>
                <c:pt idx="2515">
                  <c:v>39397</c:v>
                </c:pt>
                <c:pt idx="2516">
                  <c:v>39396</c:v>
                </c:pt>
                <c:pt idx="2517">
                  <c:v>39395</c:v>
                </c:pt>
                <c:pt idx="2518">
                  <c:v>39394</c:v>
                </c:pt>
                <c:pt idx="2519">
                  <c:v>39393</c:v>
                </c:pt>
                <c:pt idx="2520">
                  <c:v>39392</c:v>
                </c:pt>
                <c:pt idx="2521">
                  <c:v>39391</c:v>
                </c:pt>
                <c:pt idx="2522">
                  <c:v>39390</c:v>
                </c:pt>
                <c:pt idx="2523">
                  <c:v>39389</c:v>
                </c:pt>
                <c:pt idx="2524">
                  <c:v>39388</c:v>
                </c:pt>
                <c:pt idx="2525">
                  <c:v>39387</c:v>
                </c:pt>
                <c:pt idx="2526">
                  <c:v>39386</c:v>
                </c:pt>
                <c:pt idx="2527">
                  <c:v>39385</c:v>
                </c:pt>
                <c:pt idx="2528">
                  <c:v>39384</c:v>
                </c:pt>
                <c:pt idx="2529">
                  <c:v>39383</c:v>
                </c:pt>
                <c:pt idx="2530">
                  <c:v>39382</c:v>
                </c:pt>
                <c:pt idx="2531">
                  <c:v>39381</c:v>
                </c:pt>
                <c:pt idx="2532">
                  <c:v>39380</c:v>
                </c:pt>
                <c:pt idx="2533">
                  <c:v>39379</c:v>
                </c:pt>
                <c:pt idx="2534">
                  <c:v>39378</c:v>
                </c:pt>
                <c:pt idx="2535">
                  <c:v>39377</c:v>
                </c:pt>
                <c:pt idx="2536">
                  <c:v>39376</c:v>
                </c:pt>
                <c:pt idx="2537">
                  <c:v>39375</c:v>
                </c:pt>
                <c:pt idx="2538">
                  <c:v>39374</c:v>
                </c:pt>
                <c:pt idx="2539">
                  <c:v>39373</c:v>
                </c:pt>
                <c:pt idx="2540">
                  <c:v>39372</c:v>
                </c:pt>
                <c:pt idx="2541">
                  <c:v>39371</c:v>
                </c:pt>
                <c:pt idx="2542">
                  <c:v>39370</c:v>
                </c:pt>
                <c:pt idx="2543">
                  <c:v>39369</c:v>
                </c:pt>
                <c:pt idx="2544">
                  <c:v>39368</c:v>
                </c:pt>
                <c:pt idx="2545">
                  <c:v>39367</c:v>
                </c:pt>
                <c:pt idx="2546">
                  <c:v>39366</c:v>
                </c:pt>
                <c:pt idx="2547">
                  <c:v>39365</c:v>
                </c:pt>
                <c:pt idx="2548">
                  <c:v>39364</c:v>
                </c:pt>
                <c:pt idx="2549">
                  <c:v>39363</c:v>
                </c:pt>
                <c:pt idx="2550">
                  <c:v>39362</c:v>
                </c:pt>
                <c:pt idx="2551">
                  <c:v>39361</c:v>
                </c:pt>
                <c:pt idx="2552">
                  <c:v>39360</c:v>
                </c:pt>
                <c:pt idx="2553">
                  <c:v>39359</c:v>
                </c:pt>
                <c:pt idx="2554">
                  <c:v>39358</c:v>
                </c:pt>
                <c:pt idx="2555">
                  <c:v>39357</c:v>
                </c:pt>
                <c:pt idx="2556">
                  <c:v>39356</c:v>
                </c:pt>
                <c:pt idx="2557">
                  <c:v>39355</c:v>
                </c:pt>
                <c:pt idx="2558">
                  <c:v>39354</c:v>
                </c:pt>
                <c:pt idx="2559">
                  <c:v>39353</c:v>
                </c:pt>
                <c:pt idx="2560">
                  <c:v>39352</c:v>
                </c:pt>
                <c:pt idx="2561">
                  <c:v>39351</c:v>
                </c:pt>
                <c:pt idx="2562">
                  <c:v>39350</c:v>
                </c:pt>
                <c:pt idx="2563">
                  <c:v>39349</c:v>
                </c:pt>
                <c:pt idx="2564">
                  <c:v>39348</c:v>
                </c:pt>
                <c:pt idx="2565">
                  <c:v>39347</c:v>
                </c:pt>
                <c:pt idx="2566">
                  <c:v>39346</c:v>
                </c:pt>
                <c:pt idx="2567">
                  <c:v>39345</c:v>
                </c:pt>
                <c:pt idx="2568">
                  <c:v>39344</c:v>
                </c:pt>
                <c:pt idx="2569">
                  <c:v>39343</c:v>
                </c:pt>
                <c:pt idx="2570">
                  <c:v>39342</c:v>
                </c:pt>
                <c:pt idx="2571">
                  <c:v>39341</c:v>
                </c:pt>
                <c:pt idx="2572">
                  <c:v>39340</c:v>
                </c:pt>
                <c:pt idx="2573">
                  <c:v>39339</c:v>
                </c:pt>
                <c:pt idx="2574">
                  <c:v>39338</c:v>
                </c:pt>
                <c:pt idx="2575">
                  <c:v>39337</c:v>
                </c:pt>
                <c:pt idx="2576">
                  <c:v>39336</c:v>
                </c:pt>
                <c:pt idx="2577">
                  <c:v>39335</c:v>
                </c:pt>
                <c:pt idx="2578">
                  <c:v>39334</c:v>
                </c:pt>
                <c:pt idx="2579">
                  <c:v>39333</c:v>
                </c:pt>
                <c:pt idx="2580">
                  <c:v>39332</c:v>
                </c:pt>
                <c:pt idx="2581">
                  <c:v>39331</c:v>
                </c:pt>
                <c:pt idx="2582">
                  <c:v>39330</c:v>
                </c:pt>
                <c:pt idx="2583">
                  <c:v>39329</c:v>
                </c:pt>
                <c:pt idx="2584">
                  <c:v>39328</c:v>
                </c:pt>
                <c:pt idx="2585">
                  <c:v>39327</c:v>
                </c:pt>
                <c:pt idx="2586">
                  <c:v>39326</c:v>
                </c:pt>
                <c:pt idx="2587">
                  <c:v>39325</c:v>
                </c:pt>
                <c:pt idx="2588">
                  <c:v>39324</c:v>
                </c:pt>
                <c:pt idx="2589">
                  <c:v>39323</c:v>
                </c:pt>
                <c:pt idx="2590">
                  <c:v>39322</c:v>
                </c:pt>
                <c:pt idx="2591">
                  <c:v>39321</c:v>
                </c:pt>
                <c:pt idx="2592">
                  <c:v>39320</c:v>
                </c:pt>
                <c:pt idx="2593">
                  <c:v>39319</c:v>
                </c:pt>
                <c:pt idx="2594">
                  <c:v>39318</c:v>
                </c:pt>
                <c:pt idx="2595">
                  <c:v>39317</c:v>
                </c:pt>
                <c:pt idx="2596">
                  <c:v>39316</c:v>
                </c:pt>
                <c:pt idx="2597">
                  <c:v>39315</c:v>
                </c:pt>
                <c:pt idx="2598">
                  <c:v>39314</c:v>
                </c:pt>
                <c:pt idx="2599">
                  <c:v>39313</c:v>
                </c:pt>
                <c:pt idx="2600">
                  <c:v>39312</c:v>
                </c:pt>
                <c:pt idx="2601">
                  <c:v>39311</c:v>
                </c:pt>
                <c:pt idx="2602">
                  <c:v>39310</c:v>
                </c:pt>
                <c:pt idx="2603">
                  <c:v>39309</c:v>
                </c:pt>
                <c:pt idx="2604">
                  <c:v>39308</c:v>
                </c:pt>
                <c:pt idx="2605">
                  <c:v>39307</c:v>
                </c:pt>
                <c:pt idx="2606">
                  <c:v>39306</c:v>
                </c:pt>
                <c:pt idx="2607">
                  <c:v>39305</c:v>
                </c:pt>
                <c:pt idx="2608">
                  <c:v>39304</c:v>
                </c:pt>
                <c:pt idx="2609">
                  <c:v>39303</c:v>
                </c:pt>
                <c:pt idx="2610">
                  <c:v>39302</c:v>
                </c:pt>
                <c:pt idx="2611">
                  <c:v>39301</c:v>
                </c:pt>
                <c:pt idx="2612">
                  <c:v>39300</c:v>
                </c:pt>
                <c:pt idx="2613">
                  <c:v>39299</c:v>
                </c:pt>
                <c:pt idx="2614">
                  <c:v>39298</c:v>
                </c:pt>
                <c:pt idx="2615">
                  <c:v>39297</c:v>
                </c:pt>
                <c:pt idx="2616">
                  <c:v>39296</c:v>
                </c:pt>
                <c:pt idx="2617">
                  <c:v>39295</c:v>
                </c:pt>
                <c:pt idx="2618">
                  <c:v>39294</c:v>
                </c:pt>
                <c:pt idx="2619">
                  <c:v>39293</c:v>
                </c:pt>
                <c:pt idx="2620">
                  <c:v>39292</c:v>
                </c:pt>
                <c:pt idx="2621">
                  <c:v>39291</c:v>
                </c:pt>
                <c:pt idx="2622">
                  <c:v>39290</c:v>
                </c:pt>
                <c:pt idx="2623">
                  <c:v>39289</c:v>
                </c:pt>
                <c:pt idx="2624">
                  <c:v>39288</c:v>
                </c:pt>
                <c:pt idx="2625">
                  <c:v>39287</c:v>
                </c:pt>
                <c:pt idx="2626">
                  <c:v>39286</c:v>
                </c:pt>
                <c:pt idx="2627">
                  <c:v>39285</c:v>
                </c:pt>
                <c:pt idx="2628">
                  <c:v>39284</c:v>
                </c:pt>
                <c:pt idx="2629">
                  <c:v>39283</c:v>
                </c:pt>
                <c:pt idx="2630">
                  <c:v>39282</c:v>
                </c:pt>
                <c:pt idx="2631">
                  <c:v>39281</c:v>
                </c:pt>
                <c:pt idx="2632">
                  <c:v>39280</c:v>
                </c:pt>
                <c:pt idx="2633">
                  <c:v>39279</c:v>
                </c:pt>
                <c:pt idx="2634">
                  <c:v>39278</c:v>
                </c:pt>
                <c:pt idx="2635">
                  <c:v>39277</c:v>
                </c:pt>
                <c:pt idx="2636">
                  <c:v>39276</c:v>
                </c:pt>
                <c:pt idx="2637">
                  <c:v>39275</c:v>
                </c:pt>
                <c:pt idx="2638">
                  <c:v>39274</c:v>
                </c:pt>
                <c:pt idx="2639">
                  <c:v>39273</c:v>
                </c:pt>
                <c:pt idx="2640">
                  <c:v>39272</c:v>
                </c:pt>
                <c:pt idx="2641">
                  <c:v>39271</c:v>
                </c:pt>
                <c:pt idx="2642">
                  <c:v>39270</c:v>
                </c:pt>
                <c:pt idx="2643">
                  <c:v>39269</c:v>
                </c:pt>
                <c:pt idx="2644">
                  <c:v>39268</c:v>
                </c:pt>
                <c:pt idx="2645">
                  <c:v>39267</c:v>
                </c:pt>
                <c:pt idx="2646">
                  <c:v>39266</c:v>
                </c:pt>
                <c:pt idx="2647">
                  <c:v>39265</c:v>
                </c:pt>
                <c:pt idx="2648">
                  <c:v>39264</c:v>
                </c:pt>
                <c:pt idx="2649">
                  <c:v>39263</c:v>
                </c:pt>
                <c:pt idx="2650">
                  <c:v>39262</c:v>
                </c:pt>
                <c:pt idx="2651">
                  <c:v>39261</c:v>
                </c:pt>
                <c:pt idx="2652">
                  <c:v>39260</c:v>
                </c:pt>
                <c:pt idx="2653">
                  <c:v>39259</c:v>
                </c:pt>
                <c:pt idx="2654">
                  <c:v>39258</c:v>
                </c:pt>
                <c:pt idx="2655">
                  <c:v>39257</c:v>
                </c:pt>
                <c:pt idx="2656">
                  <c:v>39256</c:v>
                </c:pt>
                <c:pt idx="2657">
                  <c:v>39255</c:v>
                </c:pt>
                <c:pt idx="2658">
                  <c:v>39254</c:v>
                </c:pt>
                <c:pt idx="2659">
                  <c:v>39253</c:v>
                </c:pt>
                <c:pt idx="2660">
                  <c:v>39252</c:v>
                </c:pt>
                <c:pt idx="2661">
                  <c:v>39251</c:v>
                </c:pt>
                <c:pt idx="2662">
                  <c:v>39250</c:v>
                </c:pt>
                <c:pt idx="2663">
                  <c:v>39249</c:v>
                </c:pt>
                <c:pt idx="2664">
                  <c:v>39248</c:v>
                </c:pt>
                <c:pt idx="2665">
                  <c:v>39247</c:v>
                </c:pt>
                <c:pt idx="2666">
                  <c:v>39246</c:v>
                </c:pt>
                <c:pt idx="2667">
                  <c:v>39245</c:v>
                </c:pt>
                <c:pt idx="2668">
                  <c:v>39244</c:v>
                </c:pt>
                <c:pt idx="2669">
                  <c:v>39243</c:v>
                </c:pt>
                <c:pt idx="2670">
                  <c:v>39242</c:v>
                </c:pt>
                <c:pt idx="2671">
                  <c:v>39241</c:v>
                </c:pt>
                <c:pt idx="2672">
                  <c:v>39240</c:v>
                </c:pt>
                <c:pt idx="2673">
                  <c:v>39239</c:v>
                </c:pt>
                <c:pt idx="2674">
                  <c:v>39238</c:v>
                </c:pt>
                <c:pt idx="2675">
                  <c:v>39237</c:v>
                </c:pt>
                <c:pt idx="2676">
                  <c:v>39236</c:v>
                </c:pt>
                <c:pt idx="2677">
                  <c:v>39235</c:v>
                </c:pt>
                <c:pt idx="2678">
                  <c:v>39234</c:v>
                </c:pt>
                <c:pt idx="2679">
                  <c:v>39233</c:v>
                </c:pt>
                <c:pt idx="2680">
                  <c:v>39232</c:v>
                </c:pt>
                <c:pt idx="2681">
                  <c:v>39231</c:v>
                </c:pt>
                <c:pt idx="2682">
                  <c:v>39230</c:v>
                </c:pt>
                <c:pt idx="2683">
                  <c:v>39229</c:v>
                </c:pt>
                <c:pt idx="2684">
                  <c:v>39228</c:v>
                </c:pt>
                <c:pt idx="2685">
                  <c:v>39227</c:v>
                </c:pt>
                <c:pt idx="2686">
                  <c:v>39226</c:v>
                </c:pt>
                <c:pt idx="2687">
                  <c:v>39225</c:v>
                </c:pt>
                <c:pt idx="2688">
                  <c:v>39224</c:v>
                </c:pt>
                <c:pt idx="2689">
                  <c:v>39223</c:v>
                </c:pt>
                <c:pt idx="2690">
                  <c:v>39222</c:v>
                </c:pt>
                <c:pt idx="2691">
                  <c:v>39221</c:v>
                </c:pt>
                <c:pt idx="2692">
                  <c:v>39220</c:v>
                </c:pt>
                <c:pt idx="2693">
                  <c:v>39219</c:v>
                </c:pt>
                <c:pt idx="2694">
                  <c:v>39218</c:v>
                </c:pt>
                <c:pt idx="2695">
                  <c:v>39217</c:v>
                </c:pt>
                <c:pt idx="2696">
                  <c:v>39216</c:v>
                </c:pt>
                <c:pt idx="2697">
                  <c:v>39215</c:v>
                </c:pt>
                <c:pt idx="2698">
                  <c:v>39214</c:v>
                </c:pt>
                <c:pt idx="2699">
                  <c:v>39213</c:v>
                </c:pt>
                <c:pt idx="2700">
                  <c:v>39212</c:v>
                </c:pt>
                <c:pt idx="2701">
                  <c:v>39211</c:v>
                </c:pt>
                <c:pt idx="2702">
                  <c:v>39210</c:v>
                </c:pt>
                <c:pt idx="2703">
                  <c:v>39209</c:v>
                </c:pt>
                <c:pt idx="2704">
                  <c:v>39208</c:v>
                </c:pt>
                <c:pt idx="2705">
                  <c:v>39207</c:v>
                </c:pt>
                <c:pt idx="2706">
                  <c:v>39206</c:v>
                </c:pt>
                <c:pt idx="2707">
                  <c:v>39205</c:v>
                </c:pt>
                <c:pt idx="2708">
                  <c:v>39204</c:v>
                </c:pt>
                <c:pt idx="2709">
                  <c:v>39203</c:v>
                </c:pt>
                <c:pt idx="2710">
                  <c:v>39202</c:v>
                </c:pt>
                <c:pt idx="2711">
                  <c:v>39201</c:v>
                </c:pt>
                <c:pt idx="2712">
                  <c:v>39200</c:v>
                </c:pt>
                <c:pt idx="2713">
                  <c:v>39199</c:v>
                </c:pt>
                <c:pt idx="2714">
                  <c:v>39198</c:v>
                </c:pt>
                <c:pt idx="2715">
                  <c:v>39197</c:v>
                </c:pt>
                <c:pt idx="2716">
                  <c:v>39196</c:v>
                </c:pt>
                <c:pt idx="2717">
                  <c:v>39195</c:v>
                </c:pt>
                <c:pt idx="2718">
                  <c:v>39194</c:v>
                </c:pt>
                <c:pt idx="2719">
                  <c:v>39193</c:v>
                </c:pt>
                <c:pt idx="2720">
                  <c:v>39192</c:v>
                </c:pt>
                <c:pt idx="2721">
                  <c:v>39191</c:v>
                </c:pt>
                <c:pt idx="2722">
                  <c:v>39190</c:v>
                </c:pt>
                <c:pt idx="2723">
                  <c:v>39189</c:v>
                </c:pt>
                <c:pt idx="2724">
                  <c:v>39188</c:v>
                </c:pt>
                <c:pt idx="2725">
                  <c:v>39187</c:v>
                </c:pt>
                <c:pt idx="2726">
                  <c:v>39186</c:v>
                </c:pt>
                <c:pt idx="2727">
                  <c:v>39185</c:v>
                </c:pt>
                <c:pt idx="2728">
                  <c:v>39184</c:v>
                </c:pt>
                <c:pt idx="2729">
                  <c:v>39183</c:v>
                </c:pt>
                <c:pt idx="2730">
                  <c:v>39182</c:v>
                </c:pt>
                <c:pt idx="2731">
                  <c:v>39181</c:v>
                </c:pt>
                <c:pt idx="2732">
                  <c:v>39180</c:v>
                </c:pt>
                <c:pt idx="2733">
                  <c:v>39179</c:v>
                </c:pt>
                <c:pt idx="2734">
                  <c:v>39178</c:v>
                </c:pt>
                <c:pt idx="2735">
                  <c:v>39177</c:v>
                </c:pt>
                <c:pt idx="2736">
                  <c:v>39176</c:v>
                </c:pt>
                <c:pt idx="2737">
                  <c:v>39175</c:v>
                </c:pt>
                <c:pt idx="2738">
                  <c:v>39174</c:v>
                </c:pt>
                <c:pt idx="2739">
                  <c:v>39173</c:v>
                </c:pt>
                <c:pt idx="2740">
                  <c:v>39172</c:v>
                </c:pt>
                <c:pt idx="2741">
                  <c:v>39171</c:v>
                </c:pt>
                <c:pt idx="2742">
                  <c:v>39170</c:v>
                </c:pt>
                <c:pt idx="2743">
                  <c:v>39169</c:v>
                </c:pt>
                <c:pt idx="2744">
                  <c:v>39168</c:v>
                </c:pt>
                <c:pt idx="2745">
                  <c:v>39167</c:v>
                </c:pt>
                <c:pt idx="2746">
                  <c:v>39166</c:v>
                </c:pt>
                <c:pt idx="2747">
                  <c:v>39165</c:v>
                </c:pt>
                <c:pt idx="2748">
                  <c:v>39164</c:v>
                </c:pt>
                <c:pt idx="2749">
                  <c:v>39163</c:v>
                </c:pt>
                <c:pt idx="2750">
                  <c:v>39162</c:v>
                </c:pt>
                <c:pt idx="2751">
                  <c:v>39161</c:v>
                </c:pt>
                <c:pt idx="2752">
                  <c:v>39160</c:v>
                </c:pt>
                <c:pt idx="2753">
                  <c:v>39159</c:v>
                </c:pt>
                <c:pt idx="2754">
                  <c:v>39158</c:v>
                </c:pt>
                <c:pt idx="2755">
                  <c:v>39157</c:v>
                </c:pt>
                <c:pt idx="2756">
                  <c:v>39156</c:v>
                </c:pt>
                <c:pt idx="2757">
                  <c:v>39155</c:v>
                </c:pt>
                <c:pt idx="2758">
                  <c:v>39154</c:v>
                </c:pt>
                <c:pt idx="2759">
                  <c:v>39153</c:v>
                </c:pt>
                <c:pt idx="2760">
                  <c:v>39152</c:v>
                </c:pt>
                <c:pt idx="2761">
                  <c:v>39151</c:v>
                </c:pt>
                <c:pt idx="2762">
                  <c:v>39150</c:v>
                </c:pt>
                <c:pt idx="2763">
                  <c:v>39149</c:v>
                </c:pt>
                <c:pt idx="2764">
                  <c:v>39148</c:v>
                </c:pt>
                <c:pt idx="2765">
                  <c:v>39147</c:v>
                </c:pt>
                <c:pt idx="2766">
                  <c:v>39146</c:v>
                </c:pt>
                <c:pt idx="2767">
                  <c:v>39145</c:v>
                </c:pt>
                <c:pt idx="2768">
                  <c:v>39144</c:v>
                </c:pt>
                <c:pt idx="2769">
                  <c:v>39143</c:v>
                </c:pt>
                <c:pt idx="2770">
                  <c:v>39142</c:v>
                </c:pt>
                <c:pt idx="2771">
                  <c:v>39141</c:v>
                </c:pt>
                <c:pt idx="2772">
                  <c:v>39140</c:v>
                </c:pt>
                <c:pt idx="2773">
                  <c:v>39139</c:v>
                </c:pt>
                <c:pt idx="2774">
                  <c:v>39138</c:v>
                </c:pt>
                <c:pt idx="2775">
                  <c:v>39137</c:v>
                </c:pt>
                <c:pt idx="2776">
                  <c:v>39136</c:v>
                </c:pt>
                <c:pt idx="2777">
                  <c:v>39135</c:v>
                </c:pt>
                <c:pt idx="2778">
                  <c:v>39134</c:v>
                </c:pt>
                <c:pt idx="2779">
                  <c:v>39133</c:v>
                </c:pt>
                <c:pt idx="2780">
                  <c:v>39132</c:v>
                </c:pt>
                <c:pt idx="2781">
                  <c:v>39131</c:v>
                </c:pt>
                <c:pt idx="2782">
                  <c:v>39130</c:v>
                </c:pt>
                <c:pt idx="2783">
                  <c:v>39129</c:v>
                </c:pt>
                <c:pt idx="2784">
                  <c:v>39128</c:v>
                </c:pt>
                <c:pt idx="2785">
                  <c:v>39127</c:v>
                </c:pt>
                <c:pt idx="2786">
                  <c:v>39126</c:v>
                </c:pt>
                <c:pt idx="2787">
                  <c:v>39125</c:v>
                </c:pt>
                <c:pt idx="2788">
                  <c:v>39124</c:v>
                </c:pt>
                <c:pt idx="2789">
                  <c:v>39123</c:v>
                </c:pt>
                <c:pt idx="2790">
                  <c:v>39122</c:v>
                </c:pt>
                <c:pt idx="2791">
                  <c:v>39121</c:v>
                </c:pt>
                <c:pt idx="2792">
                  <c:v>39120</c:v>
                </c:pt>
                <c:pt idx="2793">
                  <c:v>39119</c:v>
                </c:pt>
                <c:pt idx="2794">
                  <c:v>39118</c:v>
                </c:pt>
                <c:pt idx="2795">
                  <c:v>39117</c:v>
                </c:pt>
                <c:pt idx="2796">
                  <c:v>39116</c:v>
                </c:pt>
                <c:pt idx="2797">
                  <c:v>39115</c:v>
                </c:pt>
                <c:pt idx="2798">
                  <c:v>39114</c:v>
                </c:pt>
                <c:pt idx="2799">
                  <c:v>39113</c:v>
                </c:pt>
                <c:pt idx="2800">
                  <c:v>39112</c:v>
                </c:pt>
                <c:pt idx="2801">
                  <c:v>39111</c:v>
                </c:pt>
                <c:pt idx="2802">
                  <c:v>39110</c:v>
                </c:pt>
                <c:pt idx="2803">
                  <c:v>39109</c:v>
                </c:pt>
                <c:pt idx="2804">
                  <c:v>39108</c:v>
                </c:pt>
                <c:pt idx="2805">
                  <c:v>39107</c:v>
                </c:pt>
                <c:pt idx="2806">
                  <c:v>39106</c:v>
                </c:pt>
                <c:pt idx="2807">
                  <c:v>39105</c:v>
                </c:pt>
                <c:pt idx="2808">
                  <c:v>39104</c:v>
                </c:pt>
                <c:pt idx="2809">
                  <c:v>39103</c:v>
                </c:pt>
                <c:pt idx="2810">
                  <c:v>39102</c:v>
                </c:pt>
                <c:pt idx="2811">
                  <c:v>39101</c:v>
                </c:pt>
                <c:pt idx="2812">
                  <c:v>39100</c:v>
                </c:pt>
                <c:pt idx="2813">
                  <c:v>39099</c:v>
                </c:pt>
                <c:pt idx="2814">
                  <c:v>39098</c:v>
                </c:pt>
                <c:pt idx="2815">
                  <c:v>39097</c:v>
                </c:pt>
                <c:pt idx="2816">
                  <c:v>39096</c:v>
                </c:pt>
                <c:pt idx="2817">
                  <c:v>39095</c:v>
                </c:pt>
                <c:pt idx="2818">
                  <c:v>39094</c:v>
                </c:pt>
                <c:pt idx="2819">
                  <c:v>39093</c:v>
                </c:pt>
                <c:pt idx="2820">
                  <c:v>39092</c:v>
                </c:pt>
                <c:pt idx="2821">
                  <c:v>39091</c:v>
                </c:pt>
                <c:pt idx="2822">
                  <c:v>39090</c:v>
                </c:pt>
                <c:pt idx="2823">
                  <c:v>39089</c:v>
                </c:pt>
                <c:pt idx="2824">
                  <c:v>39088</c:v>
                </c:pt>
                <c:pt idx="2825">
                  <c:v>39087</c:v>
                </c:pt>
                <c:pt idx="2826">
                  <c:v>39086</c:v>
                </c:pt>
                <c:pt idx="2827">
                  <c:v>39085</c:v>
                </c:pt>
                <c:pt idx="2828">
                  <c:v>39084</c:v>
                </c:pt>
                <c:pt idx="2829">
                  <c:v>39083</c:v>
                </c:pt>
                <c:pt idx="2830">
                  <c:v>39082</c:v>
                </c:pt>
                <c:pt idx="2831">
                  <c:v>39081</c:v>
                </c:pt>
                <c:pt idx="2832">
                  <c:v>39080</c:v>
                </c:pt>
                <c:pt idx="2833">
                  <c:v>39079</c:v>
                </c:pt>
                <c:pt idx="2834">
                  <c:v>39078</c:v>
                </c:pt>
                <c:pt idx="2835">
                  <c:v>39077</c:v>
                </c:pt>
                <c:pt idx="2836">
                  <c:v>39076</c:v>
                </c:pt>
                <c:pt idx="2837">
                  <c:v>39075</c:v>
                </c:pt>
                <c:pt idx="2838">
                  <c:v>39074</c:v>
                </c:pt>
                <c:pt idx="2839">
                  <c:v>39073</c:v>
                </c:pt>
                <c:pt idx="2840">
                  <c:v>39072</c:v>
                </c:pt>
                <c:pt idx="2841">
                  <c:v>39071</c:v>
                </c:pt>
                <c:pt idx="2842">
                  <c:v>39070</c:v>
                </c:pt>
                <c:pt idx="2843">
                  <c:v>39069</c:v>
                </c:pt>
                <c:pt idx="2844">
                  <c:v>39068</c:v>
                </c:pt>
                <c:pt idx="2845">
                  <c:v>39067</c:v>
                </c:pt>
                <c:pt idx="2846">
                  <c:v>39066</c:v>
                </c:pt>
                <c:pt idx="2847">
                  <c:v>39065</c:v>
                </c:pt>
                <c:pt idx="2848">
                  <c:v>39064</c:v>
                </c:pt>
                <c:pt idx="2849">
                  <c:v>39063</c:v>
                </c:pt>
                <c:pt idx="2850">
                  <c:v>39062</c:v>
                </c:pt>
                <c:pt idx="2851">
                  <c:v>39061</c:v>
                </c:pt>
                <c:pt idx="2852">
                  <c:v>39060</c:v>
                </c:pt>
                <c:pt idx="2853">
                  <c:v>39059</c:v>
                </c:pt>
                <c:pt idx="2854">
                  <c:v>39058</c:v>
                </c:pt>
                <c:pt idx="2855">
                  <c:v>39057</c:v>
                </c:pt>
                <c:pt idx="2856">
                  <c:v>39056</c:v>
                </c:pt>
                <c:pt idx="2857">
                  <c:v>39055</c:v>
                </c:pt>
                <c:pt idx="2858">
                  <c:v>39054</c:v>
                </c:pt>
                <c:pt idx="2859">
                  <c:v>39053</c:v>
                </c:pt>
                <c:pt idx="2860">
                  <c:v>39052</c:v>
                </c:pt>
                <c:pt idx="2861">
                  <c:v>39051</c:v>
                </c:pt>
                <c:pt idx="2862">
                  <c:v>39050</c:v>
                </c:pt>
                <c:pt idx="2863">
                  <c:v>39049</c:v>
                </c:pt>
                <c:pt idx="2864">
                  <c:v>39048</c:v>
                </c:pt>
                <c:pt idx="2865">
                  <c:v>39047</c:v>
                </c:pt>
                <c:pt idx="2866">
                  <c:v>39046</c:v>
                </c:pt>
                <c:pt idx="2867">
                  <c:v>39045</c:v>
                </c:pt>
                <c:pt idx="2868">
                  <c:v>39044</c:v>
                </c:pt>
                <c:pt idx="2869">
                  <c:v>39043</c:v>
                </c:pt>
                <c:pt idx="2870">
                  <c:v>39042</c:v>
                </c:pt>
                <c:pt idx="2871">
                  <c:v>39041</c:v>
                </c:pt>
                <c:pt idx="2872">
                  <c:v>39040</c:v>
                </c:pt>
                <c:pt idx="2873">
                  <c:v>39039</c:v>
                </c:pt>
                <c:pt idx="2874">
                  <c:v>39038</c:v>
                </c:pt>
                <c:pt idx="2875">
                  <c:v>39037</c:v>
                </c:pt>
                <c:pt idx="2876">
                  <c:v>39036</c:v>
                </c:pt>
                <c:pt idx="2877">
                  <c:v>39035</c:v>
                </c:pt>
                <c:pt idx="2878">
                  <c:v>39034</c:v>
                </c:pt>
                <c:pt idx="2879">
                  <c:v>39033</c:v>
                </c:pt>
                <c:pt idx="2880">
                  <c:v>39032</c:v>
                </c:pt>
                <c:pt idx="2881">
                  <c:v>39031</c:v>
                </c:pt>
                <c:pt idx="2882">
                  <c:v>39030</c:v>
                </c:pt>
                <c:pt idx="2883">
                  <c:v>39029</c:v>
                </c:pt>
                <c:pt idx="2884">
                  <c:v>39028</c:v>
                </c:pt>
                <c:pt idx="2885">
                  <c:v>39027</c:v>
                </c:pt>
                <c:pt idx="2886">
                  <c:v>39026</c:v>
                </c:pt>
                <c:pt idx="2887">
                  <c:v>39025</c:v>
                </c:pt>
                <c:pt idx="2888">
                  <c:v>39024</c:v>
                </c:pt>
                <c:pt idx="2889">
                  <c:v>39023</c:v>
                </c:pt>
                <c:pt idx="2890">
                  <c:v>39022</c:v>
                </c:pt>
                <c:pt idx="2891">
                  <c:v>39021</c:v>
                </c:pt>
                <c:pt idx="2892">
                  <c:v>39020</c:v>
                </c:pt>
                <c:pt idx="2893">
                  <c:v>39019</c:v>
                </c:pt>
                <c:pt idx="2894">
                  <c:v>39018</c:v>
                </c:pt>
                <c:pt idx="2895">
                  <c:v>39017</c:v>
                </c:pt>
                <c:pt idx="2896">
                  <c:v>39016</c:v>
                </c:pt>
                <c:pt idx="2897">
                  <c:v>39015</c:v>
                </c:pt>
                <c:pt idx="2898">
                  <c:v>39014</c:v>
                </c:pt>
                <c:pt idx="2899">
                  <c:v>39013</c:v>
                </c:pt>
                <c:pt idx="2900">
                  <c:v>39012</c:v>
                </c:pt>
                <c:pt idx="2901">
                  <c:v>39011</c:v>
                </c:pt>
                <c:pt idx="2902">
                  <c:v>39010</c:v>
                </c:pt>
                <c:pt idx="2903">
                  <c:v>39009</c:v>
                </c:pt>
                <c:pt idx="2904">
                  <c:v>39008</c:v>
                </c:pt>
                <c:pt idx="2905">
                  <c:v>39007</c:v>
                </c:pt>
                <c:pt idx="2906">
                  <c:v>39006</c:v>
                </c:pt>
                <c:pt idx="2907">
                  <c:v>39005</c:v>
                </c:pt>
                <c:pt idx="2908">
                  <c:v>39004</c:v>
                </c:pt>
                <c:pt idx="2909">
                  <c:v>39003</c:v>
                </c:pt>
                <c:pt idx="2910">
                  <c:v>39002</c:v>
                </c:pt>
                <c:pt idx="2911">
                  <c:v>39001</c:v>
                </c:pt>
                <c:pt idx="2912">
                  <c:v>39000</c:v>
                </c:pt>
                <c:pt idx="2913">
                  <c:v>38999</c:v>
                </c:pt>
                <c:pt idx="2914">
                  <c:v>38998</c:v>
                </c:pt>
                <c:pt idx="2915">
                  <c:v>38997</c:v>
                </c:pt>
                <c:pt idx="2916">
                  <c:v>38996</c:v>
                </c:pt>
                <c:pt idx="2917">
                  <c:v>38995</c:v>
                </c:pt>
                <c:pt idx="2918">
                  <c:v>38994</c:v>
                </c:pt>
                <c:pt idx="2919">
                  <c:v>38993</c:v>
                </c:pt>
                <c:pt idx="2920">
                  <c:v>38992</c:v>
                </c:pt>
                <c:pt idx="2921">
                  <c:v>38991</c:v>
                </c:pt>
                <c:pt idx="2922">
                  <c:v>38990</c:v>
                </c:pt>
                <c:pt idx="2923">
                  <c:v>38989</c:v>
                </c:pt>
                <c:pt idx="2924">
                  <c:v>38988</c:v>
                </c:pt>
                <c:pt idx="2925">
                  <c:v>38987</c:v>
                </c:pt>
                <c:pt idx="2926">
                  <c:v>38986</c:v>
                </c:pt>
                <c:pt idx="2927">
                  <c:v>38985</c:v>
                </c:pt>
                <c:pt idx="2928">
                  <c:v>38984</c:v>
                </c:pt>
                <c:pt idx="2929">
                  <c:v>38983</c:v>
                </c:pt>
                <c:pt idx="2930">
                  <c:v>38982</c:v>
                </c:pt>
                <c:pt idx="2931">
                  <c:v>38981</c:v>
                </c:pt>
                <c:pt idx="2932">
                  <c:v>38980</c:v>
                </c:pt>
                <c:pt idx="2933">
                  <c:v>38979</c:v>
                </c:pt>
                <c:pt idx="2934">
                  <c:v>38978</c:v>
                </c:pt>
                <c:pt idx="2935">
                  <c:v>38977</c:v>
                </c:pt>
                <c:pt idx="2936">
                  <c:v>38976</c:v>
                </c:pt>
                <c:pt idx="2937">
                  <c:v>38975</c:v>
                </c:pt>
                <c:pt idx="2938">
                  <c:v>38974</c:v>
                </c:pt>
                <c:pt idx="2939">
                  <c:v>38973</c:v>
                </c:pt>
                <c:pt idx="2940">
                  <c:v>38972</c:v>
                </c:pt>
                <c:pt idx="2941">
                  <c:v>38971</c:v>
                </c:pt>
                <c:pt idx="2942">
                  <c:v>38970</c:v>
                </c:pt>
                <c:pt idx="2943">
                  <c:v>38969</c:v>
                </c:pt>
                <c:pt idx="2944">
                  <c:v>38968</c:v>
                </c:pt>
                <c:pt idx="2945">
                  <c:v>38967</c:v>
                </c:pt>
                <c:pt idx="2946">
                  <c:v>38966</c:v>
                </c:pt>
                <c:pt idx="2947">
                  <c:v>38965</c:v>
                </c:pt>
                <c:pt idx="2948">
                  <c:v>38964</c:v>
                </c:pt>
                <c:pt idx="2949">
                  <c:v>38963</c:v>
                </c:pt>
                <c:pt idx="2950">
                  <c:v>38962</c:v>
                </c:pt>
                <c:pt idx="2951">
                  <c:v>38961</c:v>
                </c:pt>
                <c:pt idx="2952">
                  <c:v>38960</c:v>
                </c:pt>
                <c:pt idx="2953">
                  <c:v>38959</c:v>
                </c:pt>
                <c:pt idx="2954">
                  <c:v>38958</c:v>
                </c:pt>
                <c:pt idx="2955">
                  <c:v>38957</c:v>
                </c:pt>
                <c:pt idx="2956">
                  <c:v>38956</c:v>
                </c:pt>
                <c:pt idx="2957">
                  <c:v>38955</c:v>
                </c:pt>
                <c:pt idx="2958">
                  <c:v>38954</c:v>
                </c:pt>
                <c:pt idx="2959">
                  <c:v>38953</c:v>
                </c:pt>
                <c:pt idx="2960">
                  <c:v>38952</c:v>
                </c:pt>
                <c:pt idx="2961">
                  <c:v>38951</c:v>
                </c:pt>
                <c:pt idx="2962">
                  <c:v>38950</c:v>
                </c:pt>
                <c:pt idx="2963">
                  <c:v>38949</c:v>
                </c:pt>
                <c:pt idx="2964">
                  <c:v>38948</c:v>
                </c:pt>
                <c:pt idx="2965">
                  <c:v>38947</c:v>
                </c:pt>
                <c:pt idx="2966">
                  <c:v>38946</c:v>
                </c:pt>
                <c:pt idx="2967">
                  <c:v>38945</c:v>
                </c:pt>
                <c:pt idx="2968">
                  <c:v>38944</c:v>
                </c:pt>
                <c:pt idx="2969">
                  <c:v>38943</c:v>
                </c:pt>
                <c:pt idx="2970">
                  <c:v>38942</c:v>
                </c:pt>
                <c:pt idx="2971">
                  <c:v>38941</c:v>
                </c:pt>
                <c:pt idx="2972">
                  <c:v>38940</c:v>
                </c:pt>
                <c:pt idx="2973">
                  <c:v>38939</c:v>
                </c:pt>
                <c:pt idx="2974">
                  <c:v>38938</c:v>
                </c:pt>
                <c:pt idx="2975">
                  <c:v>38937</c:v>
                </c:pt>
                <c:pt idx="2976">
                  <c:v>38936</c:v>
                </c:pt>
                <c:pt idx="2977">
                  <c:v>38935</c:v>
                </c:pt>
                <c:pt idx="2978">
                  <c:v>38934</c:v>
                </c:pt>
                <c:pt idx="2979">
                  <c:v>38933</c:v>
                </c:pt>
                <c:pt idx="2980">
                  <c:v>38932</c:v>
                </c:pt>
                <c:pt idx="2981">
                  <c:v>38931</c:v>
                </c:pt>
                <c:pt idx="2982">
                  <c:v>38930</c:v>
                </c:pt>
                <c:pt idx="2983">
                  <c:v>38929</c:v>
                </c:pt>
                <c:pt idx="2984">
                  <c:v>38928</c:v>
                </c:pt>
                <c:pt idx="2985">
                  <c:v>38927</c:v>
                </c:pt>
                <c:pt idx="2986">
                  <c:v>38926</c:v>
                </c:pt>
                <c:pt idx="2987">
                  <c:v>38925</c:v>
                </c:pt>
                <c:pt idx="2988">
                  <c:v>38924</c:v>
                </c:pt>
                <c:pt idx="2989">
                  <c:v>38923</c:v>
                </c:pt>
                <c:pt idx="2990">
                  <c:v>38922</c:v>
                </c:pt>
                <c:pt idx="2991">
                  <c:v>38921</c:v>
                </c:pt>
                <c:pt idx="2992">
                  <c:v>38920</c:v>
                </c:pt>
                <c:pt idx="2993">
                  <c:v>38919</c:v>
                </c:pt>
                <c:pt idx="2994">
                  <c:v>38918</c:v>
                </c:pt>
                <c:pt idx="2995">
                  <c:v>38917</c:v>
                </c:pt>
                <c:pt idx="2996">
                  <c:v>38916</c:v>
                </c:pt>
                <c:pt idx="2997">
                  <c:v>38915</c:v>
                </c:pt>
                <c:pt idx="2998">
                  <c:v>38914</c:v>
                </c:pt>
                <c:pt idx="2999">
                  <c:v>38913</c:v>
                </c:pt>
                <c:pt idx="3000">
                  <c:v>38912</c:v>
                </c:pt>
                <c:pt idx="3001">
                  <c:v>38911</c:v>
                </c:pt>
                <c:pt idx="3002">
                  <c:v>38910</c:v>
                </c:pt>
                <c:pt idx="3003">
                  <c:v>38909</c:v>
                </c:pt>
                <c:pt idx="3004">
                  <c:v>38908</c:v>
                </c:pt>
                <c:pt idx="3005">
                  <c:v>38907</c:v>
                </c:pt>
                <c:pt idx="3006">
                  <c:v>38906</c:v>
                </c:pt>
                <c:pt idx="3007">
                  <c:v>38905</c:v>
                </c:pt>
                <c:pt idx="3008">
                  <c:v>38904</c:v>
                </c:pt>
                <c:pt idx="3009">
                  <c:v>38903</c:v>
                </c:pt>
                <c:pt idx="3010">
                  <c:v>38902</c:v>
                </c:pt>
                <c:pt idx="3011">
                  <c:v>38901</c:v>
                </c:pt>
                <c:pt idx="3012">
                  <c:v>38900</c:v>
                </c:pt>
                <c:pt idx="3013">
                  <c:v>38899</c:v>
                </c:pt>
                <c:pt idx="3014">
                  <c:v>38898</c:v>
                </c:pt>
                <c:pt idx="3015">
                  <c:v>38897</c:v>
                </c:pt>
                <c:pt idx="3016">
                  <c:v>38896</c:v>
                </c:pt>
                <c:pt idx="3017">
                  <c:v>38895</c:v>
                </c:pt>
                <c:pt idx="3018">
                  <c:v>38894</c:v>
                </c:pt>
                <c:pt idx="3019">
                  <c:v>38893</c:v>
                </c:pt>
                <c:pt idx="3020">
                  <c:v>38892</c:v>
                </c:pt>
                <c:pt idx="3021">
                  <c:v>38891</c:v>
                </c:pt>
                <c:pt idx="3022">
                  <c:v>38890</c:v>
                </c:pt>
                <c:pt idx="3023">
                  <c:v>38889</c:v>
                </c:pt>
                <c:pt idx="3024">
                  <c:v>38888</c:v>
                </c:pt>
                <c:pt idx="3025">
                  <c:v>38887</c:v>
                </c:pt>
                <c:pt idx="3026">
                  <c:v>38886</c:v>
                </c:pt>
                <c:pt idx="3027">
                  <c:v>38885</c:v>
                </c:pt>
                <c:pt idx="3028">
                  <c:v>38884</c:v>
                </c:pt>
                <c:pt idx="3029">
                  <c:v>38883</c:v>
                </c:pt>
                <c:pt idx="3030">
                  <c:v>38882</c:v>
                </c:pt>
                <c:pt idx="3031">
                  <c:v>38881</c:v>
                </c:pt>
                <c:pt idx="3032">
                  <c:v>38880</c:v>
                </c:pt>
                <c:pt idx="3033">
                  <c:v>38879</c:v>
                </c:pt>
                <c:pt idx="3034">
                  <c:v>38878</c:v>
                </c:pt>
                <c:pt idx="3035">
                  <c:v>38877</c:v>
                </c:pt>
                <c:pt idx="3036">
                  <c:v>38876</c:v>
                </c:pt>
                <c:pt idx="3037">
                  <c:v>38875</c:v>
                </c:pt>
                <c:pt idx="3038">
                  <c:v>38874</c:v>
                </c:pt>
                <c:pt idx="3039">
                  <c:v>38873</c:v>
                </c:pt>
                <c:pt idx="3040">
                  <c:v>38872</c:v>
                </c:pt>
                <c:pt idx="3041">
                  <c:v>38871</c:v>
                </c:pt>
                <c:pt idx="3042">
                  <c:v>38870</c:v>
                </c:pt>
                <c:pt idx="3043">
                  <c:v>38869</c:v>
                </c:pt>
                <c:pt idx="3044">
                  <c:v>38868</c:v>
                </c:pt>
                <c:pt idx="3045">
                  <c:v>38867</c:v>
                </c:pt>
                <c:pt idx="3046">
                  <c:v>38866</c:v>
                </c:pt>
                <c:pt idx="3047">
                  <c:v>38865</c:v>
                </c:pt>
                <c:pt idx="3048">
                  <c:v>38864</c:v>
                </c:pt>
                <c:pt idx="3049">
                  <c:v>38863</c:v>
                </c:pt>
                <c:pt idx="3050">
                  <c:v>38862</c:v>
                </c:pt>
                <c:pt idx="3051">
                  <c:v>38861</c:v>
                </c:pt>
                <c:pt idx="3052">
                  <c:v>38860</c:v>
                </c:pt>
                <c:pt idx="3053">
                  <c:v>38859</c:v>
                </c:pt>
                <c:pt idx="3054">
                  <c:v>38858</c:v>
                </c:pt>
                <c:pt idx="3055">
                  <c:v>38857</c:v>
                </c:pt>
                <c:pt idx="3056">
                  <c:v>38856</c:v>
                </c:pt>
                <c:pt idx="3057">
                  <c:v>38855</c:v>
                </c:pt>
                <c:pt idx="3058">
                  <c:v>38854</c:v>
                </c:pt>
                <c:pt idx="3059">
                  <c:v>38853</c:v>
                </c:pt>
                <c:pt idx="3060">
                  <c:v>38852</c:v>
                </c:pt>
                <c:pt idx="3061">
                  <c:v>38851</c:v>
                </c:pt>
                <c:pt idx="3062">
                  <c:v>38850</c:v>
                </c:pt>
                <c:pt idx="3063">
                  <c:v>38849</c:v>
                </c:pt>
                <c:pt idx="3064">
                  <c:v>38848</c:v>
                </c:pt>
                <c:pt idx="3065">
                  <c:v>38847</c:v>
                </c:pt>
                <c:pt idx="3066">
                  <c:v>38846</c:v>
                </c:pt>
                <c:pt idx="3067">
                  <c:v>38845</c:v>
                </c:pt>
                <c:pt idx="3068">
                  <c:v>38844</c:v>
                </c:pt>
                <c:pt idx="3069">
                  <c:v>38843</c:v>
                </c:pt>
                <c:pt idx="3070">
                  <c:v>38842</c:v>
                </c:pt>
                <c:pt idx="3071">
                  <c:v>38841</c:v>
                </c:pt>
                <c:pt idx="3072">
                  <c:v>38840</c:v>
                </c:pt>
                <c:pt idx="3073">
                  <c:v>38839</c:v>
                </c:pt>
                <c:pt idx="3074">
                  <c:v>38838</c:v>
                </c:pt>
                <c:pt idx="3075">
                  <c:v>38837</c:v>
                </c:pt>
                <c:pt idx="3076">
                  <c:v>38836</c:v>
                </c:pt>
                <c:pt idx="3077">
                  <c:v>38835</c:v>
                </c:pt>
                <c:pt idx="3078">
                  <c:v>38834</c:v>
                </c:pt>
                <c:pt idx="3079">
                  <c:v>38833</c:v>
                </c:pt>
                <c:pt idx="3080">
                  <c:v>38832</c:v>
                </c:pt>
                <c:pt idx="3081">
                  <c:v>38831</c:v>
                </c:pt>
                <c:pt idx="3082">
                  <c:v>38830</c:v>
                </c:pt>
                <c:pt idx="3083">
                  <c:v>38829</c:v>
                </c:pt>
                <c:pt idx="3084">
                  <c:v>38828</c:v>
                </c:pt>
                <c:pt idx="3085">
                  <c:v>38827</c:v>
                </c:pt>
                <c:pt idx="3086">
                  <c:v>38826</c:v>
                </c:pt>
                <c:pt idx="3087">
                  <c:v>38825</c:v>
                </c:pt>
                <c:pt idx="3088">
                  <c:v>38824</c:v>
                </c:pt>
                <c:pt idx="3089">
                  <c:v>38823</c:v>
                </c:pt>
                <c:pt idx="3090">
                  <c:v>38822</c:v>
                </c:pt>
                <c:pt idx="3091">
                  <c:v>38821</c:v>
                </c:pt>
                <c:pt idx="3092">
                  <c:v>38820</c:v>
                </c:pt>
                <c:pt idx="3093">
                  <c:v>38819</c:v>
                </c:pt>
                <c:pt idx="3094">
                  <c:v>38818</c:v>
                </c:pt>
                <c:pt idx="3095">
                  <c:v>38817</c:v>
                </c:pt>
                <c:pt idx="3096">
                  <c:v>38816</c:v>
                </c:pt>
                <c:pt idx="3097">
                  <c:v>38815</c:v>
                </c:pt>
                <c:pt idx="3098">
                  <c:v>38814</c:v>
                </c:pt>
                <c:pt idx="3099">
                  <c:v>38813</c:v>
                </c:pt>
                <c:pt idx="3100">
                  <c:v>38812</c:v>
                </c:pt>
                <c:pt idx="3101">
                  <c:v>38811</c:v>
                </c:pt>
                <c:pt idx="3102">
                  <c:v>38810</c:v>
                </c:pt>
                <c:pt idx="3103">
                  <c:v>38809</c:v>
                </c:pt>
                <c:pt idx="3104">
                  <c:v>38808</c:v>
                </c:pt>
                <c:pt idx="3105">
                  <c:v>38807</c:v>
                </c:pt>
                <c:pt idx="3106">
                  <c:v>38806</c:v>
                </c:pt>
                <c:pt idx="3107">
                  <c:v>38805</c:v>
                </c:pt>
                <c:pt idx="3108">
                  <c:v>38804</c:v>
                </c:pt>
                <c:pt idx="3109">
                  <c:v>38803</c:v>
                </c:pt>
                <c:pt idx="3110">
                  <c:v>38802</c:v>
                </c:pt>
                <c:pt idx="3111">
                  <c:v>38801</c:v>
                </c:pt>
                <c:pt idx="3112">
                  <c:v>38800</c:v>
                </c:pt>
                <c:pt idx="3113">
                  <c:v>38799</c:v>
                </c:pt>
                <c:pt idx="3114">
                  <c:v>38798</c:v>
                </c:pt>
                <c:pt idx="3115">
                  <c:v>38797</c:v>
                </c:pt>
                <c:pt idx="3116">
                  <c:v>38796</c:v>
                </c:pt>
                <c:pt idx="3117">
                  <c:v>38795</c:v>
                </c:pt>
                <c:pt idx="3118">
                  <c:v>38794</c:v>
                </c:pt>
                <c:pt idx="3119">
                  <c:v>38793</c:v>
                </c:pt>
                <c:pt idx="3120">
                  <c:v>38792</c:v>
                </c:pt>
                <c:pt idx="3121">
                  <c:v>38791</c:v>
                </c:pt>
                <c:pt idx="3122">
                  <c:v>38790</c:v>
                </c:pt>
                <c:pt idx="3123">
                  <c:v>38789</c:v>
                </c:pt>
                <c:pt idx="3124">
                  <c:v>38788</c:v>
                </c:pt>
                <c:pt idx="3125">
                  <c:v>38787</c:v>
                </c:pt>
                <c:pt idx="3126">
                  <c:v>38786</c:v>
                </c:pt>
                <c:pt idx="3127">
                  <c:v>38785</c:v>
                </c:pt>
                <c:pt idx="3128">
                  <c:v>38784</c:v>
                </c:pt>
                <c:pt idx="3129">
                  <c:v>38783</c:v>
                </c:pt>
                <c:pt idx="3130">
                  <c:v>38782</c:v>
                </c:pt>
                <c:pt idx="3131">
                  <c:v>38781</c:v>
                </c:pt>
                <c:pt idx="3132">
                  <c:v>38780</c:v>
                </c:pt>
                <c:pt idx="3133">
                  <c:v>38779</c:v>
                </c:pt>
                <c:pt idx="3134">
                  <c:v>38778</c:v>
                </c:pt>
                <c:pt idx="3135">
                  <c:v>38777</c:v>
                </c:pt>
                <c:pt idx="3136">
                  <c:v>38776</c:v>
                </c:pt>
                <c:pt idx="3137">
                  <c:v>38775</c:v>
                </c:pt>
                <c:pt idx="3138">
                  <c:v>38774</c:v>
                </c:pt>
                <c:pt idx="3139">
                  <c:v>38773</c:v>
                </c:pt>
                <c:pt idx="3140">
                  <c:v>38772</c:v>
                </c:pt>
                <c:pt idx="3141">
                  <c:v>38771</c:v>
                </c:pt>
                <c:pt idx="3142">
                  <c:v>38770</c:v>
                </c:pt>
                <c:pt idx="3143">
                  <c:v>38769</c:v>
                </c:pt>
                <c:pt idx="3144">
                  <c:v>38768</c:v>
                </c:pt>
                <c:pt idx="3145">
                  <c:v>38767</c:v>
                </c:pt>
                <c:pt idx="3146">
                  <c:v>38766</c:v>
                </c:pt>
                <c:pt idx="3147">
                  <c:v>38765</c:v>
                </c:pt>
                <c:pt idx="3148">
                  <c:v>38764</c:v>
                </c:pt>
                <c:pt idx="3149">
                  <c:v>38763</c:v>
                </c:pt>
                <c:pt idx="3150">
                  <c:v>38762</c:v>
                </c:pt>
                <c:pt idx="3151">
                  <c:v>38761</c:v>
                </c:pt>
                <c:pt idx="3152">
                  <c:v>38760</c:v>
                </c:pt>
                <c:pt idx="3153">
                  <c:v>38759</c:v>
                </c:pt>
                <c:pt idx="3154">
                  <c:v>38758</c:v>
                </c:pt>
                <c:pt idx="3155">
                  <c:v>38757</c:v>
                </c:pt>
                <c:pt idx="3156">
                  <c:v>38756</c:v>
                </c:pt>
                <c:pt idx="3157">
                  <c:v>38755</c:v>
                </c:pt>
                <c:pt idx="3158">
                  <c:v>38754</c:v>
                </c:pt>
                <c:pt idx="3159">
                  <c:v>38753</c:v>
                </c:pt>
                <c:pt idx="3160">
                  <c:v>38752</c:v>
                </c:pt>
                <c:pt idx="3161">
                  <c:v>38751</c:v>
                </c:pt>
                <c:pt idx="3162">
                  <c:v>38750</c:v>
                </c:pt>
                <c:pt idx="3163">
                  <c:v>38749</c:v>
                </c:pt>
                <c:pt idx="3164">
                  <c:v>38748</c:v>
                </c:pt>
                <c:pt idx="3165">
                  <c:v>38747</c:v>
                </c:pt>
                <c:pt idx="3166">
                  <c:v>38746</c:v>
                </c:pt>
                <c:pt idx="3167">
                  <c:v>38745</c:v>
                </c:pt>
                <c:pt idx="3168">
                  <c:v>38744</c:v>
                </c:pt>
                <c:pt idx="3169">
                  <c:v>38743</c:v>
                </c:pt>
                <c:pt idx="3170">
                  <c:v>38742</c:v>
                </c:pt>
                <c:pt idx="3171">
                  <c:v>38741</c:v>
                </c:pt>
                <c:pt idx="3172">
                  <c:v>38740</c:v>
                </c:pt>
                <c:pt idx="3173">
                  <c:v>38739</c:v>
                </c:pt>
                <c:pt idx="3174">
                  <c:v>38738</c:v>
                </c:pt>
                <c:pt idx="3175">
                  <c:v>38737</c:v>
                </c:pt>
                <c:pt idx="3176">
                  <c:v>38736</c:v>
                </c:pt>
                <c:pt idx="3177">
                  <c:v>38735</c:v>
                </c:pt>
                <c:pt idx="3178">
                  <c:v>38734</c:v>
                </c:pt>
                <c:pt idx="3179">
                  <c:v>38733</c:v>
                </c:pt>
                <c:pt idx="3180">
                  <c:v>38732</c:v>
                </c:pt>
                <c:pt idx="3181">
                  <c:v>38731</c:v>
                </c:pt>
                <c:pt idx="3182">
                  <c:v>38730</c:v>
                </c:pt>
                <c:pt idx="3183">
                  <c:v>38729</c:v>
                </c:pt>
                <c:pt idx="3184">
                  <c:v>38728</c:v>
                </c:pt>
                <c:pt idx="3185">
                  <c:v>38727</c:v>
                </c:pt>
                <c:pt idx="3186">
                  <c:v>38726</c:v>
                </c:pt>
                <c:pt idx="3187">
                  <c:v>38725</c:v>
                </c:pt>
                <c:pt idx="3188">
                  <c:v>38724</c:v>
                </c:pt>
                <c:pt idx="3189">
                  <c:v>38723</c:v>
                </c:pt>
                <c:pt idx="3190">
                  <c:v>38722</c:v>
                </c:pt>
                <c:pt idx="3191">
                  <c:v>38721</c:v>
                </c:pt>
                <c:pt idx="3192">
                  <c:v>38720</c:v>
                </c:pt>
                <c:pt idx="3193">
                  <c:v>38719</c:v>
                </c:pt>
                <c:pt idx="3194">
                  <c:v>38718</c:v>
                </c:pt>
                <c:pt idx="3195">
                  <c:v>38717</c:v>
                </c:pt>
                <c:pt idx="3196">
                  <c:v>38716</c:v>
                </c:pt>
                <c:pt idx="3197">
                  <c:v>38715</c:v>
                </c:pt>
                <c:pt idx="3198">
                  <c:v>38714</c:v>
                </c:pt>
                <c:pt idx="3199">
                  <c:v>38713</c:v>
                </c:pt>
                <c:pt idx="3200">
                  <c:v>38712</c:v>
                </c:pt>
                <c:pt idx="3201">
                  <c:v>38711</c:v>
                </c:pt>
                <c:pt idx="3202">
                  <c:v>38710</c:v>
                </c:pt>
                <c:pt idx="3203">
                  <c:v>38709</c:v>
                </c:pt>
                <c:pt idx="3204">
                  <c:v>38708</c:v>
                </c:pt>
                <c:pt idx="3205">
                  <c:v>38707</c:v>
                </c:pt>
                <c:pt idx="3206">
                  <c:v>38706</c:v>
                </c:pt>
                <c:pt idx="3207">
                  <c:v>38705</c:v>
                </c:pt>
                <c:pt idx="3208">
                  <c:v>38704</c:v>
                </c:pt>
                <c:pt idx="3209">
                  <c:v>38703</c:v>
                </c:pt>
                <c:pt idx="3210">
                  <c:v>38702</c:v>
                </c:pt>
                <c:pt idx="3211">
                  <c:v>38701</c:v>
                </c:pt>
                <c:pt idx="3212">
                  <c:v>38700</c:v>
                </c:pt>
                <c:pt idx="3213">
                  <c:v>38699</c:v>
                </c:pt>
                <c:pt idx="3214">
                  <c:v>38698</c:v>
                </c:pt>
                <c:pt idx="3215">
                  <c:v>38697</c:v>
                </c:pt>
                <c:pt idx="3216">
                  <c:v>38696</c:v>
                </c:pt>
                <c:pt idx="3217">
                  <c:v>38695</c:v>
                </c:pt>
                <c:pt idx="3218">
                  <c:v>38694</c:v>
                </c:pt>
                <c:pt idx="3219">
                  <c:v>38693</c:v>
                </c:pt>
                <c:pt idx="3220">
                  <c:v>38692</c:v>
                </c:pt>
                <c:pt idx="3221">
                  <c:v>38691</c:v>
                </c:pt>
                <c:pt idx="3222">
                  <c:v>38690</c:v>
                </c:pt>
                <c:pt idx="3223">
                  <c:v>38689</c:v>
                </c:pt>
                <c:pt idx="3224">
                  <c:v>38688</c:v>
                </c:pt>
                <c:pt idx="3225">
                  <c:v>38687</c:v>
                </c:pt>
                <c:pt idx="3226">
                  <c:v>38686</c:v>
                </c:pt>
                <c:pt idx="3227">
                  <c:v>38685</c:v>
                </c:pt>
                <c:pt idx="3228">
                  <c:v>38684</c:v>
                </c:pt>
                <c:pt idx="3229">
                  <c:v>38683</c:v>
                </c:pt>
                <c:pt idx="3230">
                  <c:v>38682</c:v>
                </c:pt>
                <c:pt idx="3231">
                  <c:v>38681</c:v>
                </c:pt>
                <c:pt idx="3232">
                  <c:v>38680</c:v>
                </c:pt>
                <c:pt idx="3233">
                  <c:v>38679</c:v>
                </c:pt>
                <c:pt idx="3234">
                  <c:v>38678</c:v>
                </c:pt>
                <c:pt idx="3235">
                  <c:v>38677</c:v>
                </c:pt>
                <c:pt idx="3236">
                  <c:v>38676</c:v>
                </c:pt>
                <c:pt idx="3237">
                  <c:v>38675</c:v>
                </c:pt>
                <c:pt idx="3238">
                  <c:v>38674</c:v>
                </c:pt>
                <c:pt idx="3239">
                  <c:v>38673</c:v>
                </c:pt>
                <c:pt idx="3240">
                  <c:v>38672</c:v>
                </c:pt>
                <c:pt idx="3241">
                  <c:v>38671</c:v>
                </c:pt>
                <c:pt idx="3242">
                  <c:v>38670</c:v>
                </c:pt>
                <c:pt idx="3243">
                  <c:v>38669</c:v>
                </c:pt>
                <c:pt idx="3244">
                  <c:v>38668</c:v>
                </c:pt>
                <c:pt idx="3245">
                  <c:v>38667</c:v>
                </c:pt>
                <c:pt idx="3246">
                  <c:v>38666</c:v>
                </c:pt>
                <c:pt idx="3247">
                  <c:v>38665</c:v>
                </c:pt>
                <c:pt idx="3248">
                  <c:v>38664</c:v>
                </c:pt>
                <c:pt idx="3249">
                  <c:v>38663</c:v>
                </c:pt>
                <c:pt idx="3250">
                  <c:v>38662</c:v>
                </c:pt>
                <c:pt idx="3251">
                  <c:v>38661</c:v>
                </c:pt>
                <c:pt idx="3252">
                  <c:v>38660</c:v>
                </c:pt>
                <c:pt idx="3253">
                  <c:v>38659</c:v>
                </c:pt>
                <c:pt idx="3254">
                  <c:v>38658</c:v>
                </c:pt>
                <c:pt idx="3255">
                  <c:v>38657</c:v>
                </c:pt>
                <c:pt idx="3256">
                  <c:v>38656</c:v>
                </c:pt>
                <c:pt idx="3257">
                  <c:v>38655</c:v>
                </c:pt>
                <c:pt idx="3258">
                  <c:v>38654</c:v>
                </c:pt>
                <c:pt idx="3259">
                  <c:v>38653</c:v>
                </c:pt>
                <c:pt idx="3260">
                  <c:v>38652</c:v>
                </c:pt>
                <c:pt idx="3261">
                  <c:v>38651</c:v>
                </c:pt>
                <c:pt idx="3262">
                  <c:v>38650</c:v>
                </c:pt>
                <c:pt idx="3263">
                  <c:v>38649</c:v>
                </c:pt>
                <c:pt idx="3264">
                  <c:v>38648</c:v>
                </c:pt>
                <c:pt idx="3265">
                  <c:v>38647</c:v>
                </c:pt>
                <c:pt idx="3266">
                  <c:v>38646</c:v>
                </c:pt>
                <c:pt idx="3267">
                  <c:v>38645</c:v>
                </c:pt>
                <c:pt idx="3268">
                  <c:v>38644</c:v>
                </c:pt>
                <c:pt idx="3269">
                  <c:v>38643</c:v>
                </c:pt>
                <c:pt idx="3270">
                  <c:v>38642</c:v>
                </c:pt>
                <c:pt idx="3271">
                  <c:v>38641</c:v>
                </c:pt>
                <c:pt idx="3272">
                  <c:v>38640</c:v>
                </c:pt>
                <c:pt idx="3273">
                  <c:v>38639</c:v>
                </c:pt>
                <c:pt idx="3274">
                  <c:v>38638</c:v>
                </c:pt>
                <c:pt idx="3275">
                  <c:v>38637</c:v>
                </c:pt>
                <c:pt idx="3276">
                  <c:v>38636</c:v>
                </c:pt>
                <c:pt idx="3277">
                  <c:v>38635</c:v>
                </c:pt>
                <c:pt idx="3278">
                  <c:v>38634</c:v>
                </c:pt>
                <c:pt idx="3279">
                  <c:v>38633</c:v>
                </c:pt>
                <c:pt idx="3280">
                  <c:v>38632</c:v>
                </c:pt>
                <c:pt idx="3281">
                  <c:v>38631</c:v>
                </c:pt>
                <c:pt idx="3282">
                  <c:v>38630</c:v>
                </c:pt>
                <c:pt idx="3283">
                  <c:v>38629</c:v>
                </c:pt>
                <c:pt idx="3284">
                  <c:v>38628</c:v>
                </c:pt>
                <c:pt idx="3285">
                  <c:v>38627</c:v>
                </c:pt>
                <c:pt idx="3286">
                  <c:v>38626</c:v>
                </c:pt>
                <c:pt idx="3287">
                  <c:v>38625</c:v>
                </c:pt>
                <c:pt idx="3288">
                  <c:v>38624</c:v>
                </c:pt>
                <c:pt idx="3289">
                  <c:v>38623</c:v>
                </c:pt>
                <c:pt idx="3290">
                  <c:v>38622</c:v>
                </c:pt>
                <c:pt idx="3291">
                  <c:v>38621</c:v>
                </c:pt>
                <c:pt idx="3292">
                  <c:v>38620</c:v>
                </c:pt>
                <c:pt idx="3293">
                  <c:v>38619</c:v>
                </c:pt>
                <c:pt idx="3294">
                  <c:v>38618</c:v>
                </c:pt>
                <c:pt idx="3295">
                  <c:v>38617</c:v>
                </c:pt>
                <c:pt idx="3296">
                  <c:v>38616</c:v>
                </c:pt>
                <c:pt idx="3297">
                  <c:v>38615</c:v>
                </c:pt>
                <c:pt idx="3298">
                  <c:v>38614</c:v>
                </c:pt>
                <c:pt idx="3299">
                  <c:v>38613</c:v>
                </c:pt>
                <c:pt idx="3300">
                  <c:v>38612</c:v>
                </c:pt>
                <c:pt idx="3301">
                  <c:v>38611</c:v>
                </c:pt>
                <c:pt idx="3302">
                  <c:v>38610</c:v>
                </c:pt>
                <c:pt idx="3303">
                  <c:v>38609</c:v>
                </c:pt>
                <c:pt idx="3304">
                  <c:v>38608</c:v>
                </c:pt>
                <c:pt idx="3305">
                  <c:v>38607</c:v>
                </c:pt>
                <c:pt idx="3306">
                  <c:v>38606</c:v>
                </c:pt>
                <c:pt idx="3307">
                  <c:v>38605</c:v>
                </c:pt>
                <c:pt idx="3308">
                  <c:v>38604</c:v>
                </c:pt>
                <c:pt idx="3309">
                  <c:v>38603</c:v>
                </c:pt>
                <c:pt idx="3310">
                  <c:v>38602</c:v>
                </c:pt>
                <c:pt idx="3311">
                  <c:v>38601</c:v>
                </c:pt>
                <c:pt idx="3312">
                  <c:v>38600</c:v>
                </c:pt>
                <c:pt idx="3313">
                  <c:v>38599</c:v>
                </c:pt>
                <c:pt idx="3314">
                  <c:v>38598</c:v>
                </c:pt>
                <c:pt idx="3315">
                  <c:v>38597</c:v>
                </c:pt>
                <c:pt idx="3316">
                  <c:v>38596</c:v>
                </c:pt>
                <c:pt idx="3317">
                  <c:v>38595</c:v>
                </c:pt>
                <c:pt idx="3318">
                  <c:v>38594</c:v>
                </c:pt>
                <c:pt idx="3319">
                  <c:v>38593</c:v>
                </c:pt>
                <c:pt idx="3320">
                  <c:v>38592</c:v>
                </c:pt>
                <c:pt idx="3321">
                  <c:v>38591</c:v>
                </c:pt>
                <c:pt idx="3322">
                  <c:v>38590</c:v>
                </c:pt>
                <c:pt idx="3323">
                  <c:v>38589</c:v>
                </c:pt>
                <c:pt idx="3324">
                  <c:v>38588</c:v>
                </c:pt>
                <c:pt idx="3325">
                  <c:v>38587</c:v>
                </c:pt>
                <c:pt idx="3326">
                  <c:v>38586</c:v>
                </c:pt>
                <c:pt idx="3327">
                  <c:v>38585</c:v>
                </c:pt>
                <c:pt idx="3328">
                  <c:v>38584</c:v>
                </c:pt>
                <c:pt idx="3329">
                  <c:v>38583</c:v>
                </c:pt>
                <c:pt idx="3330">
                  <c:v>38582</c:v>
                </c:pt>
                <c:pt idx="3331">
                  <c:v>38581</c:v>
                </c:pt>
                <c:pt idx="3332">
                  <c:v>38580</c:v>
                </c:pt>
                <c:pt idx="3333">
                  <c:v>38579</c:v>
                </c:pt>
                <c:pt idx="3334">
                  <c:v>38578</c:v>
                </c:pt>
                <c:pt idx="3335">
                  <c:v>38577</c:v>
                </c:pt>
                <c:pt idx="3336">
                  <c:v>38576</c:v>
                </c:pt>
                <c:pt idx="3337">
                  <c:v>38575</c:v>
                </c:pt>
                <c:pt idx="3338">
                  <c:v>38574</c:v>
                </c:pt>
                <c:pt idx="3339">
                  <c:v>38573</c:v>
                </c:pt>
                <c:pt idx="3340">
                  <c:v>38572</c:v>
                </c:pt>
                <c:pt idx="3341">
                  <c:v>38571</c:v>
                </c:pt>
                <c:pt idx="3342">
                  <c:v>38570</c:v>
                </c:pt>
                <c:pt idx="3343">
                  <c:v>38569</c:v>
                </c:pt>
                <c:pt idx="3344">
                  <c:v>38568</c:v>
                </c:pt>
                <c:pt idx="3345">
                  <c:v>38567</c:v>
                </c:pt>
                <c:pt idx="3346">
                  <c:v>38566</c:v>
                </c:pt>
                <c:pt idx="3347">
                  <c:v>38565</c:v>
                </c:pt>
                <c:pt idx="3348">
                  <c:v>38564</c:v>
                </c:pt>
                <c:pt idx="3349">
                  <c:v>38563</c:v>
                </c:pt>
                <c:pt idx="3350">
                  <c:v>38562</c:v>
                </c:pt>
                <c:pt idx="3351">
                  <c:v>38561</c:v>
                </c:pt>
                <c:pt idx="3352">
                  <c:v>38560</c:v>
                </c:pt>
                <c:pt idx="3353">
                  <c:v>38559</c:v>
                </c:pt>
                <c:pt idx="3354">
                  <c:v>38558</c:v>
                </c:pt>
                <c:pt idx="3355">
                  <c:v>38557</c:v>
                </c:pt>
                <c:pt idx="3356">
                  <c:v>38556</c:v>
                </c:pt>
                <c:pt idx="3357">
                  <c:v>38555</c:v>
                </c:pt>
                <c:pt idx="3358">
                  <c:v>38554</c:v>
                </c:pt>
                <c:pt idx="3359">
                  <c:v>38553</c:v>
                </c:pt>
                <c:pt idx="3360">
                  <c:v>38552</c:v>
                </c:pt>
                <c:pt idx="3361">
                  <c:v>38551</c:v>
                </c:pt>
                <c:pt idx="3362">
                  <c:v>38550</c:v>
                </c:pt>
                <c:pt idx="3363">
                  <c:v>38549</c:v>
                </c:pt>
                <c:pt idx="3364">
                  <c:v>38548</c:v>
                </c:pt>
                <c:pt idx="3365">
                  <c:v>38547</c:v>
                </c:pt>
                <c:pt idx="3366">
                  <c:v>38546</c:v>
                </c:pt>
                <c:pt idx="3367">
                  <c:v>38545</c:v>
                </c:pt>
                <c:pt idx="3368">
                  <c:v>38544</c:v>
                </c:pt>
                <c:pt idx="3369">
                  <c:v>38543</c:v>
                </c:pt>
                <c:pt idx="3370">
                  <c:v>38542</c:v>
                </c:pt>
                <c:pt idx="3371">
                  <c:v>38541</c:v>
                </c:pt>
                <c:pt idx="3372">
                  <c:v>38540</c:v>
                </c:pt>
                <c:pt idx="3373">
                  <c:v>38539</c:v>
                </c:pt>
                <c:pt idx="3374">
                  <c:v>38538</c:v>
                </c:pt>
                <c:pt idx="3375">
                  <c:v>38537</c:v>
                </c:pt>
                <c:pt idx="3376">
                  <c:v>38536</c:v>
                </c:pt>
                <c:pt idx="3377">
                  <c:v>38535</c:v>
                </c:pt>
                <c:pt idx="3378">
                  <c:v>38534</c:v>
                </c:pt>
                <c:pt idx="3379">
                  <c:v>38533</c:v>
                </c:pt>
                <c:pt idx="3380">
                  <c:v>38532</c:v>
                </c:pt>
                <c:pt idx="3381">
                  <c:v>38531</c:v>
                </c:pt>
                <c:pt idx="3382">
                  <c:v>38530</c:v>
                </c:pt>
                <c:pt idx="3383">
                  <c:v>38529</c:v>
                </c:pt>
                <c:pt idx="3384">
                  <c:v>38528</c:v>
                </c:pt>
                <c:pt idx="3385">
                  <c:v>38527</c:v>
                </c:pt>
                <c:pt idx="3386">
                  <c:v>38526</c:v>
                </c:pt>
                <c:pt idx="3387">
                  <c:v>38525</c:v>
                </c:pt>
                <c:pt idx="3388">
                  <c:v>38524</c:v>
                </c:pt>
                <c:pt idx="3389">
                  <c:v>38523</c:v>
                </c:pt>
                <c:pt idx="3390">
                  <c:v>38522</c:v>
                </c:pt>
                <c:pt idx="3391">
                  <c:v>38521</c:v>
                </c:pt>
                <c:pt idx="3392">
                  <c:v>38520</c:v>
                </c:pt>
                <c:pt idx="3393">
                  <c:v>38519</c:v>
                </c:pt>
                <c:pt idx="3394">
                  <c:v>38518</c:v>
                </c:pt>
                <c:pt idx="3395">
                  <c:v>38517</c:v>
                </c:pt>
                <c:pt idx="3396">
                  <c:v>38516</c:v>
                </c:pt>
                <c:pt idx="3397">
                  <c:v>38515</c:v>
                </c:pt>
                <c:pt idx="3398">
                  <c:v>38514</c:v>
                </c:pt>
                <c:pt idx="3399">
                  <c:v>38513</c:v>
                </c:pt>
                <c:pt idx="3400">
                  <c:v>38512</c:v>
                </c:pt>
                <c:pt idx="3401">
                  <c:v>38511</c:v>
                </c:pt>
                <c:pt idx="3402">
                  <c:v>38510</c:v>
                </c:pt>
                <c:pt idx="3403">
                  <c:v>38509</c:v>
                </c:pt>
                <c:pt idx="3404">
                  <c:v>38508</c:v>
                </c:pt>
                <c:pt idx="3405">
                  <c:v>38507</c:v>
                </c:pt>
                <c:pt idx="3406">
                  <c:v>38506</c:v>
                </c:pt>
                <c:pt idx="3407">
                  <c:v>38505</c:v>
                </c:pt>
                <c:pt idx="3408">
                  <c:v>38504</c:v>
                </c:pt>
                <c:pt idx="3409">
                  <c:v>38503</c:v>
                </c:pt>
                <c:pt idx="3410">
                  <c:v>38502</c:v>
                </c:pt>
                <c:pt idx="3411">
                  <c:v>38501</c:v>
                </c:pt>
                <c:pt idx="3412">
                  <c:v>38500</c:v>
                </c:pt>
                <c:pt idx="3413">
                  <c:v>38499</c:v>
                </c:pt>
                <c:pt idx="3414">
                  <c:v>38498</c:v>
                </c:pt>
                <c:pt idx="3415">
                  <c:v>38497</c:v>
                </c:pt>
                <c:pt idx="3416">
                  <c:v>38496</c:v>
                </c:pt>
                <c:pt idx="3417">
                  <c:v>38495</c:v>
                </c:pt>
                <c:pt idx="3418">
                  <c:v>38494</c:v>
                </c:pt>
                <c:pt idx="3419">
                  <c:v>38493</c:v>
                </c:pt>
                <c:pt idx="3420">
                  <c:v>38492</c:v>
                </c:pt>
                <c:pt idx="3421">
                  <c:v>38491</c:v>
                </c:pt>
                <c:pt idx="3422">
                  <c:v>38490</c:v>
                </c:pt>
                <c:pt idx="3423">
                  <c:v>38489</c:v>
                </c:pt>
                <c:pt idx="3424">
                  <c:v>38488</c:v>
                </c:pt>
                <c:pt idx="3425">
                  <c:v>38487</c:v>
                </c:pt>
                <c:pt idx="3426">
                  <c:v>38486</c:v>
                </c:pt>
                <c:pt idx="3427">
                  <c:v>38485</c:v>
                </c:pt>
                <c:pt idx="3428">
                  <c:v>38484</c:v>
                </c:pt>
                <c:pt idx="3429">
                  <c:v>38483</c:v>
                </c:pt>
                <c:pt idx="3430">
                  <c:v>38482</c:v>
                </c:pt>
                <c:pt idx="3431">
                  <c:v>38481</c:v>
                </c:pt>
                <c:pt idx="3432">
                  <c:v>38480</c:v>
                </c:pt>
                <c:pt idx="3433">
                  <c:v>38479</c:v>
                </c:pt>
                <c:pt idx="3434">
                  <c:v>38478</c:v>
                </c:pt>
                <c:pt idx="3435">
                  <c:v>38477</c:v>
                </c:pt>
                <c:pt idx="3436">
                  <c:v>38476</c:v>
                </c:pt>
                <c:pt idx="3437">
                  <c:v>38475</c:v>
                </c:pt>
                <c:pt idx="3438">
                  <c:v>38474</c:v>
                </c:pt>
                <c:pt idx="3439">
                  <c:v>38473</c:v>
                </c:pt>
                <c:pt idx="3440">
                  <c:v>38472</c:v>
                </c:pt>
                <c:pt idx="3441">
                  <c:v>38471</c:v>
                </c:pt>
                <c:pt idx="3442">
                  <c:v>38470</c:v>
                </c:pt>
                <c:pt idx="3443">
                  <c:v>38469</c:v>
                </c:pt>
                <c:pt idx="3444">
                  <c:v>38468</c:v>
                </c:pt>
                <c:pt idx="3445">
                  <c:v>38467</c:v>
                </c:pt>
                <c:pt idx="3446">
                  <c:v>38466</c:v>
                </c:pt>
                <c:pt idx="3447">
                  <c:v>38465</c:v>
                </c:pt>
                <c:pt idx="3448">
                  <c:v>38464</c:v>
                </c:pt>
                <c:pt idx="3449">
                  <c:v>38463</c:v>
                </c:pt>
                <c:pt idx="3450">
                  <c:v>38462</c:v>
                </c:pt>
                <c:pt idx="3451">
                  <c:v>38461</c:v>
                </c:pt>
                <c:pt idx="3452">
                  <c:v>38460</c:v>
                </c:pt>
                <c:pt idx="3453">
                  <c:v>38459</c:v>
                </c:pt>
                <c:pt idx="3454">
                  <c:v>38458</c:v>
                </c:pt>
                <c:pt idx="3455">
                  <c:v>38457</c:v>
                </c:pt>
                <c:pt idx="3456">
                  <c:v>38456</c:v>
                </c:pt>
                <c:pt idx="3457">
                  <c:v>38455</c:v>
                </c:pt>
                <c:pt idx="3458">
                  <c:v>38454</c:v>
                </c:pt>
                <c:pt idx="3459">
                  <c:v>38453</c:v>
                </c:pt>
                <c:pt idx="3460">
                  <c:v>38452</c:v>
                </c:pt>
                <c:pt idx="3461">
                  <c:v>38451</c:v>
                </c:pt>
                <c:pt idx="3462">
                  <c:v>38450</c:v>
                </c:pt>
                <c:pt idx="3463">
                  <c:v>38449</c:v>
                </c:pt>
                <c:pt idx="3464">
                  <c:v>38448</c:v>
                </c:pt>
                <c:pt idx="3465">
                  <c:v>38447</c:v>
                </c:pt>
                <c:pt idx="3466">
                  <c:v>38446</c:v>
                </c:pt>
                <c:pt idx="3467">
                  <c:v>38445</c:v>
                </c:pt>
                <c:pt idx="3468">
                  <c:v>38444</c:v>
                </c:pt>
                <c:pt idx="3469">
                  <c:v>38443</c:v>
                </c:pt>
                <c:pt idx="3470">
                  <c:v>38442</c:v>
                </c:pt>
                <c:pt idx="3471">
                  <c:v>38441</c:v>
                </c:pt>
                <c:pt idx="3472">
                  <c:v>38440</c:v>
                </c:pt>
                <c:pt idx="3473">
                  <c:v>38439</c:v>
                </c:pt>
                <c:pt idx="3474">
                  <c:v>38438</c:v>
                </c:pt>
                <c:pt idx="3475">
                  <c:v>38437</c:v>
                </c:pt>
                <c:pt idx="3476">
                  <c:v>38436</c:v>
                </c:pt>
                <c:pt idx="3477">
                  <c:v>38435</c:v>
                </c:pt>
                <c:pt idx="3478">
                  <c:v>38434</c:v>
                </c:pt>
                <c:pt idx="3479">
                  <c:v>38433</c:v>
                </c:pt>
                <c:pt idx="3480">
                  <c:v>38432</c:v>
                </c:pt>
                <c:pt idx="3481">
                  <c:v>38431</c:v>
                </c:pt>
                <c:pt idx="3482">
                  <c:v>38430</c:v>
                </c:pt>
                <c:pt idx="3483">
                  <c:v>38429</c:v>
                </c:pt>
                <c:pt idx="3484">
                  <c:v>38428</c:v>
                </c:pt>
                <c:pt idx="3485">
                  <c:v>38427</c:v>
                </c:pt>
                <c:pt idx="3486">
                  <c:v>38426</c:v>
                </c:pt>
                <c:pt idx="3487">
                  <c:v>38425</c:v>
                </c:pt>
                <c:pt idx="3488">
                  <c:v>38424</c:v>
                </c:pt>
                <c:pt idx="3489">
                  <c:v>38423</c:v>
                </c:pt>
                <c:pt idx="3490">
                  <c:v>38422</c:v>
                </c:pt>
                <c:pt idx="3491">
                  <c:v>38421</c:v>
                </c:pt>
                <c:pt idx="3492">
                  <c:v>38420</c:v>
                </c:pt>
                <c:pt idx="3493">
                  <c:v>38419</c:v>
                </c:pt>
                <c:pt idx="3494">
                  <c:v>38418</c:v>
                </c:pt>
                <c:pt idx="3495">
                  <c:v>38417</c:v>
                </c:pt>
                <c:pt idx="3496">
                  <c:v>38416</c:v>
                </c:pt>
                <c:pt idx="3497">
                  <c:v>38415</c:v>
                </c:pt>
                <c:pt idx="3498">
                  <c:v>38414</c:v>
                </c:pt>
                <c:pt idx="3499">
                  <c:v>38413</c:v>
                </c:pt>
                <c:pt idx="3500">
                  <c:v>38412</c:v>
                </c:pt>
                <c:pt idx="3501">
                  <c:v>38411</c:v>
                </c:pt>
                <c:pt idx="3502">
                  <c:v>38410</c:v>
                </c:pt>
                <c:pt idx="3503">
                  <c:v>38409</c:v>
                </c:pt>
                <c:pt idx="3504">
                  <c:v>38408</c:v>
                </c:pt>
                <c:pt idx="3505">
                  <c:v>38407</c:v>
                </c:pt>
                <c:pt idx="3506">
                  <c:v>38406</c:v>
                </c:pt>
                <c:pt idx="3507">
                  <c:v>38405</c:v>
                </c:pt>
                <c:pt idx="3508">
                  <c:v>38404</c:v>
                </c:pt>
                <c:pt idx="3509">
                  <c:v>38403</c:v>
                </c:pt>
                <c:pt idx="3510">
                  <c:v>38402</c:v>
                </c:pt>
                <c:pt idx="3511">
                  <c:v>38401</c:v>
                </c:pt>
                <c:pt idx="3512">
                  <c:v>38400</c:v>
                </c:pt>
                <c:pt idx="3513">
                  <c:v>38399</c:v>
                </c:pt>
                <c:pt idx="3514">
                  <c:v>38398</c:v>
                </c:pt>
                <c:pt idx="3515">
                  <c:v>38397</c:v>
                </c:pt>
                <c:pt idx="3516">
                  <c:v>38396</c:v>
                </c:pt>
                <c:pt idx="3517">
                  <c:v>38395</c:v>
                </c:pt>
                <c:pt idx="3518">
                  <c:v>38394</c:v>
                </c:pt>
                <c:pt idx="3519">
                  <c:v>38393</c:v>
                </c:pt>
                <c:pt idx="3520">
                  <c:v>38392</c:v>
                </c:pt>
                <c:pt idx="3521">
                  <c:v>38391</c:v>
                </c:pt>
                <c:pt idx="3522">
                  <c:v>38390</c:v>
                </c:pt>
                <c:pt idx="3523">
                  <c:v>38389</c:v>
                </c:pt>
                <c:pt idx="3524">
                  <c:v>38388</c:v>
                </c:pt>
                <c:pt idx="3525">
                  <c:v>38387</c:v>
                </c:pt>
                <c:pt idx="3526">
                  <c:v>38386</c:v>
                </c:pt>
                <c:pt idx="3527">
                  <c:v>38385</c:v>
                </c:pt>
                <c:pt idx="3528">
                  <c:v>38384</c:v>
                </c:pt>
                <c:pt idx="3529">
                  <c:v>38383</c:v>
                </c:pt>
                <c:pt idx="3530">
                  <c:v>38382</c:v>
                </c:pt>
                <c:pt idx="3531">
                  <c:v>38381</c:v>
                </c:pt>
                <c:pt idx="3532">
                  <c:v>38380</c:v>
                </c:pt>
                <c:pt idx="3533">
                  <c:v>38379</c:v>
                </c:pt>
                <c:pt idx="3534">
                  <c:v>38378</c:v>
                </c:pt>
                <c:pt idx="3535">
                  <c:v>38377</c:v>
                </c:pt>
                <c:pt idx="3536">
                  <c:v>38376</c:v>
                </c:pt>
                <c:pt idx="3537">
                  <c:v>38375</c:v>
                </c:pt>
                <c:pt idx="3538">
                  <c:v>38374</c:v>
                </c:pt>
                <c:pt idx="3539">
                  <c:v>38373</c:v>
                </c:pt>
                <c:pt idx="3540">
                  <c:v>38372</c:v>
                </c:pt>
                <c:pt idx="3541">
                  <c:v>38371</c:v>
                </c:pt>
                <c:pt idx="3542">
                  <c:v>38370</c:v>
                </c:pt>
                <c:pt idx="3543">
                  <c:v>38369</c:v>
                </c:pt>
                <c:pt idx="3544">
                  <c:v>38368</c:v>
                </c:pt>
                <c:pt idx="3545">
                  <c:v>38367</c:v>
                </c:pt>
                <c:pt idx="3546">
                  <c:v>38366</c:v>
                </c:pt>
                <c:pt idx="3547">
                  <c:v>38365</c:v>
                </c:pt>
                <c:pt idx="3548">
                  <c:v>38364</c:v>
                </c:pt>
                <c:pt idx="3549">
                  <c:v>38363</c:v>
                </c:pt>
                <c:pt idx="3550">
                  <c:v>38362</c:v>
                </c:pt>
                <c:pt idx="3551">
                  <c:v>38361</c:v>
                </c:pt>
                <c:pt idx="3552">
                  <c:v>38360</c:v>
                </c:pt>
                <c:pt idx="3553">
                  <c:v>38359</c:v>
                </c:pt>
                <c:pt idx="3554">
                  <c:v>38358</c:v>
                </c:pt>
                <c:pt idx="3555">
                  <c:v>38357</c:v>
                </c:pt>
                <c:pt idx="3556">
                  <c:v>38356</c:v>
                </c:pt>
                <c:pt idx="3557">
                  <c:v>38355</c:v>
                </c:pt>
                <c:pt idx="3558">
                  <c:v>38354</c:v>
                </c:pt>
                <c:pt idx="3559">
                  <c:v>38353</c:v>
                </c:pt>
                <c:pt idx="3560">
                  <c:v>38352</c:v>
                </c:pt>
                <c:pt idx="3561">
                  <c:v>38351</c:v>
                </c:pt>
                <c:pt idx="3562">
                  <c:v>38350</c:v>
                </c:pt>
                <c:pt idx="3563">
                  <c:v>38349</c:v>
                </c:pt>
                <c:pt idx="3564">
                  <c:v>38348</c:v>
                </c:pt>
                <c:pt idx="3565">
                  <c:v>38347</c:v>
                </c:pt>
                <c:pt idx="3566">
                  <c:v>38346</c:v>
                </c:pt>
                <c:pt idx="3567">
                  <c:v>38345</c:v>
                </c:pt>
                <c:pt idx="3568">
                  <c:v>38344</c:v>
                </c:pt>
                <c:pt idx="3569">
                  <c:v>38343</c:v>
                </c:pt>
                <c:pt idx="3570">
                  <c:v>38342</c:v>
                </c:pt>
                <c:pt idx="3571">
                  <c:v>38341</c:v>
                </c:pt>
                <c:pt idx="3572">
                  <c:v>38340</c:v>
                </c:pt>
                <c:pt idx="3573">
                  <c:v>38339</c:v>
                </c:pt>
                <c:pt idx="3574">
                  <c:v>38338</c:v>
                </c:pt>
                <c:pt idx="3575">
                  <c:v>38337</c:v>
                </c:pt>
                <c:pt idx="3576">
                  <c:v>38336</c:v>
                </c:pt>
                <c:pt idx="3577">
                  <c:v>38335</c:v>
                </c:pt>
                <c:pt idx="3578">
                  <c:v>38334</c:v>
                </c:pt>
                <c:pt idx="3579">
                  <c:v>38333</c:v>
                </c:pt>
                <c:pt idx="3580">
                  <c:v>38332</c:v>
                </c:pt>
                <c:pt idx="3581">
                  <c:v>38331</c:v>
                </c:pt>
                <c:pt idx="3582">
                  <c:v>38330</c:v>
                </c:pt>
                <c:pt idx="3583">
                  <c:v>38329</c:v>
                </c:pt>
                <c:pt idx="3584">
                  <c:v>38328</c:v>
                </c:pt>
                <c:pt idx="3585">
                  <c:v>38327</c:v>
                </c:pt>
                <c:pt idx="3586">
                  <c:v>38326</c:v>
                </c:pt>
                <c:pt idx="3587">
                  <c:v>38325</c:v>
                </c:pt>
                <c:pt idx="3588">
                  <c:v>38324</c:v>
                </c:pt>
                <c:pt idx="3589">
                  <c:v>38323</c:v>
                </c:pt>
                <c:pt idx="3590">
                  <c:v>38322</c:v>
                </c:pt>
                <c:pt idx="3591">
                  <c:v>38321</c:v>
                </c:pt>
                <c:pt idx="3592">
                  <c:v>38320</c:v>
                </c:pt>
                <c:pt idx="3593">
                  <c:v>38319</c:v>
                </c:pt>
                <c:pt idx="3594">
                  <c:v>38318</c:v>
                </c:pt>
                <c:pt idx="3595">
                  <c:v>38317</c:v>
                </c:pt>
                <c:pt idx="3596">
                  <c:v>38316</c:v>
                </c:pt>
                <c:pt idx="3597">
                  <c:v>38315</c:v>
                </c:pt>
                <c:pt idx="3598">
                  <c:v>38314</c:v>
                </c:pt>
                <c:pt idx="3599">
                  <c:v>38313</c:v>
                </c:pt>
                <c:pt idx="3600">
                  <c:v>38312</c:v>
                </c:pt>
                <c:pt idx="3601">
                  <c:v>38311</c:v>
                </c:pt>
                <c:pt idx="3602">
                  <c:v>38310</c:v>
                </c:pt>
                <c:pt idx="3603">
                  <c:v>38309</c:v>
                </c:pt>
                <c:pt idx="3604">
                  <c:v>38308</c:v>
                </c:pt>
                <c:pt idx="3605">
                  <c:v>38307</c:v>
                </c:pt>
                <c:pt idx="3606">
                  <c:v>38306</c:v>
                </c:pt>
                <c:pt idx="3607">
                  <c:v>38305</c:v>
                </c:pt>
                <c:pt idx="3608">
                  <c:v>38304</c:v>
                </c:pt>
                <c:pt idx="3609">
                  <c:v>38303</c:v>
                </c:pt>
                <c:pt idx="3610">
                  <c:v>38302</c:v>
                </c:pt>
                <c:pt idx="3611">
                  <c:v>38301</c:v>
                </c:pt>
                <c:pt idx="3612">
                  <c:v>38300</c:v>
                </c:pt>
                <c:pt idx="3613">
                  <c:v>38299</c:v>
                </c:pt>
                <c:pt idx="3614">
                  <c:v>38298</c:v>
                </c:pt>
                <c:pt idx="3615">
                  <c:v>38297</c:v>
                </c:pt>
                <c:pt idx="3616">
                  <c:v>38296</c:v>
                </c:pt>
                <c:pt idx="3617">
                  <c:v>38295</c:v>
                </c:pt>
                <c:pt idx="3618">
                  <c:v>38294</c:v>
                </c:pt>
                <c:pt idx="3619">
                  <c:v>38293</c:v>
                </c:pt>
                <c:pt idx="3620">
                  <c:v>38292</c:v>
                </c:pt>
                <c:pt idx="3621">
                  <c:v>38291</c:v>
                </c:pt>
                <c:pt idx="3622">
                  <c:v>38290</c:v>
                </c:pt>
                <c:pt idx="3623">
                  <c:v>38289</c:v>
                </c:pt>
                <c:pt idx="3624">
                  <c:v>38288</c:v>
                </c:pt>
                <c:pt idx="3625">
                  <c:v>38287</c:v>
                </c:pt>
                <c:pt idx="3626">
                  <c:v>38286</c:v>
                </c:pt>
                <c:pt idx="3627">
                  <c:v>38285</c:v>
                </c:pt>
                <c:pt idx="3628">
                  <c:v>38284</c:v>
                </c:pt>
                <c:pt idx="3629">
                  <c:v>38283</c:v>
                </c:pt>
                <c:pt idx="3630">
                  <c:v>38282</c:v>
                </c:pt>
                <c:pt idx="3631">
                  <c:v>38281</c:v>
                </c:pt>
                <c:pt idx="3632">
                  <c:v>38280</c:v>
                </c:pt>
                <c:pt idx="3633">
                  <c:v>38279</c:v>
                </c:pt>
                <c:pt idx="3634">
                  <c:v>38278</c:v>
                </c:pt>
                <c:pt idx="3635">
                  <c:v>38277</c:v>
                </c:pt>
                <c:pt idx="3636">
                  <c:v>38276</c:v>
                </c:pt>
                <c:pt idx="3637">
                  <c:v>38275</c:v>
                </c:pt>
                <c:pt idx="3638">
                  <c:v>38274</c:v>
                </c:pt>
                <c:pt idx="3639">
                  <c:v>38273</c:v>
                </c:pt>
                <c:pt idx="3640">
                  <c:v>38272</c:v>
                </c:pt>
                <c:pt idx="3641">
                  <c:v>38271</c:v>
                </c:pt>
                <c:pt idx="3642">
                  <c:v>38270</c:v>
                </c:pt>
                <c:pt idx="3643">
                  <c:v>38269</c:v>
                </c:pt>
                <c:pt idx="3644">
                  <c:v>38268</c:v>
                </c:pt>
                <c:pt idx="3645">
                  <c:v>38267</c:v>
                </c:pt>
                <c:pt idx="3646">
                  <c:v>38266</c:v>
                </c:pt>
                <c:pt idx="3647">
                  <c:v>38265</c:v>
                </c:pt>
                <c:pt idx="3648">
                  <c:v>38264</c:v>
                </c:pt>
                <c:pt idx="3649">
                  <c:v>38263</c:v>
                </c:pt>
                <c:pt idx="3650">
                  <c:v>38262</c:v>
                </c:pt>
                <c:pt idx="3651">
                  <c:v>38261</c:v>
                </c:pt>
                <c:pt idx="3652">
                  <c:v>38260</c:v>
                </c:pt>
              </c:numCache>
            </c:numRef>
          </c:cat>
          <c:val>
            <c:numRef>
              <c:f>[0]!FTAW10Y</c:f>
              <c:numCache>
                <c:formatCode>[Blue]\+0.00%;[Red]\-0.00%</c:formatCode>
                <c:ptCount val="3653"/>
                <c:pt idx="0">
                  <c:v>1.4191221924582798</c:v>
                </c:pt>
                <c:pt idx="1">
                  <c:v>1.4204959131808579</c:v>
                </c:pt>
                <c:pt idx="2">
                  <c:v>1.431073562744702</c:v>
                </c:pt>
                <c:pt idx="3">
                  <c:v>1.431073562744702</c:v>
                </c:pt>
                <c:pt idx="4">
                  <c:v>1.431073562744702</c:v>
                </c:pt>
                <c:pt idx="5">
                  <c:v>1.4119101586647498</c:v>
                </c:pt>
                <c:pt idx="6">
                  <c:v>1.4364997595988818</c:v>
                </c:pt>
                <c:pt idx="7">
                  <c:v>1.4246857613847201</c:v>
                </c:pt>
                <c:pt idx="8">
                  <c:v>1.443780479428542</c:v>
                </c:pt>
                <c:pt idx="9">
                  <c:v>1.4671337317123516</c:v>
                </c:pt>
                <c:pt idx="10">
                  <c:v>1.4671337317123516</c:v>
                </c:pt>
                <c:pt idx="11">
                  <c:v>1.4671337317123516</c:v>
                </c:pt>
                <c:pt idx="12">
                  <c:v>1.4586853492685041</c:v>
                </c:pt>
                <c:pt idx="13">
                  <c:v>1.4601964420633378</c:v>
                </c:pt>
                <c:pt idx="14">
                  <c:v>1.4708427776633104</c:v>
                </c:pt>
                <c:pt idx="15">
                  <c:v>1.4617762208942975</c:v>
                </c:pt>
                <c:pt idx="16">
                  <c:v>1.4672024177484768</c:v>
                </c:pt>
                <c:pt idx="17">
                  <c:v>1.4672024177484768</c:v>
                </c:pt>
                <c:pt idx="18">
                  <c:v>1.4672024177484768</c:v>
                </c:pt>
                <c:pt idx="19">
                  <c:v>1.4779174393845826</c:v>
                </c:pt>
                <c:pt idx="20">
                  <c:v>1.4906930421045457</c:v>
                </c:pt>
                <c:pt idx="21">
                  <c:v>1.4967374132838889</c:v>
                </c:pt>
                <c:pt idx="22">
                  <c:v>1.5042241912219338</c:v>
                </c:pt>
                <c:pt idx="23">
                  <c:v>1.4877395425510078</c:v>
                </c:pt>
                <c:pt idx="24">
                  <c:v>1.4877395425510078</c:v>
                </c:pt>
                <c:pt idx="25">
                  <c:v>1.4877395425510078</c:v>
                </c:pt>
                <c:pt idx="26">
                  <c:v>1.4744144515420112</c:v>
                </c:pt>
                <c:pt idx="27">
                  <c:v>1.4707740916271774</c:v>
                </c:pt>
                <c:pt idx="28">
                  <c:v>1.4522975479085201</c:v>
                </c:pt>
                <c:pt idx="29">
                  <c:v>1.4384916546466178</c:v>
                </c:pt>
                <c:pt idx="30">
                  <c:v>1.4389037708633918</c:v>
                </c:pt>
                <c:pt idx="31">
                  <c:v>1.4389037708633918</c:v>
                </c:pt>
                <c:pt idx="32">
                  <c:v>1.4389037708633918</c:v>
                </c:pt>
                <c:pt idx="33">
                  <c:v>1.4372553059963</c:v>
                </c:pt>
                <c:pt idx="34">
                  <c:v>1.4461158046569269</c:v>
                </c:pt>
                <c:pt idx="35">
                  <c:v>1.4431623051033775</c:v>
                </c:pt>
                <c:pt idx="36">
                  <c:v>1.4370492478879064</c:v>
                </c:pt>
                <c:pt idx="37">
                  <c:v>1.4265402843601978</c:v>
                </c:pt>
                <c:pt idx="38">
                  <c:v>1.4265402843601978</c:v>
                </c:pt>
                <c:pt idx="39">
                  <c:v>1.4265402843601978</c:v>
                </c:pt>
                <c:pt idx="40">
                  <c:v>1.4296311559859904</c:v>
                </c:pt>
                <c:pt idx="41">
                  <c:v>1.4154131465073239</c:v>
                </c:pt>
                <c:pt idx="42">
                  <c:v>1.4179545298440912</c:v>
                </c:pt>
                <c:pt idx="43">
                  <c:v>1.3910296036815804</c:v>
                </c:pt>
                <c:pt idx="44">
                  <c:v>1.3798337797925768</c:v>
                </c:pt>
                <c:pt idx="45">
                  <c:v>1.3798337797925768</c:v>
                </c:pt>
                <c:pt idx="46">
                  <c:v>1.3798337797925768</c:v>
                </c:pt>
                <c:pt idx="47">
                  <c:v>1.3807266982622475</c:v>
                </c:pt>
                <c:pt idx="48">
                  <c:v>1.3700116766261501</c:v>
                </c:pt>
                <c:pt idx="49">
                  <c:v>1.3408887973075156</c:v>
                </c:pt>
                <c:pt idx="50">
                  <c:v>1.344597843258474</c:v>
                </c:pt>
                <c:pt idx="51">
                  <c:v>1.3253657531423901</c:v>
                </c:pt>
                <c:pt idx="52">
                  <c:v>1.3253657531423901</c:v>
                </c:pt>
                <c:pt idx="53">
                  <c:v>1.3253657531423901</c:v>
                </c:pt>
                <c:pt idx="54">
                  <c:v>1.3140325571811333</c:v>
                </c:pt>
                <c:pt idx="55">
                  <c:v>1.3263960436843272</c:v>
                </c:pt>
                <c:pt idx="56">
                  <c:v>1.3282505666598134</c:v>
                </c:pt>
                <c:pt idx="57">
                  <c:v>1.3485129473178201</c:v>
                </c:pt>
                <c:pt idx="58">
                  <c:v>1.3408887973075159</c:v>
                </c:pt>
                <c:pt idx="59">
                  <c:v>1.3408887973075159</c:v>
                </c:pt>
                <c:pt idx="60">
                  <c:v>1.3408887973075159</c:v>
                </c:pt>
                <c:pt idx="61">
                  <c:v>1.3464523662339583</c:v>
                </c:pt>
                <c:pt idx="62">
                  <c:v>1.3777045126725818</c:v>
                </c:pt>
                <c:pt idx="63">
                  <c:v>1.3766742221306478</c:v>
                </c:pt>
                <c:pt idx="64">
                  <c:v>1.3734459784325925</c:v>
                </c:pt>
                <c:pt idx="65">
                  <c:v>1.3768115942029064</c:v>
                </c:pt>
                <c:pt idx="66">
                  <c:v>1.3768115942029064</c:v>
                </c:pt>
                <c:pt idx="67">
                  <c:v>1.3768115942029064</c:v>
                </c:pt>
                <c:pt idx="68">
                  <c:v>1.3869771275499767</c:v>
                </c:pt>
                <c:pt idx="69">
                  <c:v>1.3741328387938851</c:v>
                </c:pt>
                <c:pt idx="70">
                  <c:v>1.3671268631087381</c:v>
                </c:pt>
                <c:pt idx="71">
                  <c:v>1.3507109004739448</c:v>
                </c:pt>
                <c:pt idx="72">
                  <c:v>1.3552441788584453</c:v>
                </c:pt>
                <c:pt idx="73">
                  <c:v>1.3552441788584453</c:v>
                </c:pt>
                <c:pt idx="74">
                  <c:v>1.3552441788584453</c:v>
                </c:pt>
                <c:pt idx="75">
                  <c:v>1.3407514252352581</c:v>
                </c:pt>
                <c:pt idx="76">
                  <c:v>1.3542138883165171</c:v>
                </c:pt>
                <c:pt idx="77">
                  <c:v>1.3415756576688036</c:v>
                </c:pt>
                <c:pt idx="78">
                  <c:v>1.3546260045332861</c:v>
                </c:pt>
                <c:pt idx="79">
                  <c:v>1.3384847860430047</c:v>
                </c:pt>
                <c:pt idx="80">
                  <c:v>1.3384847860430047</c:v>
                </c:pt>
                <c:pt idx="81">
                  <c:v>1.3384847860430047</c:v>
                </c:pt>
                <c:pt idx="82">
                  <c:v>1.3360807747784988</c:v>
                </c:pt>
                <c:pt idx="83">
                  <c:v>1.3457655058726634</c:v>
                </c:pt>
                <c:pt idx="84">
                  <c:v>1.3442544130778287</c:v>
                </c:pt>
                <c:pt idx="85">
                  <c:v>1.3585411085926302</c:v>
                </c:pt>
                <c:pt idx="86">
                  <c:v>1.3654783982416439</c:v>
                </c:pt>
                <c:pt idx="87">
                  <c:v>1.3654783982416439</c:v>
                </c:pt>
                <c:pt idx="88">
                  <c:v>1.3654783982416439</c:v>
                </c:pt>
                <c:pt idx="89">
                  <c:v>1.3663026306751909</c:v>
                </c:pt>
                <c:pt idx="90">
                  <c:v>1.3536644000274749</c:v>
                </c:pt>
                <c:pt idx="91">
                  <c:v>1.3529088536300642</c:v>
                </c:pt>
                <c:pt idx="92">
                  <c:v>1.3443230991139572</c:v>
                </c:pt>
                <c:pt idx="93">
                  <c:v>1.351191702726843</c:v>
                </c:pt>
                <c:pt idx="94">
                  <c:v>1.351191702726843</c:v>
                </c:pt>
                <c:pt idx="95">
                  <c:v>1.351191702726843</c:v>
                </c:pt>
                <c:pt idx="96">
                  <c:v>1.3484442612816889</c:v>
                </c:pt>
                <c:pt idx="97">
                  <c:v>1.3509169585823275</c:v>
                </c:pt>
                <c:pt idx="98">
                  <c:v>1.3531149117384511</c:v>
                </c:pt>
                <c:pt idx="99">
                  <c:v>1.3563431554365113</c:v>
                </c:pt>
                <c:pt idx="100">
                  <c:v>1.3564805275087721</c:v>
                </c:pt>
                <c:pt idx="101">
                  <c:v>1.3564805275087721</c:v>
                </c:pt>
                <c:pt idx="102">
                  <c:v>1.3564805275087721</c:v>
                </c:pt>
                <c:pt idx="103">
                  <c:v>1.3543512603887742</c:v>
                </c:pt>
                <c:pt idx="104">
                  <c:v>1.3555876090390899</c:v>
                </c:pt>
                <c:pt idx="105">
                  <c:v>1.3398585067655862</c:v>
                </c:pt>
                <c:pt idx="106">
                  <c:v>1.3360807747784988</c:v>
                </c:pt>
                <c:pt idx="107">
                  <c:v>1.3406827391991283</c:v>
                </c:pt>
                <c:pt idx="108">
                  <c:v>1.3406827391991283</c:v>
                </c:pt>
                <c:pt idx="109">
                  <c:v>1.3406827391991283</c:v>
                </c:pt>
                <c:pt idx="110">
                  <c:v>1.3566178995810287</c:v>
                </c:pt>
                <c:pt idx="111">
                  <c:v>1.3707672230235681</c:v>
                </c:pt>
                <c:pt idx="112">
                  <c:v>1.3792842915035446</c:v>
                </c:pt>
                <c:pt idx="113">
                  <c:v>1.3735833505048498</c:v>
                </c:pt>
                <c:pt idx="114">
                  <c:v>1.3712480252764701</c:v>
                </c:pt>
                <c:pt idx="115">
                  <c:v>1.3712480252764701</c:v>
                </c:pt>
                <c:pt idx="116">
                  <c:v>1.3712480252764701</c:v>
                </c:pt>
                <c:pt idx="117">
                  <c:v>1.3571673878700539</c:v>
                </c:pt>
                <c:pt idx="118">
                  <c:v>1.3518098770519991</c:v>
                </c:pt>
                <c:pt idx="119">
                  <c:v>1.3522906793049052</c:v>
                </c:pt>
                <c:pt idx="120">
                  <c:v>1.3499553540765241</c:v>
                </c:pt>
                <c:pt idx="121">
                  <c:v>1.3437049247888029</c:v>
                </c:pt>
                <c:pt idx="122">
                  <c:v>1.3437049247888029</c:v>
                </c:pt>
                <c:pt idx="123">
                  <c:v>1.3437049247888029</c:v>
                </c:pt>
                <c:pt idx="124">
                  <c:v>1.3520159351603942</c:v>
                </c:pt>
                <c:pt idx="125">
                  <c:v>1.3443917851500833</c:v>
                </c:pt>
                <c:pt idx="126">
                  <c:v>1.3311353801772179</c:v>
                </c:pt>
                <c:pt idx="127">
                  <c:v>1.3215880211553113</c:v>
                </c:pt>
                <c:pt idx="128">
                  <c:v>1.3157497080843501</c:v>
                </c:pt>
                <c:pt idx="129">
                  <c:v>1.3157497080843501</c:v>
                </c:pt>
                <c:pt idx="130">
                  <c:v>1.3157497080843501</c:v>
                </c:pt>
                <c:pt idx="131">
                  <c:v>1.3054468026650268</c:v>
                </c:pt>
                <c:pt idx="132">
                  <c:v>1.2930146301257039</c:v>
                </c:pt>
                <c:pt idx="133">
                  <c:v>1.2859399684044275</c:v>
                </c:pt>
                <c:pt idx="134">
                  <c:v>1.299059001305044</c:v>
                </c:pt>
                <c:pt idx="135">
                  <c:v>1.2949378391373121</c:v>
                </c:pt>
                <c:pt idx="136">
                  <c:v>1.2949378391373121</c:v>
                </c:pt>
                <c:pt idx="137">
                  <c:v>1.2949378391373121</c:v>
                </c:pt>
                <c:pt idx="138">
                  <c:v>1.2971357922934306</c:v>
                </c:pt>
                <c:pt idx="139">
                  <c:v>1.3152689058314526</c:v>
                </c:pt>
                <c:pt idx="140">
                  <c:v>1.3070265814959898</c:v>
                </c:pt>
                <c:pt idx="141">
                  <c:v>1.2963802458960181</c:v>
                </c:pt>
                <c:pt idx="142">
                  <c:v>1.284291503537339</c:v>
                </c:pt>
                <c:pt idx="143">
                  <c:v>1.284291503537339</c:v>
                </c:pt>
                <c:pt idx="144">
                  <c:v>1.284291503537339</c:v>
                </c:pt>
                <c:pt idx="145">
                  <c:v>1.2730269936122058</c:v>
                </c:pt>
                <c:pt idx="146">
                  <c:v>1.2662270760354499</c:v>
                </c:pt>
                <c:pt idx="147">
                  <c:v>1.2616251116148158</c:v>
                </c:pt>
                <c:pt idx="148">
                  <c:v>1.2847723057902405</c:v>
                </c:pt>
                <c:pt idx="149">
                  <c:v>1.2830551548870226</c:v>
                </c:pt>
                <c:pt idx="150">
                  <c:v>1.2830551548870226</c:v>
                </c:pt>
                <c:pt idx="151">
                  <c:v>1.2830551548870226</c:v>
                </c:pt>
                <c:pt idx="152">
                  <c:v>1.2793461089360609</c:v>
                </c:pt>
                <c:pt idx="153">
                  <c:v>1.2768047255992934</c:v>
                </c:pt>
                <c:pt idx="154">
                  <c:v>1.275980493165747</c:v>
                </c:pt>
                <c:pt idx="155">
                  <c:v>1.2676007967580258</c:v>
                </c:pt>
                <c:pt idx="156">
                  <c:v>1.2652654715296454</c:v>
                </c:pt>
                <c:pt idx="157">
                  <c:v>1.2652654715296454</c:v>
                </c:pt>
                <c:pt idx="158">
                  <c:v>1.2652654715296454</c:v>
                </c:pt>
                <c:pt idx="159">
                  <c:v>1.2816127481283131</c:v>
                </c:pt>
                <c:pt idx="160">
                  <c:v>1.2820248643450864</c:v>
                </c:pt>
                <c:pt idx="161">
                  <c:v>1.2796208530805726</c:v>
                </c:pt>
                <c:pt idx="162">
                  <c:v>1.2710350985644636</c:v>
                </c:pt>
                <c:pt idx="163">
                  <c:v>1.2682876571193138</c:v>
                </c:pt>
                <c:pt idx="164">
                  <c:v>1.2682876571193138</c:v>
                </c:pt>
                <c:pt idx="165">
                  <c:v>1.2682876571193138</c:v>
                </c:pt>
                <c:pt idx="166">
                  <c:v>1.2665705062160941</c:v>
                </c:pt>
                <c:pt idx="167">
                  <c:v>1.2608695652173978</c:v>
                </c:pt>
                <c:pt idx="168">
                  <c:v>1.2462394395219527</c:v>
                </c:pt>
                <c:pt idx="169">
                  <c:v>1.2457586372690466</c:v>
                </c:pt>
                <c:pt idx="170">
                  <c:v>1.2410193007761596</c:v>
                </c:pt>
                <c:pt idx="171">
                  <c:v>1.2410193007761596</c:v>
                </c:pt>
                <c:pt idx="172">
                  <c:v>1.2410193007761596</c:v>
                </c:pt>
                <c:pt idx="173">
                  <c:v>1.2565423449412858</c:v>
                </c:pt>
                <c:pt idx="174">
                  <c:v>1.2810632598392788</c:v>
                </c:pt>
                <c:pt idx="175">
                  <c:v>1.266021017927059</c:v>
                </c:pt>
                <c:pt idx="176">
                  <c:v>1.2779037021773492</c:v>
                </c:pt>
                <c:pt idx="177">
                  <c:v>1.3008448382443918</c:v>
                </c:pt>
                <c:pt idx="178">
                  <c:v>1.3008448382443918</c:v>
                </c:pt>
                <c:pt idx="179">
                  <c:v>1.3008448382443918</c:v>
                </c:pt>
                <c:pt idx="180">
                  <c:v>1.3112164296998501</c:v>
                </c:pt>
                <c:pt idx="181">
                  <c:v>1.3083316161824332</c:v>
                </c:pt>
                <c:pt idx="182">
                  <c:v>1.3020125008585903</c:v>
                </c:pt>
                <c:pt idx="183">
                  <c:v>1.2835359571399163</c:v>
                </c:pt>
                <c:pt idx="184">
                  <c:v>1.2707603544199506</c:v>
                </c:pt>
                <c:pt idx="185">
                  <c:v>1.2707603544199506</c:v>
                </c:pt>
                <c:pt idx="186">
                  <c:v>1.2707603544199506</c:v>
                </c:pt>
                <c:pt idx="187">
                  <c:v>1.2609382512535277</c:v>
                </c:pt>
                <c:pt idx="188">
                  <c:v>1.2654028436019029</c:v>
                </c:pt>
                <c:pt idx="189">
                  <c:v>1.2723401332509181</c:v>
                </c:pt>
                <c:pt idx="190">
                  <c:v>1.2614190535064278</c:v>
                </c:pt>
                <c:pt idx="191">
                  <c:v>1.2668452503606078</c:v>
                </c:pt>
                <c:pt idx="192">
                  <c:v>1.2668452503606078</c:v>
                </c:pt>
                <c:pt idx="193">
                  <c:v>1.2668452503606078</c:v>
                </c:pt>
                <c:pt idx="194">
                  <c:v>1.264509925132228</c:v>
                </c:pt>
                <c:pt idx="195">
                  <c:v>1.2554433683632187</c:v>
                </c:pt>
                <c:pt idx="196">
                  <c:v>1.2719967030702686</c:v>
                </c:pt>
                <c:pt idx="197">
                  <c:v>1.2458273233051778</c:v>
                </c:pt>
                <c:pt idx="198">
                  <c:v>1.2311971976097318</c:v>
                </c:pt>
                <c:pt idx="199">
                  <c:v>1.2311971976097318</c:v>
                </c:pt>
                <c:pt idx="200">
                  <c:v>1.2311971976097318</c:v>
                </c:pt>
                <c:pt idx="201">
                  <c:v>1.2393021498729375</c:v>
                </c:pt>
                <c:pt idx="202">
                  <c:v>1.2657462737825458</c:v>
                </c:pt>
                <c:pt idx="203">
                  <c:v>1.2729583075760766</c:v>
                </c:pt>
                <c:pt idx="204">
                  <c:v>1.2772168418160661</c:v>
                </c:pt>
                <c:pt idx="205">
                  <c:v>1.27337042379285</c:v>
                </c:pt>
                <c:pt idx="206">
                  <c:v>1.27337042379285</c:v>
                </c:pt>
                <c:pt idx="207">
                  <c:v>1.27337042379285</c:v>
                </c:pt>
                <c:pt idx="208">
                  <c:v>1.2799642832612157</c:v>
                </c:pt>
                <c:pt idx="209">
                  <c:v>1.2660897039631913</c:v>
                </c:pt>
                <c:pt idx="210">
                  <c:v>1.2706229823476956</c:v>
                </c:pt>
                <c:pt idx="211">
                  <c:v>1.2363486503193923</c:v>
                </c:pt>
                <c:pt idx="212">
                  <c:v>1.2583968679167601</c:v>
                </c:pt>
                <c:pt idx="213">
                  <c:v>1.2583968679167601</c:v>
                </c:pt>
                <c:pt idx="214">
                  <c:v>1.2583968679167601</c:v>
                </c:pt>
                <c:pt idx="215">
                  <c:v>1.2608695652173978</c:v>
                </c:pt>
                <c:pt idx="216">
                  <c:v>1.2590150422419186</c:v>
                </c:pt>
                <c:pt idx="217">
                  <c:v>1.2582594958445013</c:v>
                </c:pt>
                <c:pt idx="218">
                  <c:v>1.2645786111683559</c:v>
                </c:pt>
                <c:pt idx="219">
                  <c:v>1.2469262998832398</c:v>
                </c:pt>
                <c:pt idx="220">
                  <c:v>1.2469262998832398</c:v>
                </c:pt>
                <c:pt idx="221">
                  <c:v>1.2469262998832398</c:v>
                </c:pt>
                <c:pt idx="222">
                  <c:v>1.2433546260045398</c:v>
                </c:pt>
                <c:pt idx="223">
                  <c:v>1.23737894086133</c:v>
                </c:pt>
                <c:pt idx="224">
                  <c:v>1.2455525791606641</c:v>
                </c:pt>
                <c:pt idx="225">
                  <c:v>1.2361425922110101</c:v>
                </c:pt>
                <c:pt idx="226">
                  <c:v>1.2274881516587741</c:v>
                </c:pt>
                <c:pt idx="227">
                  <c:v>1.2274881516587741</c:v>
                </c:pt>
                <c:pt idx="228">
                  <c:v>1.2274881516587741</c:v>
                </c:pt>
                <c:pt idx="229">
                  <c:v>1.2289305584174757</c:v>
                </c:pt>
                <c:pt idx="230">
                  <c:v>1.23133456968199</c:v>
                </c:pt>
                <c:pt idx="231">
                  <c:v>1.2380658012226173</c:v>
                </c:pt>
                <c:pt idx="232">
                  <c:v>1.2256336286832938</c:v>
                </c:pt>
                <c:pt idx="233">
                  <c:v>1.2202761178652444</c:v>
                </c:pt>
                <c:pt idx="234">
                  <c:v>1.2202761178652444</c:v>
                </c:pt>
                <c:pt idx="235">
                  <c:v>1.2202761178652444</c:v>
                </c:pt>
                <c:pt idx="236">
                  <c:v>1.2039288412665772</c:v>
                </c:pt>
                <c:pt idx="237">
                  <c:v>1.1781028916821281</c:v>
                </c:pt>
                <c:pt idx="238">
                  <c:v>1.1761796826705195</c:v>
                </c:pt>
                <c:pt idx="239">
                  <c:v>1.1766604849234221</c:v>
                </c:pt>
                <c:pt idx="240">
                  <c:v>1.1980218421594915</c:v>
                </c:pt>
                <c:pt idx="241">
                  <c:v>1.1980218421594915</c:v>
                </c:pt>
                <c:pt idx="242">
                  <c:v>1.1980218421594915</c:v>
                </c:pt>
                <c:pt idx="243">
                  <c:v>1.2003571673878781</c:v>
                </c:pt>
                <c:pt idx="244">
                  <c:v>1.1891613434988737</c:v>
                </c:pt>
                <c:pt idx="245">
                  <c:v>1.1927330173775739</c:v>
                </c:pt>
                <c:pt idx="246">
                  <c:v>1.1856583556563021</c:v>
                </c:pt>
                <c:pt idx="247">
                  <c:v>1.2162923277697715</c:v>
                </c:pt>
                <c:pt idx="248">
                  <c:v>1.2162923277697715</c:v>
                </c:pt>
                <c:pt idx="249">
                  <c:v>1.2162923277697715</c:v>
                </c:pt>
                <c:pt idx="250">
                  <c:v>1.2412940449206709</c:v>
                </c:pt>
                <c:pt idx="251">
                  <c:v>1.2643725530599699</c:v>
                </c:pt>
                <c:pt idx="252">
                  <c:v>1.2764612954186429</c:v>
                </c:pt>
                <c:pt idx="253">
                  <c:v>1.279552167044447</c:v>
                </c:pt>
                <c:pt idx="254">
                  <c:v>1.2768734116354219</c:v>
                </c:pt>
                <c:pt idx="255">
                  <c:v>1.2768734116354219</c:v>
                </c:pt>
                <c:pt idx="256">
                  <c:v>1.2768734116354219</c:v>
                </c:pt>
                <c:pt idx="257">
                  <c:v>1.293838862559249</c:v>
                </c:pt>
                <c:pt idx="258">
                  <c:v>1.294525722920538</c:v>
                </c:pt>
                <c:pt idx="259">
                  <c:v>1.2681502850470574</c:v>
                </c:pt>
                <c:pt idx="260">
                  <c:v>1.2722714472147878</c:v>
                </c:pt>
                <c:pt idx="261">
                  <c:v>1.2677381688302845</c:v>
                </c:pt>
                <c:pt idx="262">
                  <c:v>1.2677381688302845</c:v>
                </c:pt>
                <c:pt idx="263">
                  <c:v>1.2677381688302845</c:v>
                </c:pt>
                <c:pt idx="264">
                  <c:v>1.2583281818806311</c:v>
                </c:pt>
                <c:pt idx="265">
                  <c:v>1.2646472972044787</c:v>
                </c:pt>
                <c:pt idx="266">
                  <c:v>1.2701421800947941</c:v>
                </c:pt>
                <c:pt idx="267">
                  <c:v>1.2611443093619137</c:v>
                </c:pt>
                <c:pt idx="268">
                  <c:v>1.2649220413489999</c:v>
                </c:pt>
                <c:pt idx="269">
                  <c:v>1.2649220413489999</c:v>
                </c:pt>
                <c:pt idx="270">
                  <c:v>1.2649220413489999</c:v>
                </c:pt>
                <c:pt idx="271">
                  <c:v>1.2666391922522218</c:v>
                </c:pt>
                <c:pt idx="272">
                  <c:v>1.271241156672855</c:v>
                </c:pt>
                <c:pt idx="273">
                  <c:v>1.271241156672855</c:v>
                </c:pt>
                <c:pt idx="274">
                  <c:v>1.2700734940586642</c:v>
                </c:pt>
                <c:pt idx="275">
                  <c:v>1.2707603544199488</c:v>
                </c:pt>
                <c:pt idx="276">
                  <c:v>1.2707603544199488</c:v>
                </c:pt>
                <c:pt idx="277">
                  <c:v>1.2707603544199488</c:v>
                </c:pt>
                <c:pt idx="278">
                  <c:v>1.2689745174805998</c:v>
                </c:pt>
                <c:pt idx="279">
                  <c:v>1.2680815990109271</c:v>
                </c:pt>
                <c:pt idx="280">
                  <c:v>1.2680815990109271</c:v>
                </c:pt>
                <c:pt idx="281">
                  <c:v>1.2671886805412522</c:v>
                </c:pt>
                <c:pt idx="282">
                  <c:v>1.252695926918068</c:v>
                </c:pt>
                <c:pt idx="283">
                  <c:v>1.252695926918068</c:v>
                </c:pt>
                <c:pt idx="284">
                  <c:v>1.252695926918068</c:v>
                </c:pt>
                <c:pt idx="285">
                  <c:v>1.2419809052819626</c:v>
                </c:pt>
                <c:pt idx="286">
                  <c:v>1.2326396043684378</c:v>
                </c:pt>
                <c:pt idx="287">
                  <c:v>1.2265265471529645</c:v>
                </c:pt>
                <c:pt idx="288">
                  <c:v>1.2251528264303941</c:v>
                </c:pt>
                <c:pt idx="289">
                  <c:v>1.2149872930833219</c:v>
                </c:pt>
                <c:pt idx="290">
                  <c:v>1.2149872930833219</c:v>
                </c:pt>
                <c:pt idx="291">
                  <c:v>1.2149872930833219</c:v>
                </c:pt>
                <c:pt idx="292">
                  <c:v>1.2099732124459082</c:v>
                </c:pt>
                <c:pt idx="293">
                  <c:v>1.221169036334915</c:v>
                </c:pt>
                <c:pt idx="294">
                  <c:v>1.2325022322961798</c:v>
                </c:pt>
                <c:pt idx="295">
                  <c:v>1.2423930214987398</c:v>
                </c:pt>
                <c:pt idx="296">
                  <c:v>1.2380658012226173</c:v>
                </c:pt>
                <c:pt idx="297">
                  <c:v>1.2380658012226173</c:v>
                </c:pt>
                <c:pt idx="298">
                  <c:v>1.2380658012226173</c:v>
                </c:pt>
                <c:pt idx="299">
                  <c:v>1.2242599079607215</c:v>
                </c:pt>
                <c:pt idx="300">
                  <c:v>1.2277628958032878</c:v>
                </c:pt>
                <c:pt idx="301">
                  <c:v>1.2301669070677992</c:v>
                </c:pt>
                <c:pt idx="302">
                  <c:v>1.2491242530393531</c:v>
                </c:pt>
                <c:pt idx="303">
                  <c:v>1.2570918332303098</c:v>
                </c:pt>
                <c:pt idx="304">
                  <c:v>1.2570918332303098</c:v>
                </c:pt>
                <c:pt idx="305">
                  <c:v>1.2570918332303098</c:v>
                </c:pt>
                <c:pt idx="306">
                  <c:v>1.2608008791812717</c:v>
                </c:pt>
                <c:pt idx="307">
                  <c:v>1.26430386702384</c:v>
                </c:pt>
                <c:pt idx="308">
                  <c:v>1.2731643656844553</c:v>
                </c:pt>
                <c:pt idx="309">
                  <c:v>1.2804450855141198</c:v>
                </c:pt>
                <c:pt idx="310">
                  <c:v>1.2746067724431678</c:v>
                </c:pt>
                <c:pt idx="311">
                  <c:v>1.2746067724431678</c:v>
                </c:pt>
                <c:pt idx="312">
                  <c:v>1.2746067724431678</c:v>
                </c:pt>
                <c:pt idx="313">
                  <c:v>1.270416924239312</c:v>
                </c:pt>
                <c:pt idx="314">
                  <c:v>1.2649220413489997</c:v>
                </c:pt>
                <c:pt idx="315">
                  <c:v>1.2816814341644398</c:v>
                </c:pt>
                <c:pt idx="316">
                  <c:v>1.2882752936328099</c:v>
                </c:pt>
                <c:pt idx="317">
                  <c:v>1.2842915035373368</c:v>
                </c:pt>
                <c:pt idx="318">
                  <c:v>1.2842915035373368</c:v>
                </c:pt>
                <c:pt idx="319">
                  <c:v>1.2842915035373368</c:v>
                </c:pt>
                <c:pt idx="320">
                  <c:v>1.2699361219864063</c:v>
                </c:pt>
                <c:pt idx="321">
                  <c:v>1.2669826224328657</c:v>
                </c:pt>
                <c:pt idx="322">
                  <c:v>1.2741946562263917</c:v>
                </c:pt>
                <c:pt idx="323">
                  <c:v>1.2706916683838236</c:v>
                </c:pt>
                <c:pt idx="324">
                  <c:v>1.2625180300844896</c:v>
                </c:pt>
                <c:pt idx="325">
                  <c:v>1.2625180300844896</c:v>
                </c:pt>
                <c:pt idx="326">
                  <c:v>1.2625180300844896</c:v>
                </c:pt>
                <c:pt idx="327">
                  <c:v>1.2491929390754914</c:v>
                </c:pt>
                <c:pt idx="328">
                  <c:v>1.2694553197335041</c:v>
                </c:pt>
                <c:pt idx="329">
                  <c:v>1.262792774229005</c:v>
                </c:pt>
                <c:pt idx="330">
                  <c:v>1.2837420152483059</c:v>
                </c:pt>
                <c:pt idx="331">
                  <c:v>1.2685624012638301</c:v>
                </c:pt>
                <c:pt idx="332">
                  <c:v>1.2685624012638301</c:v>
                </c:pt>
                <c:pt idx="333">
                  <c:v>1.2685624012638301</c:v>
                </c:pt>
                <c:pt idx="334">
                  <c:v>1.2685624012638301</c:v>
                </c:pt>
                <c:pt idx="335">
                  <c:v>1.2801703413696055</c:v>
                </c:pt>
                <c:pt idx="336">
                  <c:v>1.2841541314650826</c:v>
                </c:pt>
                <c:pt idx="337">
                  <c:v>1.2680815990109267</c:v>
                </c:pt>
                <c:pt idx="338">
                  <c:v>1.2583968679167583</c:v>
                </c:pt>
                <c:pt idx="339">
                  <c:v>1.2583968679167583</c:v>
                </c:pt>
                <c:pt idx="340">
                  <c:v>1.2583968679167583</c:v>
                </c:pt>
                <c:pt idx="341">
                  <c:v>1.2596332165670721</c:v>
                </c:pt>
                <c:pt idx="342">
                  <c:v>1.2522838107012921</c:v>
                </c:pt>
                <c:pt idx="343">
                  <c:v>1.2599766467477216</c:v>
                </c:pt>
                <c:pt idx="344">
                  <c:v>1.2531767291709652</c:v>
                </c:pt>
                <c:pt idx="345">
                  <c:v>1.2467889278109821</c:v>
                </c:pt>
                <c:pt idx="346">
                  <c:v>1.2467889278109821</c:v>
                </c:pt>
                <c:pt idx="347">
                  <c:v>1.2467889278109821</c:v>
                </c:pt>
                <c:pt idx="348">
                  <c:v>1.2360739061748807</c:v>
                </c:pt>
                <c:pt idx="349">
                  <c:v>1.2450717769077606</c:v>
                </c:pt>
                <c:pt idx="350">
                  <c:v>1.2239164777800695</c:v>
                </c:pt>
                <c:pt idx="351">
                  <c:v>1.2217185246239501</c:v>
                </c:pt>
                <c:pt idx="352">
                  <c:v>1.2247407102136196</c:v>
                </c:pt>
                <c:pt idx="353">
                  <c:v>1.2247407102136196</c:v>
                </c:pt>
                <c:pt idx="354">
                  <c:v>1.2247407102136196</c:v>
                </c:pt>
                <c:pt idx="355">
                  <c:v>1.2067449687478593</c:v>
                </c:pt>
                <c:pt idx="356">
                  <c:v>1.1748746479840666</c:v>
                </c:pt>
                <c:pt idx="357">
                  <c:v>1.1559173020125066</c:v>
                </c:pt>
                <c:pt idx="358">
                  <c:v>1.1741191015866599</c:v>
                </c:pt>
                <c:pt idx="359">
                  <c:v>1.1897108317879075</c:v>
                </c:pt>
                <c:pt idx="360">
                  <c:v>1.1897108317879075</c:v>
                </c:pt>
                <c:pt idx="361">
                  <c:v>1.1897108317879075</c:v>
                </c:pt>
                <c:pt idx="362">
                  <c:v>1.1702039975273086</c:v>
                </c:pt>
                <c:pt idx="363">
                  <c:v>1.170616113744082</c:v>
                </c:pt>
                <c:pt idx="364">
                  <c:v>1.1764544268150408</c:v>
                </c:pt>
                <c:pt idx="365">
                  <c:v>1.1633353939144238</c:v>
                </c:pt>
                <c:pt idx="366">
                  <c:v>1.1903976921491883</c:v>
                </c:pt>
                <c:pt idx="367">
                  <c:v>1.1903976921491883</c:v>
                </c:pt>
                <c:pt idx="368">
                  <c:v>1.1903976921491883</c:v>
                </c:pt>
                <c:pt idx="369">
                  <c:v>1.2094237241568857</c:v>
                </c:pt>
                <c:pt idx="370">
                  <c:v>1.1965107493646621</c:v>
                </c:pt>
                <c:pt idx="371">
                  <c:v>1.2109348169517204</c:v>
                </c:pt>
                <c:pt idx="372">
                  <c:v>1.2083934336149518</c:v>
                </c:pt>
                <c:pt idx="373">
                  <c:v>1.218833711106539</c:v>
                </c:pt>
                <c:pt idx="374">
                  <c:v>1.218833711106539</c:v>
                </c:pt>
                <c:pt idx="375">
                  <c:v>1.218833711106539</c:v>
                </c:pt>
                <c:pt idx="376">
                  <c:v>1.2246720241774915</c:v>
                </c:pt>
                <c:pt idx="377">
                  <c:v>1.2171852462394421</c:v>
                </c:pt>
                <c:pt idx="378">
                  <c:v>1.2088055498317307</c:v>
                </c:pt>
                <c:pt idx="379">
                  <c:v>1.2031046088330275</c:v>
                </c:pt>
                <c:pt idx="380">
                  <c:v>1.1926643313414451</c:v>
                </c:pt>
                <c:pt idx="381">
                  <c:v>1.1926643313414451</c:v>
                </c:pt>
                <c:pt idx="382">
                  <c:v>1.1926643313414451</c:v>
                </c:pt>
                <c:pt idx="383">
                  <c:v>1.1982965863040111</c:v>
                </c:pt>
                <c:pt idx="384">
                  <c:v>1.203379352977541</c:v>
                </c:pt>
                <c:pt idx="385">
                  <c:v>1.2075005151452776</c:v>
                </c:pt>
                <c:pt idx="386">
                  <c:v>1.186070471873081</c:v>
                </c:pt>
                <c:pt idx="387">
                  <c:v>1.1765231128511635</c:v>
                </c:pt>
                <c:pt idx="388">
                  <c:v>1.1765231128511635</c:v>
                </c:pt>
                <c:pt idx="389">
                  <c:v>1.1765231128511635</c:v>
                </c:pt>
                <c:pt idx="390">
                  <c:v>1.1736382993337515</c:v>
                </c:pt>
                <c:pt idx="391">
                  <c:v>1.1639535682395841</c:v>
                </c:pt>
                <c:pt idx="392">
                  <c:v>1.1627172195892641</c:v>
                </c:pt>
                <c:pt idx="393">
                  <c:v>1.1524830002060689</c:v>
                </c:pt>
                <c:pt idx="394">
                  <c:v>1.1520021979531627</c:v>
                </c:pt>
                <c:pt idx="395">
                  <c:v>1.1520021979531627</c:v>
                </c:pt>
                <c:pt idx="396">
                  <c:v>1.1520021979531627</c:v>
                </c:pt>
                <c:pt idx="397">
                  <c:v>1.1574970808434712</c:v>
                </c:pt>
                <c:pt idx="398">
                  <c:v>1.1469194312796271</c:v>
                </c:pt>
                <c:pt idx="399">
                  <c:v>1.153581976784126</c:v>
                </c:pt>
                <c:pt idx="400">
                  <c:v>1.1784463218627772</c:v>
                </c:pt>
                <c:pt idx="401">
                  <c:v>1.1816058795246986</c:v>
                </c:pt>
                <c:pt idx="402">
                  <c:v>1.1816058795246986</c:v>
                </c:pt>
                <c:pt idx="403">
                  <c:v>1.1816058795246986</c:v>
                </c:pt>
                <c:pt idx="404">
                  <c:v>1.1675939281544119</c:v>
                </c:pt>
                <c:pt idx="405">
                  <c:v>1.1417679785699626</c:v>
                </c:pt>
                <c:pt idx="406">
                  <c:v>1.1588021155299191</c:v>
                </c:pt>
                <c:pt idx="407">
                  <c:v>1.1641596263479701</c:v>
                </c:pt>
                <c:pt idx="408">
                  <c:v>1.1844906930421073</c:v>
                </c:pt>
                <c:pt idx="409">
                  <c:v>1.1844906930421073</c:v>
                </c:pt>
                <c:pt idx="410">
                  <c:v>1.1844906930421073</c:v>
                </c:pt>
                <c:pt idx="411">
                  <c:v>1.192114843052414</c:v>
                </c:pt>
                <c:pt idx="412">
                  <c:v>1.2207569201181463</c:v>
                </c:pt>
                <c:pt idx="413">
                  <c:v>1.2305103372484436</c:v>
                </c:pt>
                <c:pt idx="414">
                  <c:v>1.2214437804794294</c:v>
                </c:pt>
                <c:pt idx="415">
                  <c:v>1.2164983858781533</c:v>
                </c:pt>
                <c:pt idx="416">
                  <c:v>1.2164983858781533</c:v>
                </c:pt>
                <c:pt idx="417">
                  <c:v>1.2164983858781533</c:v>
                </c:pt>
                <c:pt idx="418">
                  <c:v>1.2123085376742964</c:v>
                </c:pt>
                <c:pt idx="419">
                  <c:v>1.2044096435194716</c:v>
                </c:pt>
                <c:pt idx="420">
                  <c:v>1.2362799642832714</c:v>
                </c:pt>
                <c:pt idx="421">
                  <c:v>1.2496050552922606</c:v>
                </c:pt>
                <c:pt idx="422">
                  <c:v>1.2619685417954578</c:v>
                </c:pt>
                <c:pt idx="423">
                  <c:v>1.2619685417954578</c:v>
                </c:pt>
                <c:pt idx="424">
                  <c:v>1.2619685417954578</c:v>
                </c:pt>
                <c:pt idx="425">
                  <c:v>1.2658836458547993</c:v>
                </c:pt>
                <c:pt idx="426">
                  <c:v>1.2415687890651834</c:v>
                </c:pt>
                <c:pt idx="427">
                  <c:v>1.2319527440071478</c:v>
                </c:pt>
                <c:pt idx="428">
                  <c:v>1.2164983858781524</c:v>
                </c:pt>
                <c:pt idx="429">
                  <c:v>1.2253588845387824</c:v>
                </c:pt>
                <c:pt idx="430">
                  <c:v>1.2253588845387824</c:v>
                </c:pt>
                <c:pt idx="431">
                  <c:v>1.2253588845387824</c:v>
                </c:pt>
                <c:pt idx="432">
                  <c:v>1.2362112782471339</c:v>
                </c:pt>
                <c:pt idx="433">
                  <c:v>1.2320214300432775</c:v>
                </c:pt>
                <c:pt idx="434">
                  <c:v>1.2330517205852107</c:v>
                </c:pt>
                <c:pt idx="435">
                  <c:v>1.2298234768871494</c:v>
                </c:pt>
                <c:pt idx="436">
                  <c:v>1.2353183597774591</c:v>
                </c:pt>
                <c:pt idx="437">
                  <c:v>1.2353183597774591</c:v>
                </c:pt>
                <c:pt idx="438">
                  <c:v>1.2353183597774591</c:v>
                </c:pt>
                <c:pt idx="439">
                  <c:v>1.242805137715508</c:v>
                </c:pt>
                <c:pt idx="440">
                  <c:v>1.2367607665361691</c:v>
                </c:pt>
                <c:pt idx="441">
                  <c:v>1.23875266158391</c:v>
                </c:pt>
                <c:pt idx="442">
                  <c:v>1.24129404492067</c:v>
                </c:pt>
                <c:pt idx="443">
                  <c:v>1.2341506971632719</c:v>
                </c:pt>
                <c:pt idx="444">
                  <c:v>1.2341506971632719</c:v>
                </c:pt>
                <c:pt idx="445">
                  <c:v>1.2341506971632719</c:v>
                </c:pt>
                <c:pt idx="446">
                  <c:v>1.2314719417542475</c:v>
                </c:pt>
                <c:pt idx="447">
                  <c:v>1.2185589669620269</c:v>
                </c:pt>
                <c:pt idx="448">
                  <c:v>1.2281750120200616</c:v>
                </c:pt>
                <c:pt idx="449">
                  <c:v>1.1955491448588602</c:v>
                </c:pt>
                <c:pt idx="450">
                  <c:v>1.1952744007143408</c:v>
                </c:pt>
                <c:pt idx="451">
                  <c:v>1.1952744007143408</c:v>
                </c:pt>
                <c:pt idx="452">
                  <c:v>1.1952744007143408</c:v>
                </c:pt>
                <c:pt idx="453">
                  <c:v>1.1683494745518364</c:v>
                </c:pt>
                <c:pt idx="454">
                  <c:v>1.1283742015248359</c:v>
                </c:pt>
                <c:pt idx="455">
                  <c:v>1.151109279483487</c:v>
                </c:pt>
                <c:pt idx="456">
                  <c:v>1.1447901641596321</c:v>
                </c:pt>
                <c:pt idx="457">
                  <c:v>1.1382649907273898</c:v>
                </c:pt>
                <c:pt idx="458">
                  <c:v>1.1382649907273898</c:v>
                </c:pt>
                <c:pt idx="459">
                  <c:v>1.1382649907273898</c:v>
                </c:pt>
                <c:pt idx="460">
                  <c:v>1.1302974105364441</c:v>
                </c:pt>
                <c:pt idx="461">
                  <c:v>1.0932069510268621</c:v>
                </c:pt>
                <c:pt idx="462">
                  <c:v>1.0633285253108093</c:v>
                </c:pt>
                <c:pt idx="463">
                  <c:v>1.0487670856514919</c:v>
                </c:pt>
                <c:pt idx="464">
                  <c:v>1.0802252901985079</c:v>
                </c:pt>
                <c:pt idx="465">
                  <c:v>1.0802252901985079</c:v>
                </c:pt>
                <c:pt idx="466">
                  <c:v>1.0802252901985079</c:v>
                </c:pt>
                <c:pt idx="467">
                  <c:v>1.0753485816333601</c:v>
                </c:pt>
                <c:pt idx="468">
                  <c:v>1.1238409231403321</c:v>
                </c:pt>
                <c:pt idx="469">
                  <c:v>1.1421800947867433</c:v>
                </c:pt>
                <c:pt idx="470">
                  <c:v>1.1214369118758221</c:v>
                </c:pt>
                <c:pt idx="471">
                  <c:v>1.1080431348306992</c:v>
                </c:pt>
                <c:pt idx="472">
                  <c:v>1.1080431348306992</c:v>
                </c:pt>
                <c:pt idx="473">
                  <c:v>1.1080431348306992</c:v>
                </c:pt>
                <c:pt idx="474">
                  <c:v>1.105433065457798</c:v>
                </c:pt>
                <c:pt idx="475">
                  <c:v>1.0992513222062021</c:v>
                </c:pt>
                <c:pt idx="476">
                  <c:v>1.1175904938526038</c:v>
                </c:pt>
                <c:pt idx="477">
                  <c:v>1.1445154200151204</c:v>
                </c:pt>
                <c:pt idx="478">
                  <c:v>1.1404629438835197</c:v>
                </c:pt>
                <c:pt idx="479">
                  <c:v>1.1404629438835197</c:v>
                </c:pt>
                <c:pt idx="480">
                  <c:v>1.1404629438835197</c:v>
                </c:pt>
                <c:pt idx="481">
                  <c:v>1.1238409231403321</c:v>
                </c:pt>
                <c:pt idx="482">
                  <c:v>1.1387457929802922</c:v>
                </c:pt>
                <c:pt idx="483">
                  <c:v>1.1846280651143677</c:v>
                </c:pt>
                <c:pt idx="484">
                  <c:v>1.1811250772717963</c:v>
                </c:pt>
                <c:pt idx="485">
                  <c:v>1.2022803763994836</c:v>
                </c:pt>
                <c:pt idx="486">
                  <c:v>1.2022803763994836</c:v>
                </c:pt>
                <c:pt idx="487">
                  <c:v>1.2022803763994836</c:v>
                </c:pt>
                <c:pt idx="488">
                  <c:v>1.2214437804794287</c:v>
                </c:pt>
                <c:pt idx="489">
                  <c:v>1.234356755271659</c:v>
                </c:pt>
                <c:pt idx="490">
                  <c:v>1.2581908098083721</c:v>
                </c:pt>
                <c:pt idx="491">
                  <c:v>1.2373102548251957</c:v>
                </c:pt>
                <c:pt idx="492">
                  <c:v>1.2360052201387521</c:v>
                </c:pt>
                <c:pt idx="493">
                  <c:v>1.2360052201387521</c:v>
                </c:pt>
                <c:pt idx="494">
                  <c:v>1.2360052201387521</c:v>
                </c:pt>
                <c:pt idx="495">
                  <c:v>1.2472010440277548</c:v>
                </c:pt>
                <c:pt idx="496">
                  <c:v>1.2825056665979859</c:v>
                </c:pt>
                <c:pt idx="497">
                  <c:v>1.2773542138883218</c:v>
                </c:pt>
                <c:pt idx="498">
                  <c:v>1.2625867161206179</c:v>
                </c:pt>
                <c:pt idx="499">
                  <c:v>1.2586716120612718</c:v>
                </c:pt>
                <c:pt idx="500">
                  <c:v>1.2586716120612718</c:v>
                </c:pt>
                <c:pt idx="501">
                  <c:v>1.2586716120612718</c:v>
                </c:pt>
                <c:pt idx="502">
                  <c:v>1.2351123016690764</c:v>
                </c:pt>
                <c:pt idx="503">
                  <c:v>1.2506353458341934</c:v>
                </c:pt>
                <c:pt idx="504">
                  <c:v>1.2386839755477781</c:v>
                </c:pt>
                <c:pt idx="505">
                  <c:v>1.2131327701078418</c:v>
                </c:pt>
                <c:pt idx="506">
                  <c:v>1.2107974448794616</c:v>
                </c:pt>
                <c:pt idx="507">
                  <c:v>1.2107974448794616</c:v>
                </c:pt>
                <c:pt idx="508">
                  <c:v>1.2107974448794616</c:v>
                </c:pt>
                <c:pt idx="509">
                  <c:v>1.192664331341444</c:v>
                </c:pt>
                <c:pt idx="510">
                  <c:v>1.1921835290885516</c:v>
                </c:pt>
                <c:pt idx="511">
                  <c:v>1.1877876227762989</c:v>
                </c:pt>
                <c:pt idx="512">
                  <c:v>1.1635414520228078</c:v>
                </c:pt>
                <c:pt idx="513">
                  <c:v>1.1577718249879845</c:v>
                </c:pt>
                <c:pt idx="514">
                  <c:v>1.1577718249879845</c:v>
                </c:pt>
                <c:pt idx="515">
                  <c:v>1.1577718249879845</c:v>
                </c:pt>
                <c:pt idx="516">
                  <c:v>1.1481557799299489</c:v>
                </c:pt>
                <c:pt idx="517">
                  <c:v>1.1384710488357761</c:v>
                </c:pt>
                <c:pt idx="518">
                  <c:v>1.148911326327362</c:v>
                </c:pt>
                <c:pt idx="519">
                  <c:v>1.1455457105570479</c:v>
                </c:pt>
                <c:pt idx="520">
                  <c:v>1.1305721546809615</c:v>
                </c:pt>
                <c:pt idx="521">
                  <c:v>1.1305721546809615</c:v>
                </c:pt>
                <c:pt idx="522">
                  <c:v>1.1305721546809615</c:v>
                </c:pt>
                <c:pt idx="523">
                  <c:v>1.1400508276667485</c:v>
                </c:pt>
                <c:pt idx="524">
                  <c:v>1.1504911051583253</c:v>
                </c:pt>
                <c:pt idx="525">
                  <c:v>1.1360670375712709</c:v>
                </c:pt>
                <c:pt idx="526">
                  <c:v>1.1205439934061461</c:v>
                </c:pt>
                <c:pt idx="527">
                  <c:v>1.1117521807816553</c:v>
                </c:pt>
                <c:pt idx="528">
                  <c:v>1.1117521807816553</c:v>
                </c:pt>
                <c:pt idx="529">
                  <c:v>1.1117521807816553</c:v>
                </c:pt>
                <c:pt idx="530">
                  <c:v>1.0921766604849279</c:v>
                </c:pt>
                <c:pt idx="531">
                  <c:v>1.1105845181674612</c:v>
                </c:pt>
                <c:pt idx="532">
                  <c:v>1.1273439109829022</c:v>
                </c:pt>
                <c:pt idx="533">
                  <c:v>1.1129198433958423</c:v>
                </c:pt>
                <c:pt idx="534">
                  <c:v>1.1412184902809308</c:v>
                </c:pt>
                <c:pt idx="535">
                  <c:v>1.1412184902809308</c:v>
                </c:pt>
                <c:pt idx="536">
                  <c:v>1.1412184902809308</c:v>
                </c:pt>
                <c:pt idx="537">
                  <c:v>1.1475376056047857</c:v>
                </c:pt>
                <c:pt idx="538">
                  <c:v>1.1419740366783482</c:v>
                </c:pt>
                <c:pt idx="539">
                  <c:v>1.1187581564668008</c:v>
                </c:pt>
                <c:pt idx="540">
                  <c:v>1.1098976578061686</c:v>
                </c:pt>
                <c:pt idx="541">
                  <c:v>1.0901847654371912</c:v>
                </c:pt>
                <c:pt idx="542">
                  <c:v>1.0901847654371912</c:v>
                </c:pt>
                <c:pt idx="543">
                  <c:v>1.0901847654371912</c:v>
                </c:pt>
                <c:pt idx="544">
                  <c:v>1.119788447008728</c:v>
                </c:pt>
                <c:pt idx="545">
                  <c:v>1.1323579916203148</c:v>
                </c:pt>
                <c:pt idx="546">
                  <c:v>1.1463012569544622</c:v>
                </c:pt>
                <c:pt idx="547">
                  <c:v>1.1228793186345258</c:v>
                </c:pt>
                <c:pt idx="548">
                  <c:v>1.1390892231609357</c:v>
                </c:pt>
                <c:pt idx="549">
                  <c:v>1.1390892231609357</c:v>
                </c:pt>
                <c:pt idx="550">
                  <c:v>1.1390892231609357</c:v>
                </c:pt>
                <c:pt idx="551">
                  <c:v>1.1386771069441641</c:v>
                </c:pt>
                <c:pt idx="552">
                  <c:v>1.1411498042448021</c:v>
                </c:pt>
                <c:pt idx="553">
                  <c:v>1.1379902465828702</c:v>
                </c:pt>
                <c:pt idx="554">
                  <c:v>1.1240469812487244</c:v>
                </c:pt>
                <c:pt idx="555">
                  <c:v>1.1217116560203315</c:v>
                </c:pt>
                <c:pt idx="556">
                  <c:v>1.1217116560203315</c:v>
                </c:pt>
                <c:pt idx="557">
                  <c:v>1.1217116560203315</c:v>
                </c:pt>
                <c:pt idx="558">
                  <c:v>1.1246651555738763</c:v>
                </c:pt>
                <c:pt idx="559">
                  <c:v>1.1415619204615761</c:v>
                </c:pt>
                <c:pt idx="560">
                  <c:v>1.1333882821622399</c:v>
                </c:pt>
                <c:pt idx="561">
                  <c:v>1.1408750601002897</c:v>
                </c:pt>
                <c:pt idx="562">
                  <c:v>1.1582526272408902</c:v>
                </c:pt>
                <c:pt idx="563">
                  <c:v>1.1582526272408902</c:v>
                </c:pt>
                <c:pt idx="564">
                  <c:v>1.1582526272408902</c:v>
                </c:pt>
                <c:pt idx="565">
                  <c:v>1.1656020331066741</c:v>
                </c:pt>
                <c:pt idx="566">
                  <c:v>1.1710969159969822</c:v>
                </c:pt>
                <c:pt idx="567">
                  <c:v>1.1831169723195321</c:v>
                </c:pt>
                <c:pt idx="568">
                  <c:v>1.1844906930421055</c:v>
                </c:pt>
                <c:pt idx="569">
                  <c:v>1.173157497080848</c:v>
                </c:pt>
                <c:pt idx="570">
                  <c:v>1.173157497080848</c:v>
                </c:pt>
                <c:pt idx="571">
                  <c:v>1.173157497080848</c:v>
                </c:pt>
                <c:pt idx="572">
                  <c:v>1.1484992101105878</c:v>
                </c:pt>
                <c:pt idx="573">
                  <c:v>1.1440346177622118</c:v>
                </c:pt>
                <c:pt idx="574">
                  <c:v>1.1289236898138646</c:v>
                </c:pt>
                <c:pt idx="575">
                  <c:v>1.1132632735764858</c:v>
                </c:pt>
                <c:pt idx="576">
                  <c:v>1.1208874235867969</c:v>
                </c:pt>
                <c:pt idx="577">
                  <c:v>1.1208874235867969</c:v>
                </c:pt>
                <c:pt idx="578">
                  <c:v>1.1208874235867969</c:v>
                </c:pt>
                <c:pt idx="579">
                  <c:v>1.1020674496874823</c:v>
                </c:pt>
                <c:pt idx="580">
                  <c:v>1.0987018339171684</c:v>
                </c:pt>
                <c:pt idx="581">
                  <c:v>1.080156604162378</c:v>
                </c:pt>
                <c:pt idx="582">
                  <c:v>1.0934816951713715</c:v>
                </c:pt>
                <c:pt idx="583">
                  <c:v>1.0852393708359118</c:v>
                </c:pt>
                <c:pt idx="584">
                  <c:v>1.0852393708359118</c:v>
                </c:pt>
                <c:pt idx="585">
                  <c:v>1.0852393708359118</c:v>
                </c:pt>
                <c:pt idx="586">
                  <c:v>1.0735627446940077</c:v>
                </c:pt>
                <c:pt idx="587">
                  <c:v>1.0945806717494375</c:v>
                </c:pt>
                <c:pt idx="588">
                  <c:v>1.0861322893055889</c:v>
                </c:pt>
                <c:pt idx="589">
                  <c:v>1.0665567690088691</c:v>
                </c:pt>
                <c:pt idx="590">
                  <c:v>1.0590013050346851</c:v>
                </c:pt>
                <c:pt idx="591">
                  <c:v>1.0590013050346851</c:v>
                </c:pt>
                <c:pt idx="592">
                  <c:v>1.0590013050346851</c:v>
                </c:pt>
                <c:pt idx="593">
                  <c:v>1.0642214437804838</c:v>
                </c:pt>
                <c:pt idx="594">
                  <c:v>1.0642901298166187</c:v>
                </c:pt>
                <c:pt idx="595">
                  <c:v>1.0462943883508518</c:v>
                </c:pt>
                <c:pt idx="596">
                  <c:v>1.0354419946424938</c:v>
                </c:pt>
                <c:pt idx="597">
                  <c:v>1.0193694621883418</c:v>
                </c:pt>
                <c:pt idx="598">
                  <c:v>1.0193694621883418</c:v>
                </c:pt>
                <c:pt idx="599">
                  <c:v>1.0193694621883418</c:v>
                </c:pt>
                <c:pt idx="600">
                  <c:v>1.0256885775121958</c:v>
                </c:pt>
                <c:pt idx="601">
                  <c:v>1.0410055635689321</c:v>
                </c:pt>
                <c:pt idx="602">
                  <c:v>1.0358541108592672</c:v>
                </c:pt>
                <c:pt idx="603">
                  <c:v>1.0211552991276918</c:v>
                </c:pt>
                <c:pt idx="604">
                  <c:v>1.0422419122192506</c:v>
                </c:pt>
                <c:pt idx="605">
                  <c:v>1.0422419122192506</c:v>
                </c:pt>
                <c:pt idx="606">
                  <c:v>1.0422419122192506</c:v>
                </c:pt>
                <c:pt idx="607">
                  <c:v>1.0130503468644858</c:v>
                </c:pt>
                <c:pt idx="608">
                  <c:v>1.0256885775121958</c:v>
                </c:pt>
                <c:pt idx="609">
                  <c:v>1.0329006113057262</c:v>
                </c:pt>
                <c:pt idx="610">
                  <c:v>1.0266501820180003</c:v>
                </c:pt>
                <c:pt idx="611">
                  <c:v>1.0188199738993107</c:v>
                </c:pt>
                <c:pt idx="612">
                  <c:v>1.0188199738993107</c:v>
                </c:pt>
                <c:pt idx="613">
                  <c:v>1.0188199738993107</c:v>
                </c:pt>
                <c:pt idx="614">
                  <c:v>1.0110584518167547</c:v>
                </c:pt>
                <c:pt idx="615">
                  <c:v>1.0005494882890338</c:v>
                </c:pt>
                <c:pt idx="616">
                  <c:v>0.9984202211690405</c:v>
                </c:pt>
                <c:pt idx="617">
                  <c:v>0.99745861666323765</c:v>
                </c:pt>
                <c:pt idx="618">
                  <c:v>0.99251322206195625</c:v>
                </c:pt>
                <c:pt idx="619">
                  <c:v>0.99251322206195625</c:v>
                </c:pt>
                <c:pt idx="620">
                  <c:v>0.99251322206195625</c:v>
                </c:pt>
                <c:pt idx="621">
                  <c:v>0.97506696888522737</c:v>
                </c:pt>
                <c:pt idx="622">
                  <c:v>0.96242873823752073</c:v>
                </c:pt>
                <c:pt idx="623">
                  <c:v>0.95569750669689713</c:v>
                </c:pt>
                <c:pt idx="624">
                  <c:v>0.95748334363624121</c:v>
                </c:pt>
                <c:pt idx="625">
                  <c:v>0.95027130984271257</c:v>
                </c:pt>
                <c:pt idx="626">
                  <c:v>0.95027130984271257</c:v>
                </c:pt>
                <c:pt idx="627">
                  <c:v>0.95027130984271257</c:v>
                </c:pt>
                <c:pt idx="628">
                  <c:v>0.9490349611923935</c:v>
                </c:pt>
                <c:pt idx="629">
                  <c:v>0.9462188337111106</c:v>
                </c:pt>
                <c:pt idx="630">
                  <c:v>0.93584724225565363</c:v>
                </c:pt>
                <c:pt idx="631">
                  <c:v>0.93728964901435941</c:v>
                </c:pt>
                <c:pt idx="632">
                  <c:v>0.94704306614465694</c:v>
                </c:pt>
                <c:pt idx="633">
                  <c:v>0.94704306614465694</c:v>
                </c:pt>
                <c:pt idx="634">
                  <c:v>0.94704306614465694</c:v>
                </c:pt>
                <c:pt idx="635">
                  <c:v>0.92691805755890433</c:v>
                </c:pt>
                <c:pt idx="636">
                  <c:v>0.91421114087506139</c:v>
                </c:pt>
                <c:pt idx="637">
                  <c:v>0.87663987911258434</c:v>
                </c:pt>
                <c:pt idx="638">
                  <c:v>0.87663987911258434</c:v>
                </c:pt>
                <c:pt idx="639">
                  <c:v>0.87444192595645653</c:v>
                </c:pt>
                <c:pt idx="640">
                  <c:v>0.87444192595645653</c:v>
                </c:pt>
                <c:pt idx="641">
                  <c:v>0.87444192595645653</c:v>
                </c:pt>
                <c:pt idx="642">
                  <c:v>0.88728621471255043</c:v>
                </c:pt>
                <c:pt idx="643">
                  <c:v>0.88611855209836254</c:v>
                </c:pt>
                <c:pt idx="644">
                  <c:v>0.88920942372416101</c:v>
                </c:pt>
                <c:pt idx="645">
                  <c:v>0.88797307507384171</c:v>
                </c:pt>
                <c:pt idx="646">
                  <c:v>0.88392059894223685</c:v>
                </c:pt>
                <c:pt idx="647">
                  <c:v>0.88392059894223685</c:v>
                </c:pt>
                <c:pt idx="648">
                  <c:v>0.88392059894223685</c:v>
                </c:pt>
                <c:pt idx="649">
                  <c:v>0.89010234219383633</c:v>
                </c:pt>
                <c:pt idx="650">
                  <c:v>0.88550037777320256</c:v>
                </c:pt>
                <c:pt idx="651">
                  <c:v>0.88495088948417411</c:v>
                </c:pt>
                <c:pt idx="652">
                  <c:v>0.87354900748678577</c:v>
                </c:pt>
                <c:pt idx="653">
                  <c:v>0.8716944845113056</c:v>
                </c:pt>
                <c:pt idx="654">
                  <c:v>0.8716944845113056</c:v>
                </c:pt>
                <c:pt idx="655">
                  <c:v>0.8716944845113056</c:v>
                </c:pt>
                <c:pt idx="656">
                  <c:v>0.87210660072807811</c:v>
                </c:pt>
                <c:pt idx="657">
                  <c:v>0.87904389037709341</c:v>
                </c:pt>
                <c:pt idx="658">
                  <c:v>0.87540353046226138</c:v>
                </c:pt>
                <c:pt idx="659">
                  <c:v>0.8676420083797034</c:v>
                </c:pt>
                <c:pt idx="660">
                  <c:v>0.87121368225840279</c:v>
                </c:pt>
                <c:pt idx="661">
                  <c:v>0.87121368225840279</c:v>
                </c:pt>
                <c:pt idx="662">
                  <c:v>0.87121368225840279</c:v>
                </c:pt>
                <c:pt idx="663">
                  <c:v>0.86152895116423167</c:v>
                </c:pt>
                <c:pt idx="664">
                  <c:v>0.85445428944295776</c:v>
                </c:pt>
                <c:pt idx="665">
                  <c:v>0.84813517411910688</c:v>
                </c:pt>
                <c:pt idx="666">
                  <c:v>0.84964626691394063</c:v>
                </c:pt>
                <c:pt idx="667">
                  <c:v>0.85850676557456218</c:v>
                </c:pt>
                <c:pt idx="668">
                  <c:v>0.85850676557456218</c:v>
                </c:pt>
                <c:pt idx="669">
                  <c:v>0.85850676557456218</c:v>
                </c:pt>
                <c:pt idx="670">
                  <c:v>0.85555326602102122</c:v>
                </c:pt>
                <c:pt idx="671">
                  <c:v>0.84497561645718344</c:v>
                </c:pt>
                <c:pt idx="672">
                  <c:v>0.83570300157978472</c:v>
                </c:pt>
                <c:pt idx="673">
                  <c:v>0.83954941960299989</c:v>
                </c:pt>
                <c:pt idx="674">
                  <c:v>0.84367058177072929</c:v>
                </c:pt>
                <c:pt idx="675">
                  <c:v>0.84367058177072929</c:v>
                </c:pt>
                <c:pt idx="676">
                  <c:v>0.84367058177072929</c:v>
                </c:pt>
                <c:pt idx="677">
                  <c:v>0.83082629301463362</c:v>
                </c:pt>
                <c:pt idx="678">
                  <c:v>0.82327082904045912</c:v>
                </c:pt>
                <c:pt idx="679">
                  <c:v>0.82134762002885164</c:v>
                </c:pt>
                <c:pt idx="680">
                  <c:v>0.82031732948691516</c:v>
                </c:pt>
                <c:pt idx="681">
                  <c:v>0.79201868260182962</c:v>
                </c:pt>
                <c:pt idx="682">
                  <c:v>0.79201868260182962</c:v>
                </c:pt>
                <c:pt idx="683">
                  <c:v>0.79201868260182962</c:v>
                </c:pt>
                <c:pt idx="684">
                  <c:v>0.79105707809602577</c:v>
                </c:pt>
                <c:pt idx="685">
                  <c:v>0.7996428326121362</c:v>
                </c:pt>
                <c:pt idx="686">
                  <c:v>0.81221237722371331</c:v>
                </c:pt>
                <c:pt idx="687">
                  <c:v>0.81942441101724328</c:v>
                </c:pt>
                <c:pt idx="688">
                  <c:v>0.81729514389724756</c:v>
                </c:pt>
                <c:pt idx="689">
                  <c:v>0.81729514389724756</c:v>
                </c:pt>
                <c:pt idx="690">
                  <c:v>0.81729514389724756</c:v>
                </c:pt>
                <c:pt idx="691">
                  <c:v>0.81193763307920064</c:v>
                </c:pt>
                <c:pt idx="692">
                  <c:v>0.8280101655333495</c:v>
                </c:pt>
                <c:pt idx="693">
                  <c:v>0.85452297547908862</c:v>
                </c:pt>
                <c:pt idx="694">
                  <c:v>0.84422007005975974</c:v>
                </c:pt>
                <c:pt idx="695">
                  <c:v>0.84051102410880163</c:v>
                </c:pt>
                <c:pt idx="696">
                  <c:v>0.84051102410880163</c:v>
                </c:pt>
                <c:pt idx="697">
                  <c:v>0.84051102410880163</c:v>
                </c:pt>
                <c:pt idx="698">
                  <c:v>0.83638986194107068</c:v>
                </c:pt>
                <c:pt idx="699">
                  <c:v>0.82457586372690717</c:v>
                </c:pt>
                <c:pt idx="700">
                  <c:v>0.82835359571399358</c:v>
                </c:pt>
                <c:pt idx="701">
                  <c:v>0.82766673535270552</c:v>
                </c:pt>
                <c:pt idx="702">
                  <c:v>0.8235455731849769</c:v>
                </c:pt>
                <c:pt idx="703">
                  <c:v>0.8235455731849769</c:v>
                </c:pt>
                <c:pt idx="704">
                  <c:v>0.8235455731849769</c:v>
                </c:pt>
                <c:pt idx="705">
                  <c:v>0.82382031732949401</c:v>
                </c:pt>
                <c:pt idx="706">
                  <c:v>0.83055154887011751</c:v>
                </c:pt>
                <c:pt idx="707">
                  <c:v>0.8422968610481526</c:v>
                </c:pt>
                <c:pt idx="708">
                  <c:v>0.85967442818875528</c:v>
                </c:pt>
                <c:pt idx="709">
                  <c:v>0.86200975341713582</c:v>
                </c:pt>
                <c:pt idx="710">
                  <c:v>0.86200975341713582</c:v>
                </c:pt>
                <c:pt idx="711">
                  <c:v>0.86200975341713582</c:v>
                </c:pt>
                <c:pt idx="712">
                  <c:v>0.87190054261969163</c:v>
                </c:pt>
                <c:pt idx="713">
                  <c:v>0.86736726423518462</c:v>
                </c:pt>
                <c:pt idx="714">
                  <c:v>0.86022391647778584</c:v>
                </c:pt>
                <c:pt idx="715">
                  <c:v>0.84367058177072929</c:v>
                </c:pt>
                <c:pt idx="716">
                  <c:v>0.83171921148431072</c:v>
                </c:pt>
                <c:pt idx="717">
                  <c:v>0.83171921148431072</c:v>
                </c:pt>
                <c:pt idx="718">
                  <c:v>0.83171921148431072</c:v>
                </c:pt>
                <c:pt idx="719">
                  <c:v>0.84016759392815743</c:v>
                </c:pt>
                <c:pt idx="720">
                  <c:v>0.83666460608558957</c:v>
                </c:pt>
                <c:pt idx="721">
                  <c:v>0.85026444123909872</c:v>
                </c:pt>
                <c:pt idx="722">
                  <c:v>0.86304004395906664</c:v>
                </c:pt>
                <c:pt idx="723">
                  <c:v>0.85658355656295349</c:v>
                </c:pt>
                <c:pt idx="724">
                  <c:v>0.85658355656295349</c:v>
                </c:pt>
                <c:pt idx="725">
                  <c:v>0.85658355656295349</c:v>
                </c:pt>
                <c:pt idx="726">
                  <c:v>0.85143210385328949</c:v>
                </c:pt>
                <c:pt idx="727">
                  <c:v>0.84909677862490862</c:v>
                </c:pt>
                <c:pt idx="728">
                  <c:v>0.84284634933718361</c:v>
                </c:pt>
                <c:pt idx="729">
                  <c:v>0.84023627996428651</c:v>
                </c:pt>
                <c:pt idx="730">
                  <c:v>0.83068892094237567</c:v>
                </c:pt>
                <c:pt idx="731">
                  <c:v>0.83068892094237567</c:v>
                </c:pt>
                <c:pt idx="732">
                  <c:v>0.83068892094237567</c:v>
                </c:pt>
                <c:pt idx="733">
                  <c:v>0.83501614121849377</c:v>
                </c:pt>
                <c:pt idx="734">
                  <c:v>0.82526272408819623</c:v>
                </c:pt>
                <c:pt idx="735">
                  <c:v>0.83597774572429751</c:v>
                </c:pt>
                <c:pt idx="736">
                  <c:v>0.84813517411910688</c:v>
                </c:pt>
                <c:pt idx="737">
                  <c:v>0.84930283673329665</c:v>
                </c:pt>
                <c:pt idx="738">
                  <c:v>0.84930283673329665</c:v>
                </c:pt>
                <c:pt idx="739">
                  <c:v>0.84930283673329665</c:v>
                </c:pt>
                <c:pt idx="740">
                  <c:v>0.84889072051652503</c:v>
                </c:pt>
                <c:pt idx="741">
                  <c:v>0.85747647503262936</c:v>
                </c:pt>
                <c:pt idx="742">
                  <c:v>0.84786042997459143</c:v>
                </c:pt>
                <c:pt idx="743">
                  <c:v>0.85376742908167125</c:v>
                </c:pt>
                <c:pt idx="744">
                  <c:v>0.86310872999519561</c:v>
                </c:pt>
                <c:pt idx="745">
                  <c:v>0.86310872999519561</c:v>
                </c:pt>
                <c:pt idx="746">
                  <c:v>0.86310872999519561</c:v>
                </c:pt>
                <c:pt idx="747">
                  <c:v>0.84758568583007432</c:v>
                </c:pt>
                <c:pt idx="748">
                  <c:v>0.83357373445978966</c:v>
                </c:pt>
                <c:pt idx="749">
                  <c:v>0.83000206058108761</c:v>
                </c:pt>
                <c:pt idx="750">
                  <c:v>0.82842228175012356</c:v>
                </c:pt>
                <c:pt idx="751">
                  <c:v>0.83274950202624165</c:v>
                </c:pt>
                <c:pt idx="752">
                  <c:v>0.83274950202624165</c:v>
                </c:pt>
                <c:pt idx="753">
                  <c:v>0.83274950202624165</c:v>
                </c:pt>
                <c:pt idx="754">
                  <c:v>0.82114156192046539</c:v>
                </c:pt>
                <c:pt idx="755">
                  <c:v>0.79091970602376915</c:v>
                </c:pt>
                <c:pt idx="756">
                  <c:v>0.79723882134762358</c:v>
                </c:pt>
                <c:pt idx="757">
                  <c:v>0.80513771550244151</c:v>
                </c:pt>
                <c:pt idx="758">
                  <c:v>0.80273370423793156</c:v>
                </c:pt>
                <c:pt idx="759">
                  <c:v>0.80273370423793156</c:v>
                </c:pt>
                <c:pt idx="760">
                  <c:v>0.80273370423793156</c:v>
                </c:pt>
                <c:pt idx="761">
                  <c:v>0.80094786729858591</c:v>
                </c:pt>
                <c:pt idx="762">
                  <c:v>0.81482244659661074</c:v>
                </c:pt>
                <c:pt idx="763">
                  <c:v>0.81667696957208991</c:v>
                </c:pt>
                <c:pt idx="764">
                  <c:v>0.8240263754378776</c:v>
                </c:pt>
                <c:pt idx="765">
                  <c:v>0.82230922453465594</c:v>
                </c:pt>
                <c:pt idx="766">
                  <c:v>0.82230922453465594</c:v>
                </c:pt>
                <c:pt idx="767">
                  <c:v>0.82230922453465594</c:v>
                </c:pt>
                <c:pt idx="768">
                  <c:v>0.81544062092177061</c:v>
                </c:pt>
                <c:pt idx="769">
                  <c:v>0.82684250291916062</c:v>
                </c:pt>
                <c:pt idx="770">
                  <c:v>0.83755752455526156</c:v>
                </c:pt>
                <c:pt idx="771">
                  <c:v>0.84044233807267354</c:v>
                </c:pt>
                <c:pt idx="772">
                  <c:v>0.84428875609589182</c:v>
                </c:pt>
                <c:pt idx="773">
                  <c:v>0.84428875609589182</c:v>
                </c:pt>
                <c:pt idx="774">
                  <c:v>0.84428875609589182</c:v>
                </c:pt>
                <c:pt idx="775">
                  <c:v>0.83446665292946287</c:v>
                </c:pt>
                <c:pt idx="776">
                  <c:v>0.82615564255787532</c:v>
                </c:pt>
                <c:pt idx="777">
                  <c:v>0.82849096778625031</c:v>
                </c:pt>
                <c:pt idx="778">
                  <c:v>0.82347688714884604</c:v>
                </c:pt>
                <c:pt idx="779">
                  <c:v>0.82883439796689662</c:v>
                </c:pt>
                <c:pt idx="780">
                  <c:v>0.82883439796689662</c:v>
                </c:pt>
                <c:pt idx="781">
                  <c:v>0.82883439796689662</c:v>
                </c:pt>
                <c:pt idx="782">
                  <c:v>0.8346040250017206</c:v>
                </c:pt>
                <c:pt idx="783">
                  <c:v>0.82697987499141978</c:v>
                </c:pt>
                <c:pt idx="784">
                  <c:v>0.82691118895528859</c:v>
                </c:pt>
                <c:pt idx="785">
                  <c:v>0.82031732948691582</c:v>
                </c:pt>
                <c:pt idx="786">
                  <c:v>0.80795384298372563</c:v>
                </c:pt>
                <c:pt idx="787">
                  <c:v>0.80795384298372563</c:v>
                </c:pt>
                <c:pt idx="788">
                  <c:v>0.80795384298372563</c:v>
                </c:pt>
                <c:pt idx="789">
                  <c:v>0.78425716051926742</c:v>
                </c:pt>
                <c:pt idx="790">
                  <c:v>0.79510955422762897</c:v>
                </c:pt>
                <c:pt idx="791">
                  <c:v>0.78817226457861445</c:v>
                </c:pt>
                <c:pt idx="792">
                  <c:v>0.78824095061474364</c:v>
                </c:pt>
                <c:pt idx="793">
                  <c:v>0.77917439384573461</c:v>
                </c:pt>
                <c:pt idx="794">
                  <c:v>0.77917439384573461</c:v>
                </c:pt>
                <c:pt idx="795">
                  <c:v>0.77917439384573461</c:v>
                </c:pt>
                <c:pt idx="796">
                  <c:v>0.74737275911807621</c:v>
                </c:pt>
                <c:pt idx="797">
                  <c:v>0.73713853973487564</c:v>
                </c:pt>
                <c:pt idx="798">
                  <c:v>0.73329212171165636</c:v>
                </c:pt>
                <c:pt idx="799">
                  <c:v>0.74702932893743013</c:v>
                </c:pt>
                <c:pt idx="800">
                  <c:v>0.76392609382513055</c:v>
                </c:pt>
                <c:pt idx="801">
                  <c:v>0.76392609382513055</c:v>
                </c:pt>
                <c:pt idx="802">
                  <c:v>0.76392609382513055</c:v>
                </c:pt>
                <c:pt idx="803">
                  <c:v>0.77683906861735363</c:v>
                </c:pt>
                <c:pt idx="804">
                  <c:v>0.77313002266639841</c:v>
                </c:pt>
                <c:pt idx="805">
                  <c:v>0.76708565148705665</c:v>
                </c:pt>
                <c:pt idx="806">
                  <c:v>0.75520296723676417</c:v>
                </c:pt>
                <c:pt idx="807">
                  <c:v>0.76323923346384437</c:v>
                </c:pt>
                <c:pt idx="808">
                  <c:v>0.76323923346384437</c:v>
                </c:pt>
                <c:pt idx="809">
                  <c:v>0.76323923346384437</c:v>
                </c:pt>
                <c:pt idx="810">
                  <c:v>0.75341713029741397</c:v>
                </c:pt>
                <c:pt idx="811">
                  <c:v>0.7545847929116043</c:v>
                </c:pt>
                <c:pt idx="812">
                  <c:v>0.76241500103029369</c:v>
                </c:pt>
                <c:pt idx="813">
                  <c:v>0.7658493028367388</c:v>
                </c:pt>
                <c:pt idx="814">
                  <c:v>0.77656432447283752</c:v>
                </c:pt>
                <c:pt idx="815">
                  <c:v>0.77656432447283752</c:v>
                </c:pt>
                <c:pt idx="816">
                  <c:v>0.77656432447283752</c:v>
                </c:pt>
                <c:pt idx="817">
                  <c:v>0.79332371728828022</c:v>
                </c:pt>
                <c:pt idx="818">
                  <c:v>0.7966206470224636</c:v>
                </c:pt>
                <c:pt idx="819">
                  <c:v>0.78652379971151987</c:v>
                </c:pt>
                <c:pt idx="820">
                  <c:v>0.76763513977608866</c:v>
                </c:pt>
                <c:pt idx="821">
                  <c:v>0.76110996634384853</c:v>
                </c:pt>
                <c:pt idx="822">
                  <c:v>0.76110996634384853</c:v>
                </c:pt>
                <c:pt idx="823">
                  <c:v>0.76110996634384853</c:v>
                </c:pt>
                <c:pt idx="824">
                  <c:v>0.7284154131465127</c:v>
                </c:pt>
                <c:pt idx="825">
                  <c:v>0.72704169242393735</c:v>
                </c:pt>
                <c:pt idx="826">
                  <c:v>0.70602376536850364</c:v>
                </c:pt>
                <c:pt idx="827">
                  <c:v>0.70691668383817863</c:v>
                </c:pt>
                <c:pt idx="828">
                  <c:v>0.73198708702521076</c:v>
                </c:pt>
                <c:pt idx="829">
                  <c:v>0.73198708702521076</c:v>
                </c:pt>
                <c:pt idx="830">
                  <c:v>0.73198708702521076</c:v>
                </c:pt>
                <c:pt idx="831">
                  <c:v>0.72642351809877592</c:v>
                </c:pt>
                <c:pt idx="832">
                  <c:v>0.74888385191290907</c:v>
                </c:pt>
                <c:pt idx="833">
                  <c:v>0.74689195686517718</c:v>
                </c:pt>
                <c:pt idx="834">
                  <c:v>0.73033862215812095</c:v>
                </c:pt>
                <c:pt idx="835">
                  <c:v>0.72704169242393735</c:v>
                </c:pt>
                <c:pt idx="836">
                  <c:v>0.72704169242393735</c:v>
                </c:pt>
                <c:pt idx="837">
                  <c:v>0.72704169242393735</c:v>
                </c:pt>
                <c:pt idx="838">
                  <c:v>0.71948622844975918</c:v>
                </c:pt>
                <c:pt idx="839">
                  <c:v>0.7092520090665595</c:v>
                </c:pt>
                <c:pt idx="840">
                  <c:v>0.71323579916203328</c:v>
                </c:pt>
                <c:pt idx="841">
                  <c:v>0.70808434645236917</c:v>
                </c:pt>
                <c:pt idx="842">
                  <c:v>0.72189023971426902</c:v>
                </c:pt>
                <c:pt idx="843">
                  <c:v>0.72189023971426902</c:v>
                </c:pt>
                <c:pt idx="844">
                  <c:v>0.72189023971426902</c:v>
                </c:pt>
                <c:pt idx="845">
                  <c:v>0.70856514870526766</c:v>
                </c:pt>
                <c:pt idx="846">
                  <c:v>0.70973281131946164</c:v>
                </c:pt>
                <c:pt idx="847">
                  <c:v>0.68280788515694957</c:v>
                </c:pt>
                <c:pt idx="848">
                  <c:v>0.67168074730407989</c:v>
                </c:pt>
                <c:pt idx="849">
                  <c:v>0.68170890857889255</c:v>
                </c:pt>
                <c:pt idx="850">
                  <c:v>0.68170890857889255</c:v>
                </c:pt>
                <c:pt idx="851">
                  <c:v>0.68170890857889255</c:v>
                </c:pt>
                <c:pt idx="852">
                  <c:v>0.7092520090665595</c:v>
                </c:pt>
                <c:pt idx="853">
                  <c:v>0.698262243285941</c:v>
                </c:pt>
                <c:pt idx="854">
                  <c:v>0.71021361357236379</c:v>
                </c:pt>
                <c:pt idx="855">
                  <c:v>0.69056940723951288</c:v>
                </c:pt>
                <c:pt idx="856">
                  <c:v>0.69393502300982701</c:v>
                </c:pt>
                <c:pt idx="857">
                  <c:v>0.69393502300982701</c:v>
                </c:pt>
                <c:pt idx="858">
                  <c:v>0.69393502300982701</c:v>
                </c:pt>
                <c:pt idx="859">
                  <c:v>0.69228655814273032</c:v>
                </c:pt>
                <c:pt idx="860">
                  <c:v>0.68198365272340589</c:v>
                </c:pt>
                <c:pt idx="861">
                  <c:v>0.69462188337111674</c:v>
                </c:pt>
                <c:pt idx="862">
                  <c:v>0.68191496668727525</c:v>
                </c:pt>
                <c:pt idx="863">
                  <c:v>0.6634384229686151</c:v>
                </c:pt>
                <c:pt idx="864">
                  <c:v>0.6634384229686151</c:v>
                </c:pt>
                <c:pt idx="865">
                  <c:v>0.6634384229686151</c:v>
                </c:pt>
                <c:pt idx="866">
                  <c:v>0.68191496668727525</c:v>
                </c:pt>
                <c:pt idx="867">
                  <c:v>0.68720379146919763</c:v>
                </c:pt>
                <c:pt idx="868">
                  <c:v>0.69029466309499565</c:v>
                </c:pt>
                <c:pt idx="869">
                  <c:v>0.69688852256336564</c:v>
                </c:pt>
                <c:pt idx="870">
                  <c:v>0.72340133250910721</c:v>
                </c:pt>
                <c:pt idx="871">
                  <c:v>0.72340133250910721</c:v>
                </c:pt>
                <c:pt idx="872">
                  <c:v>0.72340133250910721</c:v>
                </c:pt>
                <c:pt idx="873">
                  <c:v>0.72175286764201163</c:v>
                </c:pt>
                <c:pt idx="874">
                  <c:v>0.72168418160588399</c:v>
                </c:pt>
                <c:pt idx="875">
                  <c:v>0.7318497149529527</c:v>
                </c:pt>
                <c:pt idx="876">
                  <c:v>0.74167181811938454</c:v>
                </c:pt>
                <c:pt idx="877">
                  <c:v>0.75121917714128972</c:v>
                </c:pt>
                <c:pt idx="878">
                  <c:v>0.75121917714128972</c:v>
                </c:pt>
                <c:pt idx="879">
                  <c:v>0.75121917714128972</c:v>
                </c:pt>
                <c:pt idx="880">
                  <c:v>0.77148155779930261</c:v>
                </c:pt>
                <c:pt idx="881">
                  <c:v>0.78075417267669933</c:v>
                </c:pt>
                <c:pt idx="882">
                  <c:v>0.78363898619410965</c:v>
                </c:pt>
                <c:pt idx="883">
                  <c:v>0.77814410330380501</c:v>
                </c:pt>
                <c:pt idx="884">
                  <c:v>0.7817844632186306</c:v>
                </c:pt>
                <c:pt idx="885">
                  <c:v>0.7817844632186306</c:v>
                </c:pt>
                <c:pt idx="886">
                  <c:v>0.7817844632186306</c:v>
                </c:pt>
                <c:pt idx="887">
                  <c:v>0.77972388213476729</c:v>
                </c:pt>
                <c:pt idx="888">
                  <c:v>0.77711381276186864</c:v>
                </c:pt>
                <c:pt idx="889">
                  <c:v>0.75637062985095349</c:v>
                </c:pt>
                <c:pt idx="890">
                  <c:v>0.75224946768322576</c:v>
                </c:pt>
                <c:pt idx="891">
                  <c:v>0.77395425509994065</c:v>
                </c:pt>
                <c:pt idx="892">
                  <c:v>0.77395425509994065</c:v>
                </c:pt>
                <c:pt idx="893">
                  <c:v>0.77395425509994065</c:v>
                </c:pt>
                <c:pt idx="894">
                  <c:v>0.77505323167800588</c:v>
                </c:pt>
                <c:pt idx="895">
                  <c:v>0.78583693935023247</c:v>
                </c:pt>
                <c:pt idx="896">
                  <c:v>0.80032969297342371</c:v>
                </c:pt>
                <c:pt idx="897">
                  <c:v>0.78521876502507248</c:v>
                </c:pt>
                <c:pt idx="898">
                  <c:v>0.78322686997733326</c:v>
                </c:pt>
                <c:pt idx="899">
                  <c:v>0.78322686997733326</c:v>
                </c:pt>
                <c:pt idx="900">
                  <c:v>0.78322686997733326</c:v>
                </c:pt>
                <c:pt idx="901">
                  <c:v>0.79387320557730878</c:v>
                </c:pt>
                <c:pt idx="902">
                  <c:v>0.77594615014767765</c:v>
                </c:pt>
                <c:pt idx="903">
                  <c:v>0.77443505735284435</c:v>
                </c:pt>
                <c:pt idx="904">
                  <c:v>0.79957414657600334</c:v>
                </c:pt>
                <c:pt idx="905">
                  <c:v>0.81612748128305745</c:v>
                </c:pt>
                <c:pt idx="906">
                  <c:v>0.81612748128305745</c:v>
                </c:pt>
                <c:pt idx="907">
                  <c:v>0.81612748128305745</c:v>
                </c:pt>
                <c:pt idx="908">
                  <c:v>0.8174325159695055</c:v>
                </c:pt>
                <c:pt idx="909">
                  <c:v>0.81399821416306595</c:v>
                </c:pt>
                <c:pt idx="910">
                  <c:v>0.83769489662752283</c:v>
                </c:pt>
                <c:pt idx="911">
                  <c:v>0.83920598942235247</c:v>
                </c:pt>
                <c:pt idx="912">
                  <c:v>0.82711724706367462</c:v>
                </c:pt>
                <c:pt idx="913">
                  <c:v>0.82711724706367462</c:v>
                </c:pt>
                <c:pt idx="914">
                  <c:v>0.82711724706367462</c:v>
                </c:pt>
                <c:pt idx="915">
                  <c:v>0.8245758637269065</c:v>
                </c:pt>
                <c:pt idx="916">
                  <c:v>0.84284634933718205</c:v>
                </c:pt>
                <c:pt idx="917">
                  <c:v>0.8422968610481516</c:v>
                </c:pt>
                <c:pt idx="918">
                  <c:v>0.8443574421320168</c:v>
                </c:pt>
                <c:pt idx="919">
                  <c:v>0.83371110653204461</c:v>
                </c:pt>
                <c:pt idx="920">
                  <c:v>0.83371110653204461</c:v>
                </c:pt>
                <c:pt idx="921">
                  <c:v>0.83371110653204461</c:v>
                </c:pt>
                <c:pt idx="922">
                  <c:v>0.83508482725462163</c:v>
                </c:pt>
                <c:pt idx="923">
                  <c:v>0.84209080293976668</c:v>
                </c:pt>
                <c:pt idx="924">
                  <c:v>0.84683013943265539</c:v>
                </c:pt>
                <c:pt idx="925">
                  <c:v>0.85589669620166464</c:v>
                </c:pt>
                <c:pt idx="926">
                  <c:v>0.85624012638230862</c:v>
                </c:pt>
                <c:pt idx="927">
                  <c:v>0.85624012638230862</c:v>
                </c:pt>
                <c:pt idx="928">
                  <c:v>0.85624012638230862</c:v>
                </c:pt>
                <c:pt idx="929">
                  <c:v>0.86977127549969735</c:v>
                </c:pt>
                <c:pt idx="930">
                  <c:v>0.85775121917714603</c:v>
                </c:pt>
                <c:pt idx="931">
                  <c:v>0.85500377773198921</c:v>
                </c:pt>
                <c:pt idx="932">
                  <c:v>0.84167868672299162</c:v>
                </c:pt>
                <c:pt idx="933">
                  <c:v>0.83742015248300461</c:v>
                </c:pt>
                <c:pt idx="934">
                  <c:v>0.83742015248300461</c:v>
                </c:pt>
                <c:pt idx="935">
                  <c:v>0.83742015248300461</c:v>
                </c:pt>
                <c:pt idx="936">
                  <c:v>0.81963046912562854</c:v>
                </c:pt>
                <c:pt idx="937">
                  <c:v>0.80431348306889383</c:v>
                </c:pt>
                <c:pt idx="938">
                  <c:v>0.79449137990246554</c:v>
                </c:pt>
                <c:pt idx="939">
                  <c:v>0.81763857407789264</c:v>
                </c:pt>
                <c:pt idx="940">
                  <c:v>0.83013943265334733</c:v>
                </c:pt>
                <c:pt idx="941">
                  <c:v>0.83013943265334733</c:v>
                </c:pt>
                <c:pt idx="942">
                  <c:v>0.83013943265334733</c:v>
                </c:pt>
                <c:pt idx="943">
                  <c:v>0.82450717769077764</c:v>
                </c:pt>
                <c:pt idx="944">
                  <c:v>0.81619616731918665</c:v>
                </c:pt>
                <c:pt idx="945">
                  <c:v>0.83398585067656184</c:v>
                </c:pt>
                <c:pt idx="946">
                  <c:v>0.82443849165464811</c:v>
                </c:pt>
                <c:pt idx="947">
                  <c:v>0.82787279346109288</c:v>
                </c:pt>
                <c:pt idx="948">
                  <c:v>0.82787279346109288</c:v>
                </c:pt>
                <c:pt idx="949">
                  <c:v>0.82787279346109288</c:v>
                </c:pt>
                <c:pt idx="950">
                  <c:v>0.83597774572429551</c:v>
                </c:pt>
                <c:pt idx="951">
                  <c:v>0.83474139707397976</c:v>
                </c:pt>
                <c:pt idx="952">
                  <c:v>0.82409506147400602</c:v>
                </c:pt>
                <c:pt idx="953">
                  <c:v>0.82121024795659214</c:v>
                </c:pt>
                <c:pt idx="954">
                  <c:v>0.81599010921079962</c:v>
                </c:pt>
                <c:pt idx="955">
                  <c:v>0.81599010921079962</c:v>
                </c:pt>
                <c:pt idx="956">
                  <c:v>0.81599010921079962</c:v>
                </c:pt>
                <c:pt idx="957">
                  <c:v>0.81028916821210428</c:v>
                </c:pt>
                <c:pt idx="958">
                  <c:v>0.81228106325984162</c:v>
                </c:pt>
                <c:pt idx="959">
                  <c:v>0.81070128442888156</c:v>
                </c:pt>
                <c:pt idx="960">
                  <c:v>0.80417611099663422</c:v>
                </c:pt>
                <c:pt idx="961">
                  <c:v>0.79435400783020949</c:v>
                </c:pt>
                <c:pt idx="962">
                  <c:v>0.79435400783020949</c:v>
                </c:pt>
                <c:pt idx="963">
                  <c:v>0.79435400783020949</c:v>
                </c:pt>
                <c:pt idx="964">
                  <c:v>0.80651143622501764</c:v>
                </c:pt>
                <c:pt idx="965">
                  <c:v>0.80520640153856871</c:v>
                </c:pt>
                <c:pt idx="966">
                  <c:v>0.79222474071021287</c:v>
                </c:pt>
                <c:pt idx="967">
                  <c:v>0.79476612404698066</c:v>
                </c:pt>
                <c:pt idx="968">
                  <c:v>0.79510955422762697</c:v>
                </c:pt>
                <c:pt idx="969">
                  <c:v>0.79510955422762697</c:v>
                </c:pt>
                <c:pt idx="970">
                  <c:v>0.79510955422762697</c:v>
                </c:pt>
                <c:pt idx="971">
                  <c:v>0.77491585960574605</c:v>
                </c:pt>
                <c:pt idx="972">
                  <c:v>0.76413215193351314</c:v>
                </c:pt>
                <c:pt idx="973">
                  <c:v>0.74950202623806761</c:v>
                </c:pt>
                <c:pt idx="974">
                  <c:v>0.75472216498386024</c:v>
                </c:pt>
                <c:pt idx="975">
                  <c:v>0.76790988392060244</c:v>
                </c:pt>
                <c:pt idx="976">
                  <c:v>0.76790988392060244</c:v>
                </c:pt>
                <c:pt idx="977">
                  <c:v>0.76790988392060244</c:v>
                </c:pt>
                <c:pt idx="978">
                  <c:v>0.7692836046431818</c:v>
                </c:pt>
                <c:pt idx="979">
                  <c:v>0.76866543031802215</c:v>
                </c:pt>
                <c:pt idx="980">
                  <c:v>0.76021704787416833</c:v>
                </c:pt>
                <c:pt idx="981">
                  <c:v>0.76667353527028304</c:v>
                </c:pt>
                <c:pt idx="982">
                  <c:v>0.76447558211415945</c:v>
                </c:pt>
                <c:pt idx="983">
                  <c:v>0.76447558211415945</c:v>
                </c:pt>
                <c:pt idx="984">
                  <c:v>0.76447558211415945</c:v>
                </c:pt>
                <c:pt idx="985">
                  <c:v>0.7663301050896365</c:v>
                </c:pt>
                <c:pt idx="986">
                  <c:v>0.75719486228450394</c:v>
                </c:pt>
                <c:pt idx="987">
                  <c:v>0.74799093344323575</c:v>
                </c:pt>
                <c:pt idx="988">
                  <c:v>0.73418504018133235</c:v>
                </c:pt>
                <c:pt idx="989">
                  <c:v>0.73734459784325979</c:v>
                </c:pt>
                <c:pt idx="990">
                  <c:v>0.73734459784325979</c:v>
                </c:pt>
                <c:pt idx="991">
                  <c:v>0.73734459784325979</c:v>
                </c:pt>
                <c:pt idx="992">
                  <c:v>0.74125970190260448</c:v>
                </c:pt>
                <c:pt idx="993">
                  <c:v>0.73164365684456911</c:v>
                </c:pt>
                <c:pt idx="994">
                  <c:v>0.720791263136208</c:v>
                </c:pt>
                <c:pt idx="995">
                  <c:v>0.70183391716464261</c:v>
                </c:pt>
                <c:pt idx="996">
                  <c:v>0.70410055635689706</c:v>
                </c:pt>
                <c:pt idx="997">
                  <c:v>0.70410055635689706</c:v>
                </c:pt>
                <c:pt idx="998">
                  <c:v>0.70410055635689706</c:v>
                </c:pt>
                <c:pt idx="999">
                  <c:v>0.70389449824851202</c:v>
                </c:pt>
                <c:pt idx="1000">
                  <c:v>0.69915516175561476</c:v>
                </c:pt>
                <c:pt idx="1001">
                  <c:v>0.70025413833368044</c:v>
                </c:pt>
                <c:pt idx="1002">
                  <c:v>0.68040387389243939</c:v>
                </c:pt>
                <c:pt idx="1003">
                  <c:v>0.67559585136342393</c:v>
                </c:pt>
                <c:pt idx="1004">
                  <c:v>0.67559585136342393</c:v>
                </c:pt>
                <c:pt idx="1005">
                  <c:v>0.67559585136342393</c:v>
                </c:pt>
                <c:pt idx="1006">
                  <c:v>0.68493715227694352</c:v>
                </c:pt>
                <c:pt idx="1007">
                  <c:v>0.66453739954667368</c:v>
                </c:pt>
                <c:pt idx="1008">
                  <c:v>0.66446871351054726</c:v>
                </c:pt>
                <c:pt idx="1009">
                  <c:v>0.66735352702795658</c:v>
                </c:pt>
                <c:pt idx="1010">
                  <c:v>0.66680403873892813</c:v>
                </c:pt>
                <c:pt idx="1011">
                  <c:v>0.66680403873892813</c:v>
                </c:pt>
                <c:pt idx="1012">
                  <c:v>0.66680403873892813</c:v>
                </c:pt>
                <c:pt idx="1013">
                  <c:v>0.64942647159832778</c:v>
                </c:pt>
                <c:pt idx="1014">
                  <c:v>0.63932962428738616</c:v>
                </c:pt>
                <c:pt idx="1015">
                  <c:v>0.63239233463836964</c:v>
                </c:pt>
                <c:pt idx="1016">
                  <c:v>0.61151177965519765</c:v>
                </c:pt>
                <c:pt idx="1017">
                  <c:v>0.62923277697644209</c:v>
                </c:pt>
                <c:pt idx="1018">
                  <c:v>0.62923277697644209</c:v>
                </c:pt>
                <c:pt idx="1019">
                  <c:v>0.62923277697644209</c:v>
                </c:pt>
                <c:pt idx="1020">
                  <c:v>0.62840854454289663</c:v>
                </c:pt>
                <c:pt idx="1021">
                  <c:v>0.63225496256611391</c:v>
                </c:pt>
                <c:pt idx="1022">
                  <c:v>0.64736589051446225</c:v>
                </c:pt>
                <c:pt idx="1023">
                  <c:v>0.65203654097122021</c:v>
                </c:pt>
                <c:pt idx="1024">
                  <c:v>0.67676351397760981</c:v>
                </c:pt>
                <c:pt idx="1025">
                  <c:v>0.67676351397760981</c:v>
                </c:pt>
                <c:pt idx="1026">
                  <c:v>0.67676351397760981</c:v>
                </c:pt>
                <c:pt idx="1027">
                  <c:v>0.66336973693248524</c:v>
                </c:pt>
                <c:pt idx="1028">
                  <c:v>0.68926437255306161</c:v>
                </c:pt>
                <c:pt idx="1029">
                  <c:v>0.69111889552854255</c:v>
                </c:pt>
                <c:pt idx="1030">
                  <c:v>0.68940174462531933</c:v>
                </c:pt>
                <c:pt idx="1031">
                  <c:v>0.68239576894017584</c:v>
                </c:pt>
                <c:pt idx="1032">
                  <c:v>0.68239576894017584</c:v>
                </c:pt>
                <c:pt idx="1033">
                  <c:v>0.68239576894017584</c:v>
                </c:pt>
                <c:pt idx="1034">
                  <c:v>0.67202417748472243</c:v>
                </c:pt>
                <c:pt idx="1035">
                  <c:v>0.65972937701765566</c:v>
                </c:pt>
                <c:pt idx="1036">
                  <c:v>0.61274812830551983</c:v>
                </c:pt>
                <c:pt idx="1037">
                  <c:v>0.60903908235456106</c:v>
                </c:pt>
                <c:pt idx="1038">
                  <c:v>0.5665224259907965</c:v>
                </c:pt>
                <c:pt idx="1039">
                  <c:v>0.5665224259907965</c:v>
                </c:pt>
                <c:pt idx="1040">
                  <c:v>0.5665224259907965</c:v>
                </c:pt>
                <c:pt idx="1041">
                  <c:v>0.56920118139982268</c:v>
                </c:pt>
                <c:pt idx="1042">
                  <c:v>0.57105570437530162</c:v>
                </c:pt>
                <c:pt idx="1043">
                  <c:v>0.5929665499004021</c:v>
                </c:pt>
                <c:pt idx="1044">
                  <c:v>0.60004121162168234</c:v>
                </c:pt>
                <c:pt idx="1045">
                  <c:v>0.62126519678549463</c:v>
                </c:pt>
                <c:pt idx="1046">
                  <c:v>0.62126519678549463</c:v>
                </c:pt>
                <c:pt idx="1047">
                  <c:v>0.62126519678549463</c:v>
                </c:pt>
                <c:pt idx="1048">
                  <c:v>0.63136204409643626</c:v>
                </c:pt>
                <c:pt idx="1049">
                  <c:v>0.65292945944090153</c:v>
                </c:pt>
                <c:pt idx="1050">
                  <c:v>0.66618586441376826</c:v>
                </c:pt>
                <c:pt idx="1051">
                  <c:v>0.66371316711312889</c:v>
                </c:pt>
                <c:pt idx="1052">
                  <c:v>0.65691324953637065</c:v>
                </c:pt>
                <c:pt idx="1053">
                  <c:v>0.65691324953637065</c:v>
                </c:pt>
                <c:pt idx="1054">
                  <c:v>0.65691324953637065</c:v>
                </c:pt>
                <c:pt idx="1055">
                  <c:v>0.6413215193351226</c:v>
                </c:pt>
                <c:pt idx="1056">
                  <c:v>0.64214575176866662</c:v>
                </c:pt>
                <c:pt idx="1057">
                  <c:v>0.6718868054124606</c:v>
                </c:pt>
                <c:pt idx="1058">
                  <c:v>0.66426265540215779</c:v>
                </c:pt>
                <c:pt idx="1059">
                  <c:v>0.66213338828216317</c:v>
                </c:pt>
                <c:pt idx="1060">
                  <c:v>0.66213338828216317</c:v>
                </c:pt>
                <c:pt idx="1061">
                  <c:v>0.66213338828216317</c:v>
                </c:pt>
                <c:pt idx="1062">
                  <c:v>0.67003228243698165</c:v>
                </c:pt>
                <c:pt idx="1063">
                  <c:v>0.64839618105639207</c:v>
                </c:pt>
                <c:pt idx="1064">
                  <c:v>0.63136204409643559</c:v>
                </c:pt>
                <c:pt idx="1065">
                  <c:v>0.6682464454976309</c:v>
                </c:pt>
                <c:pt idx="1066">
                  <c:v>0.7147468919568658</c:v>
                </c:pt>
                <c:pt idx="1067">
                  <c:v>0.7147468919568658</c:v>
                </c:pt>
                <c:pt idx="1068">
                  <c:v>0.7147468919568658</c:v>
                </c:pt>
                <c:pt idx="1069">
                  <c:v>0.71605192664331696</c:v>
                </c:pt>
                <c:pt idx="1070">
                  <c:v>0.66350710900473997</c:v>
                </c:pt>
                <c:pt idx="1071">
                  <c:v>0.65086887835703255</c:v>
                </c:pt>
                <c:pt idx="1072">
                  <c:v>0.6698262243285994</c:v>
                </c:pt>
                <c:pt idx="1073">
                  <c:v>0.64276392609382793</c:v>
                </c:pt>
                <c:pt idx="1074">
                  <c:v>0.64276392609382793</c:v>
                </c:pt>
                <c:pt idx="1075">
                  <c:v>0.64276392609382793</c:v>
                </c:pt>
                <c:pt idx="1076">
                  <c:v>0.63410948554159341</c:v>
                </c:pt>
                <c:pt idx="1077">
                  <c:v>0.63513977608352712</c:v>
                </c:pt>
                <c:pt idx="1078">
                  <c:v>0.65553952881379285</c:v>
                </c:pt>
                <c:pt idx="1079">
                  <c:v>0.63836801978157964</c:v>
                </c:pt>
                <c:pt idx="1080">
                  <c:v>0.6520365409712191</c:v>
                </c:pt>
                <c:pt idx="1081">
                  <c:v>0.6520365409712191</c:v>
                </c:pt>
                <c:pt idx="1082">
                  <c:v>0.6520365409712191</c:v>
                </c:pt>
                <c:pt idx="1083">
                  <c:v>0.63781853149254775</c:v>
                </c:pt>
                <c:pt idx="1084">
                  <c:v>0.63939831032351579</c:v>
                </c:pt>
                <c:pt idx="1085">
                  <c:v>0.63177416031320865</c:v>
                </c:pt>
                <c:pt idx="1086">
                  <c:v>0.62085308056872268</c:v>
                </c:pt>
                <c:pt idx="1087">
                  <c:v>0.58568583007074682</c:v>
                </c:pt>
                <c:pt idx="1088">
                  <c:v>0.58568583007074682</c:v>
                </c:pt>
                <c:pt idx="1089">
                  <c:v>0.58568583007074682</c:v>
                </c:pt>
                <c:pt idx="1090">
                  <c:v>0.60168967648877603</c:v>
                </c:pt>
                <c:pt idx="1091">
                  <c:v>0.55635689264372779</c:v>
                </c:pt>
                <c:pt idx="1092">
                  <c:v>0.52984408269798944</c:v>
                </c:pt>
                <c:pt idx="1093">
                  <c:v>0.52874510611992664</c:v>
                </c:pt>
                <c:pt idx="1094">
                  <c:v>0.56054674084758549</c:v>
                </c:pt>
                <c:pt idx="1095">
                  <c:v>0.56054674084758549</c:v>
                </c:pt>
                <c:pt idx="1096">
                  <c:v>0.56054674084758549</c:v>
                </c:pt>
                <c:pt idx="1097">
                  <c:v>0.584930283673329</c:v>
                </c:pt>
                <c:pt idx="1098">
                  <c:v>0.57758087780754153</c:v>
                </c:pt>
                <c:pt idx="1099">
                  <c:v>0.59303523593653351</c:v>
                </c:pt>
                <c:pt idx="1100">
                  <c:v>0.56047805481145652</c:v>
                </c:pt>
                <c:pt idx="1101">
                  <c:v>0.55594477642695261</c:v>
                </c:pt>
                <c:pt idx="1102">
                  <c:v>0.55594477642695261</c:v>
                </c:pt>
                <c:pt idx="1103">
                  <c:v>0.55594477642695261</c:v>
                </c:pt>
                <c:pt idx="1104">
                  <c:v>0.56350024040112601</c:v>
                </c:pt>
                <c:pt idx="1105">
                  <c:v>0.60917645442681689</c:v>
                </c:pt>
                <c:pt idx="1106">
                  <c:v>0.62930146301256962</c:v>
                </c:pt>
                <c:pt idx="1107">
                  <c:v>0.63060649769902155</c:v>
                </c:pt>
                <c:pt idx="1108">
                  <c:v>0.64523662339446375</c:v>
                </c:pt>
                <c:pt idx="1109">
                  <c:v>0.64523662339446375</c:v>
                </c:pt>
                <c:pt idx="1110">
                  <c:v>0.64523662339446375</c:v>
                </c:pt>
                <c:pt idx="1111">
                  <c:v>0.63342262518030079</c:v>
                </c:pt>
                <c:pt idx="1112">
                  <c:v>0.6080774778487551</c:v>
                </c:pt>
                <c:pt idx="1113">
                  <c:v>0.59303523593653407</c:v>
                </c:pt>
                <c:pt idx="1114">
                  <c:v>0.57847379627721651</c:v>
                </c:pt>
                <c:pt idx="1115">
                  <c:v>0.58905144584105817</c:v>
                </c:pt>
                <c:pt idx="1116">
                  <c:v>0.58905144584105817</c:v>
                </c:pt>
                <c:pt idx="1117">
                  <c:v>0.58905144584105817</c:v>
                </c:pt>
                <c:pt idx="1118">
                  <c:v>0.61810563912356975</c:v>
                </c:pt>
                <c:pt idx="1119">
                  <c:v>0.63424685761385169</c:v>
                </c:pt>
                <c:pt idx="1120">
                  <c:v>0.58561714403461529</c:v>
                </c:pt>
                <c:pt idx="1121">
                  <c:v>0.59001305034686458</c:v>
                </c:pt>
                <c:pt idx="1122">
                  <c:v>0.61302287245003373</c:v>
                </c:pt>
                <c:pt idx="1123">
                  <c:v>0.61302287245003373</c:v>
                </c:pt>
                <c:pt idx="1124">
                  <c:v>0.61302287245003373</c:v>
                </c:pt>
                <c:pt idx="1125">
                  <c:v>0.65402843601896099</c:v>
                </c:pt>
                <c:pt idx="1126">
                  <c:v>0.64976990177896821</c:v>
                </c:pt>
                <c:pt idx="1127">
                  <c:v>0.62799642832612335</c:v>
                </c:pt>
                <c:pt idx="1128">
                  <c:v>0.60732193145133584</c:v>
                </c:pt>
                <c:pt idx="1129">
                  <c:v>0.58486159763719991</c:v>
                </c:pt>
                <c:pt idx="1130">
                  <c:v>0.58486159763719991</c:v>
                </c:pt>
                <c:pt idx="1131">
                  <c:v>0.58486159763719991</c:v>
                </c:pt>
                <c:pt idx="1132">
                  <c:v>0.57098701833917476</c:v>
                </c:pt>
                <c:pt idx="1133">
                  <c:v>0.57531423861528963</c:v>
                </c:pt>
                <c:pt idx="1134">
                  <c:v>0.55532660210179263</c:v>
                </c:pt>
                <c:pt idx="1135">
                  <c:v>0.52592897863864274</c:v>
                </c:pt>
                <c:pt idx="1136">
                  <c:v>0.51480184078576818</c:v>
                </c:pt>
                <c:pt idx="1137">
                  <c:v>0.51480184078576818</c:v>
                </c:pt>
                <c:pt idx="1138">
                  <c:v>0.51480184078576818</c:v>
                </c:pt>
                <c:pt idx="1139">
                  <c:v>0.54880142866955428</c:v>
                </c:pt>
                <c:pt idx="1140">
                  <c:v>0.60581083865650465</c:v>
                </c:pt>
                <c:pt idx="1141">
                  <c:v>0.61336630263067504</c:v>
                </c:pt>
                <c:pt idx="1142">
                  <c:v>0.6227762895803286</c:v>
                </c:pt>
                <c:pt idx="1143">
                  <c:v>0.60203310666941634</c:v>
                </c:pt>
                <c:pt idx="1144">
                  <c:v>0.60203310666941634</c:v>
                </c:pt>
                <c:pt idx="1145">
                  <c:v>0.60203310666941634</c:v>
                </c:pt>
                <c:pt idx="1146">
                  <c:v>0.59015042241912263</c:v>
                </c:pt>
                <c:pt idx="1147">
                  <c:v>0.553540765162441</c:v>
                </c:pt>
                <c:pt idx="1148">
                  <c:v>0.58389999313139684</c:v>
                </c:pt>
                <c:pt idx="1149">
                  <c:v>0.54330654577923931</c:v>
                </c:pt>
                <c:pt idx="1150">
                  <c:v>0.61824301119582692</c:v>
                </c:pt>
                <c:pt idx="1151">
                  <c:v>0.61824301119582692</c:v>
                </c:pt>
                <c:pt idx="1152">
                  <c:v>0.61824301119582692</c:v>
                </c:pt>
                <c:pt idx="1153">
                  <c:v>0.64812143691188107</c:v>
                </c:pt>
                <c:pt idx="1154">
                  <c:v>0.70822171852462656</c:v>
                </c:pt>
                <c:pt idx="1155">
                  <c:v>0.73294869153101483</c:v>
                </c:pt>
                <c:pt idx="1156">
                  <c:v>0.77388556906381212</c:v>
                </c:pt>
                <c:pt idx="1157">
                  <c:v>0.76536850058383388</c:v>
                </c:pt>
                <c:pt idx="1158">
                  <c:v>0.76536850058383388</c:v>
                </c:pt>
                <c:pt idx="1159">
                  <c:v>0.76536850058383388</c:v>
                </c:pt>
                <c:pt idx="1160">
                  <c:v>0.78363898619410943</c:v>
                </c:pt>
                <c:pt idx="1161">
                  <c:v>0.79071364791537935</c:v>
                </c:pt>
                <c:pt idx="1162">
                  <c:v>0.81386084209080578</c:v>
                </c:pt>
                <c:pt idx="1163">
                  <c:v>0.82182842228175301</c:v>
                </c:pt>
                <c:pt idx="1164">
                  <c:v>0.8287657119307652</c:v>
                </c:pt>
                <c:pt idx="1165">
                  <c:v>0.8287657119307652</c:v>
                </c:pt>
                <c:pt idx="1166">
                  <c:v>0.8287657119307652</c:v>
                </c:pt>
                <c:pt idx="1167">
                  <c:v>0.82155367813723457</c:v>
                </c:pt>
                <c:pt idx="1168">
                  <c:v>0.8151658767772515</c:v>
                </c:pt>
                <c:pt idx="1169">
                  <c:v>0.80135998351535198</c:v>
                </c:pt>
                <c:pt idx="1170">
                  <c:v>0.79325503125214691</c:v>
                </c:pt>
                <c:pt idx="1171">
                  <c:v>0.80410742496050669</c:v>
                </c:pt>
                <c:pt idx="1172">
                  <c:v>0.80410742496050669</c:v>
                </c:pt>
                <c:pt idx="1173">
                  <c:v>0.80410742496050669</c:v>
                </c:pt>
                <c:pt idx="1174">
                  <c:v>0.80163472765986765</c:v>
                </c:pt>
                <c:pt idx="1175">
                  <c:v>0.81750120200563292</c:v>
                </c:pt>
                <c:pt idx="1176">
                  <c:v>0.81756988804176156</c:v>
                </c:pt>
                <c:pt idx="1177">
                  <c:v>0.83426059482107351</c:v>
                </c:pt>
                <c:pt idx="1178">
                  <c:v>0.85397348719005484</c:v>
                </c:pt>
                <c:pt idx="1179">
                  <c:v>0.85397348719005484</c:v>
                </c:pt>
                <c:pt idx="1180">
                  <c:v>0.85397348719005484</c:v>
                </c:pt>
                <c:pt idx="1181">
                  <c:v>0.87416718181193387</c:v>
                </c:pt>
                <c:pt idx="1182">
                  <c:v>0.86049866062229574</c:v>
                </c:pt>
                <c:pt idx="1183">
                  <c:v>0.85211896421457756</c:v>
                </c:pt>
                <c:pt idx="1184">
                  <c:v>0.85974311422488292</c:v>
                </c:pt>
                <c:pt idx="1185">
                  <c:v>0.85376742908166758</c:v>
                </c:pt>
                <c:pt idx="1186">
                  <c:v>0.85376742908166758</c:v>
                </c:pt>
                <c:pt idx="1187">
                  <c:v>0.85376742908166758</c:v>
                </c:pt>
                <c:pt idx="1188">
                  <c:v>0.83535957139913564</c:v>
                </c:pt>
                <c:pt idx="1189">
                  <c:v>0.81509719074112252</c:v>
                </c:pt>
                <c:pt idx="1190">
                  <c:v>0.79359846143279089</c:v>
                </c:pt>
                <c:pt idx="1191">
                  <c:v>0.77402294113606707</c:v>
                </c:pt>
                <c:pt idx="1192">
                  <c:v>0.7710007555463998</c:v>
                </c:pt>
                <c:pt idx="1193">
                  <c:v>0.7710007555463998</c:v>
                </c:pt>
                <c:pt idx="1194">
                  <c:v>0.7710007555463998</c:v>
                </c:pt>
                <c:pt idx="1195">
                  <c:v>0.77436637131671149</c:v>
                </c:pt>
                <c:pt idx="1196">
                  <c:v>0.78109760285733953</c:v>
                </c:pt>
                <c:pt idx="1197">
                  <c:v>0.77409162717220048</c:v>
                </c:pt>
                <c:pt idx="1198">
                  <c:v>0.74778487533484717</c:v>
                </c:pt>
                <c:pt idx="1199">
                  <c:v>0.75300501408063991</c:v>
                </c:pt>
                <c:pt idx="1200">
                  <c:v>0.75300501408063991</c:v>
                </c:pt>
                <c:pt idx="1201">
                  <c:v>0.75300501408063991</c:v>
                </c:pt>
                <c:pt idx="1202">
                  <c:v>0.74998282849096776</c:v>
                </c:pt>
                <c:pt idx="1203">
                  <c:v>0.75197472353870776</c:v>
                </c:pt>
                <c:pt idx="1204">
                  <c:v>0.76433821004190061</c:v>
                </c:pt>
                <c:pt idx="1205">
                  <c:v>0.75080706092451555</c:v>
                </c:pt>
                <c:pt idx="1206">
                  <c:v>0.75966755958513665</c:v>
                </c:pt>
                <c:pt idx="1207">
                  <c:v>0.75966755958513665</c:v>
                </c:pt>
                <c:pt idx="1208">
                  <c:v>0.75966755958513665</c:v>
                </c:pt>
                <c:pt idx="1209">
                  <c:v>0.7698330929322067</c:v>
                </c:pt>
                <c:pt idx="1210">
                  <c:v>0.76330791949996568</c:v>
                </c:pt>
                <c:pt idx="1211">
                  <c:v>0.7679785699567272</c:v>
                </c:pt>
                <c:pt idx="1212">
                  <c:v>0.77594615014767465</c:v>
                </c:pt>
                <c:pt idx="1213">
                  <c:v>0.78734803214506666</c:v>
                </c:pt>
                <c:pt idx="1214">
                  <c:v>0.78734803214506666</c:v>
                </c:pt>
                <c:pt idx="1215">
                  <c:v>0.78734803214506666</c:v>
                </c:pt>
                <c:pt idx="1216">
                  <c:v>0.79703276323923256</c:v>
                </c:pt>
                <c:pt idx="1217">
                  <c:v>0.80273370423792756</c:v>
                </c:pt>
                <c:pt idx="1218">
                  <c:v>0.81729514389724456</c:v>
                </c:pt>
                <c:pt idx="1219">
                  <c:v>0.79373583350505084</c:v>
                </c:pt>
                <c:pt idx="1220">
                  <c:v>0.79318634521601439</c:v>
                </c:pt>
                <c:pt idx="1221">
                  <c:v>0.79318634521601439</c:v>
                </c:pt>
                <c:pt idx="1222">
                  <c:v>0.79318634521601439</c:v>
                </c:pt>
                <c:pt idx="1223">
                  <c:v>0.78885912493989963</c:v>
                </c:pt>
                <c:pt idx="1224">
                  <c:v>0.78611168349474569</c:v>
                </c:pt>
                <c:pt idx="1225">
                  <c:v>0.79236211278247048</c:v>
                </c:pt>
                <c:pt idx="1226">
                  <c:v>0.79387320557730612</c:v>
                </c:pt>
                <c:pt idx="1227">
                  <c:v>0.81798200425853462</c:v>
                </c:pt>
                <c:pt idx="1228">
                  <c:v>0.81798200425853462</c:v>
                </c:pt>
                <c:pt idx="1229">
                  <c:v>0.81798200425853462</c:v>
                </c:pt>
                <c:pt idx="1230">
                  <c:v>0.83151315337591836</c:v>
                </c:pt>
                <c:pt idx="1231">
                  <c:v>0.82945257229205316</c:v>
                </c:pt>
                <c:pt idx="1232">
                  <c:v>0.80486297135792029</c:v>
                </c:pt>
                <c:pt idx="1233">
                  <c:v>0.81180026100693659</c:v>
                </c:pt>
                <c:pt idx="1234">
                  <c:v>0.82333951507658565</c:v>
                </c:pt>
                <c:pt idx="1235">
                  <c:v>0.82333951507658565</c:v>
                </c:pt>
                <c:pt idx="1236">
                  <c:v>0.82333951507658565</c:v>
                </c:pt>
                <c:pt idx="1237">
                  <c:v>0.82567484030496663</c:v>
                </c:pt>
                <c:pt idx="1238">
                  <c:v>0.81571536506628206</c:v>
                </c:pt>
                <c:pt idx="1239">
                  <c:v>0.83728278041074256</c:v>
                </c:pt>
                <c:pt idx="1240">
                  <c:v>0.82684250291915662</c:v>
                </c:pt>
                <c:pt idx="1241">
                  <c:v>0.81997389930627163</c:v>
                </c:pt>
                <c:pt idx="1242">
                  <c:v>0.81997389930627163</c:v>
                </c:pt>
                <c:pt idx="1243">
                  <c:v>0.81997389930627163</c:v>
                </c:pt>
                <c:pt idx="1244">
                  <c:v>0.81537193488563808</c:v>
                </c:pt>
                <c:pt idx="1245">
                  <c:v>0.82127893399271978</c:v>
                </c:pt>
                <c:pt idx="1246">
                  <c:v>0.8431897795178247</c:v>
                </c:pt>
                <c:pt idx="1247">
                  <c:v>0.83343636238752716</c:v>
                </c:pt>
                <c:pt idx="1248">
                  <c:v>0.83178789752043691</c:v>
                </c:pt>
                <c:pt idx="1249">
                  <c:v>0.83178789752043691</c:v>
                </c:pt>
                <c:pt idx="1250">
                  <c:v>0.83178789752043691</c:v>
                </c:pt>
                <c:pt idx="1251">
                  <c:v>0.83007074661721303</c:v>
                </c:pt>
                <c:pt idx="1252">
                  <c:v>0.82876571193076498</c:v>
                </c:pt>
                <c:pt idx="1253">
                  <c:v>0.8310323511230171</c:v>
                </c:pt>
                <c:pt idx="1254">
                  <c:v>0.8180506902946636</c:v>
                </c:pt>
                <c:pt idx="1255">
                  <c:v>0.81131945875403577</c:v>
                </c:pt>
                <c:pt idx="1256">
                  <c:v>0.81131945875403577</c:v>
                </c:pt>
                <c:pt idx="1257">
                  <c:v>0.81131945875403577</c:v>
                </c:pt>
                <c:pt idx="1258">
                  <c:v>0.81125077271790658</c:v>
                </c:pt>
                <c:pt idx="1259">
                  <c:v>0.81413558623531901</c:v>
                </c:pt>
                <c:pt idx="1260">
                  <c:v>0.78789752043409844</c:v>
                </c:pt>
                <c:pt idx="1261">
                  <c:v>0.79091970602376604</c:v>
                </c:pt>
                <c:pt idx="1262">
                  <c:v>0.80767909883920663</c:v>
                </c:pt>
                <c:pt idx="1263">
                  <c:v>0.80767909883920663</c:v>
                </c:pt>
                <c:pt idx="1264">
                  <c:v>0.80767909883920663</c:v>
                </c:pt>
                <c:pt idx="1265">
                  <c:v>0.79998626279277496</c:v>
                </c:pt>
                <c:pt idx="1266">
                  <c:v>0.81104471460952421</c:v>
                </c:pt>
                <c:pt idx="1267">
                  <c:v>0.80603063397211394</c:v>
                </c:pt>
                <c:pt idx="1268">
                  <c:v>0.81104471460952399</c:v>
                </c:pt>
                <c:pt idx="1269">
                  <c:v>0.8188062366920843</c:v>
                </c:pt>
                <c:pt idx="1270">
                  <c:v>0.8188062366920843</c:v>
                </c:pt>
                <c:pt idx="1271">
                  <c:v>0.8188062366920843</c:v>
                </c:pt>
                <c:pt idx="1272">
                  <c:v>0.81866886461982524</c:v>
                </c:pt>
                <c:pt idx="1273">
                  <c:v>0.82258396867916828</c:v>
                </c:pt>
                <c:pt idx="1274">
                  <c:v>0.81860017858369694</c:v>
                </c:pt>
                <c:pt idx="1275">
                  <c:v>0.83549694347139303</c:v>
                </c:pt>
                <c:pt idx="1276">
                  <c:v>0.840991826361705</c:v>
                </c:pt>
                <c:pt idx="1277">
                  <c:v>0.840991826361705</c:v>
                </c:pt>
                <c:pt idx="1278">
                  <c:v>0.840991826361705</c:v>
                </c:pt>
                <c:pt idx="1279">
                  <c:v>0.83000206058108461</c:v>
                </c:pt>
                <c:pt idx="1280">
                  <c:v>0.82491929390754914</c:v>
                </c:pt>
                <c:pt idx="1281">
                  <c:v>0.81681434164434408</c:v>
                </c:pt>
                <c:pt idx="1282">
                  <c:v>0.80719829658630704</c:v>
                </c:pt>
                <c:pt idx="1283">
                  <c:v>0.80500034343018345</c:v>
                </c:pt>
                <c:pt idx="1284">
                  <c:v>0.80500034343018345</c:v>
                </c:pt>
                <c:pt idx="1285">
                  <c:v>0.80500034343018345</c:v>
                </c:pt>
                <c:pt idx="1286">
                  <c:v>0.79215605467408745</c:v>
                </c:pt>
                <c:pt idx="1287">
                  <c:v>0.76557455869221824</c:v>
                </c:pt>
                <c:pt idx="1288">
                  <c:v>0.74874647984064868</c:v>
                </c:pt>
                <c:pt idx="1289">
                  <c:v>0.75431004876708552</c:v>
                </c:pt>
                <c:pt idx="1290">
                  <c:v>0.73796277216841999</c:v>
                </c:pt>
                <c:pt idx="1291">
                  <c:v>0.73796277216841999</c:v>
                </c:pt>
                <c:pt idx="1292">
                  <c:v>0.73796277216841999</c:v>
                </c:pt>
                <c:pt idx="1293">
                  <c:v>0.73191840098908101</c:v>
                </c:pt>
                <c:pt idx="1294">
                  <c:v>0.7223710419671675</c:v>
                </c:pt>
                <c:pt idx="1295">
                  <c:v>0.73178102891682095</c:v>
                </c:pt>
                <c:pt idx="1296">
                  <c:v>0.7587059550793348</c:v>
                </c:pt>
                <c:pt idx="1297">
                  <c:v>0.79064496187924949</c:v>
                </c:pt>
                <c:pt idx="1298">
                  <c:v>0.79064496187924949</c:v>
                </c:pt>
                <c:pt idx="1299">
                  <c:v>0.79064496187924949</c:v>
                </c:pt>
                <c:pt idx="1300">
                  <c:v>0.78714197403667863</c:v>
                </c:pt>
                <c:pt idx="1301">
                  <c:v>0.80273370423792756</c:v>
                </c:pt>
                <c:pt idx="1302">
                  <c:v>0.80994573803145864</c:v>
                </c:pt>
                <c:pt idx="1303">
                  <c:v>0.79806305378116549</c:v>
                </c:pt>
                <c:pt idx="1304">
                  <c:v>0.80651143622501564</c:v>
                </c:pt>
                <c:pt idx="1305">
                  <c:v>0.80651143622501564</c:v>
                </c:pt>
                <c:pt idx="1306">
                  <c:v>0.80651143622501564</c:v>
                </c:pt>
                <c:pt idx="1307">
                  <c:v>0.80671749433340423</c:v>
                </c:pt>
                <c:pt idx="1308">
                  <c:v>0.78233395150765572</c:v>
                </c:pt>
                <c:pt idx="1309">
                  <c:v>0.78693591592829182</c:v>
                </c:pt>
                <c:pt idx="1310">
                  <c:v>0.80300844838244378</c:v>
                </c:pt>
                <c:pt idx="1311">
                  <c:v>0.8103578542482317</c:v>
                </c:pt>
                <c:pt idx="1312">
                  <c:v>0.8103578542482317</c:v>
                </c:pt>
                <c:pt idx="1313">
                  <c:v>0.8103578542482317</c:v>
                </c:pt>
                <c:pt idx="1314">
                  <c:v>0.78604299745861661</c:v>
                </c:pt>
                <c:pt idx="1315">
                  <c:v>0.77690775465348305</c:v>
                </c:pt>
                <c:pt idx="1316">
                  <c:v>0.79387320557730612</c:v>
                </c:pt>
                <c:pt idx="1317">
                  <c:v>0.81681434164434341</c:v>
                </c:pt>
                <c:pt idx="1318">
                  <c:v>0.82361425922110065</c:v>
                </c:pt>
                <c:pt idx="1319">
                  <c:v>0.82361425922110065</c:v>
                </c:pt>
                <c:pt idx="1320">
                  <c:v>0.82361425922110065</c:v>
                </c:pt>
                <c:pt idx="1321">
                  <c:v>0.82423243354625952</c:v>
                </c:pt>
                <c:pt idx="1322">
                  <c:v>0.82725461913592913</c:v>
                </c:pt>
                <c:pt idx="1323">
                  <c:v>0.80355793667147613</c:v>
                </c:pt>
                <c:pt idx="1324">
                  <c:v>0.82313345696820039</c:v>
                </c:pt>
                <c:pt idx="1325">
                  <c:v>0.81468507452435091</c:v>
                </c:pt>
                <c:pt idx="1326">
                  <c:v>0.81468507452435091</c:v>
                </c:pt>
                <c:pt idx="1327">
                  <c:v>0.81468507452435091</c:v>
                </c:pt>
                <c:pt idx="1328">
                  <c:v>0.80149735558760837</c:v>
                </c:pt>
                <c:pt idx="1329">
                  <c:v>0.80774778487533427</c:v>
                </c:pt>
                <c:pt idx="1330">
                  <c:v>0.81894360876433769</c:v>
                </c:pt>
                <c:pt idx="1331">
                  <c:v>0.80788515694759366</c:v>
                </c:pt>
                <c:pt idx="1332">
                  <c:v>0.80493165739405315</c:v>
                </c:pt>
                <c:pt idx="1333">
                  <c:v>0.80493165739405315</c:v>
                </c:pt>
                <c:pt idx="1334">
                  <c:v>0.80493165739405315</c:v>
                </c:pt>
                <c:pt idx="1335">
                  <c:v>0.79414794972182057</c:v>
                </c:pt>
                <c:pt idx="1336">
                  <c:v>0.79311765917988863</c:v>
                </c:pt>
                <c:pt idx="1337">
                  <c:v>0.7929116010715016</c:v>
                </c:pt>
                <c:pt idx="1338">
                  <c:v>0.7799986262792814</c:v>
                </c:pt>
                <c:pt idx="1339">
                  <c:v>0.79449137990246321</c:v>
                </c:pt>
                <c:pt idx="1340">
                  <c:v>0.79449137990246321</c:v>
                </c:pt>
                <c:pt idx="1341">
                  <c:v>0.79449137990246321</c:v>
                </c:pt>
                <c:pt idx="1342">
                  <c:v>0.80973967992307372</c:v>
                </c:pt>
                <c:pt idx="1343">
                  <c:v>0.8124871213682231</c:v>
                </c:pt>
                <c:pt idx="1344">
                  <c:v>0.80905281956178265</c:v>
                </c:pt>
                <c:pt idx="1345">
                  <c:v>0.79050758980698788</c:v>
                </c:pt>
                <c:pt idx="1346">
                  <c:v>0.78020468438766166</c:v>
                </c:pt>
                <c:pt idx="1347">
                  <c:v>0.78020468438766166</c:v>
                </c:pt>
                <c:pt idx="1348">
                  <c:v>0.78020468438766166</c:v>
                </c:pt>
                <c:pt idx="1349">
                  <c:v>0.78933992719280122</c:v>
                </c:pt>
                <c:pt idx="1350">
                  <c:v>0.79359846143279023</c:v>
                </c:pt>
                <c:pt idx="1351">
                  <c:v>0.80129129747922423</c:v>
                </c:pt>
                <c:pt idx="1352">
                  <c:v>0.79868122810632569</c:v>
                </c:pt>
                <c:pt idx="1353">
                  <c:v>0.80465691324953814</c:v>
                </c:pt>
                <c:pt idx="1354">
                  <c:v>0.80465691324953814</c:v>
                </c:pt>
                <c:pt idx="1355">
                  <c:v>0.80465691324953814</c:v>
                </c:pt>
                <c:pt idx="1356">
                  <c:v>0.80403873892437594</c:v>
                </c:pt>
                <c:pt idx="1357">
                  <c:v>0.8134487258740285</c:v>
                </c:pt>
                <c:pt idx="1358">
                  <c:v>0.80431348306889161</c:v>
                </c:pt>
                <c:pt idx="1359">
                  <c:v>0.7940792636856947</c:v>
                </c:pt>
                <c:pt idx="1360">
                  <c:v>0.8034892506353456</c:v>
                </c:pt>
                <c:pt idx="1361">
                  <c:v>0.8034892506353456</c:v>
                </c:pt>
                <c:pt idx="1362">
                  <c:v>0.8034892506353456</c:v>
                </c:pt>
                <c:pt idx="1363">
                  <c:v>0.819287038944982</c:v>
                </c:pt>
                <c:pt idx="1364">
                  <c:v>0.82423243354625941</c:v>
                </c:pt>
                <c:pt idx="1365">
                  <c:v>0.81482244659660663</c:v>
                </c:pt>
                <c:pt idx="1366">
                  <c:v>0.8282162236417332</c:v>
                </c:pt>
                <c:pt idx="1367">
                  <c:v>0.79339240332440375</c:v>
                </c:pt>
                <c:pt idx="1368">
                  <c:v>0.79339240332440375</c:v>
                </c:pt>
                <c:pt idx="1369">
                  <c:v>0.79339240332440375</c:v>
                </c:pt>
                <c:pt idx="1370">
                  <c:v>0.81866886461982447</c:v>
                </c:pt>
                <c:pt idx="1371">
                  <c:v>0.81530324884950844</c:v>
                </c:pt>
                <c:pt idx="1372">
                  <c:v>0.81338003983789997</c:v>
                </c:pt>
                <c:pt idx="1373">
                  <c:v>0.80912150559791129</c:v>
                </c:pt>
                <c:pt idx="1374">
                  <c:v>0.804176110996632</c:v>
                </c:pt>
                <c:pt idx="1375">
                  <c:v>0.804176110996632</c:v>
                </c:pt>
                <c:pt idx="1376">
                  <c:v>0.804176110996632</c:v>
                </c:pt>
                <c:pt idx="1377">
                  <c:v>0.8082285871282362</c:v>
                </c:pt>
                <c:pt idx="1378">
                  <c:v>0.8091901916340406</c:v>
                </c:pt>
                <c:pt idx="1379">
                  <c:v>0.79613984476955779</c:v>
                </c:pt>
                <c:pt idx="1380">
                  <c:v>0.77642695240058046</c:v>
                </c:pt>
                <c:pt idx="1381">
                  <c:v>0.77841884744831535</c:v>
                </c:pt>
                <c:pt idx="1382">
                  <c:v>0.77841884744831535</c:v>
                </c:pt>
                <c:pt idx="1383">
                  <c:v>0.77841884744831535</c:v>
                </c:pt>
                <c:pt idx="1384">
                  <c:v>0.76626141905350886</c:v>
                </c:pt>
                <c:pt idx="1385">
                  <c:v>0.76440689607802903</c:v>
                </c:pt>
                <c:pt idx="1386">
                  <c:v>0.75746960642901506</c:v>
                </c:pt>
                <c:pt idx="1387">
                  <c:v>0.74496874785356093</c:v>
                </c:pt>
                <c:pt idx="1388">
                  <c:v>0.73967992307164065</c:v>
                </c:pt>
                <c:pt idx="1389">
                  <c:v>0.73967992307164065</c:v>
                </c:pt>
                <c:pt idx="1390">
                  <c:v>0.73967992307164065</c:v>
                </c:pt>
                <c:pt idx="1391">
                  <c:v>0.74105364379421612</c:v>
                </c:pt>
                <c:pt idx="1392">
                  <c:v>0.72999519197747065</c:v>
                </c:pt>
                <c:pt idx="1393">
                  <c:v>0.73164365684456734</c:v>
                </c:pt>
                <c:pt idx="1394">
                  <c:v>0.73906174874647945</c:v>
                </c:pt>
                <c:pt idx="1395">
                  <c:v>0.73741328387938698</c:v>
                </c:pt>
                <c:pt idx="1396">
                  <c:v>0.73741328387938698</c:v>
                </c:pt>
                <c:pt idx="1397">
                  <c:v>0.73741328387938698</c:v>
                </c:pt>
                <c:pt idx="1398">
                  <c:v>0.74228999244453886</c:v>
                </c:pt>
                <c:pt idx="1399">
                  <c:v>0.71144996222267975</c:v>
                </c:pt>
                <c:pt idx="1400">
                  <c:v>0.67813723470018761</c:v>
                </c:pt>
                <c:pt idx="1401">
                  <c:v>0.69228655814272744</c:v>
                </c:pt>
                <c:pt idx="1402">
                  <c:v>0.69517137166014165</c:v>
                </c:pt>
                <c:pt idx="1403">
                  <c:v>0.69517137166014165</c:v>
                </c:pt>
                <c:pt idx="1404">
                  <c:v>0.69517137166014165</c:v>
                </c:pt>
                <c:pt idx="1405">
                  <c:v>0.69915516175561299</c:v>
                </c:pt>
                <c:pt idx="1406">
                  <c:v>0.69414108111820894</c:v>
                </c:pt>
                <c:pt idx="1407">
                  <c:v>0.66982622432859906</c:v>
                </c:pt>
                <c:pt idx="1408">
                  <c:v>0.69276736039563147</c:v>
                </c:pt>
                <c:pt idx="1409">
                  <c:v>0.69647640634659214</c:v>
                </c:pt>
                <c:pt idx="1410">
                  <c:v>0.69647640634659214</c:v>
                </c:pt>
                <c:pt idx="1411">
                  <c:v>0.69647640634659214</c:v>
                </c:pt>
                <c:pt idx="1412">
                  <c:v>0.69077546534789713</c:v>
                </c:pt>
                <c:pt idx="1413">
                  <c:v>0.67133731712343159</c:v>
                </c:pt>
                <c:pt idx="1414">
                  <c:v>0.67133731712343159</c:v>
                </c:pt>
                <c:pt idx="1415">
                  <c:v>0.68425029191565356</c:v>
                </c:pt>
                <c:pt idx="1416">
                  <c:v>0.67813723470018805</c:v>
                </c:pt>
                <c:pt idx="1417">
                  <c:v>0.67813723470018805</c:v>
                </c:pt>
                <c:pt idx="1418">
                  <c:v>0.67813723470018805</c:v>
                </c:pt>
                <c:pt idx="1419">
                  <c:v>0.69503399958788425</c:v>
                </c:pt>
                <c:pt idx="1420">
                  <c:v>0.71316711312590186</c:v>
                </c:pt>
                <c:pt idx="1421">
                  <c:v>0.71515900817363875</c:v>
                </c:pt>
                <c:pt idx="1422">
                  <c:v>0.71460951988460863</c:v>
                </c:pt>
                <c:pt idx="1423">
                  <c:v>0.71165602033106712</c:v>
                </c:pt>
                <c:pt idx="1424">
                  <c:v>0.71165602033106712</c:v>
                </c:pt>
                <c:pt idx="1425">
                  <c:v>0.71165602033106712</c:v>
                </c:pt>
                <c:pt idx="1426">
                  <c:v>0.70176523112851519</c:v>
                </c:pt>
                <c:pt idx="1427">
                  <c:v>0.68486846624081543</c:v>
                </c:pt>
                <c:pt idx="1428">
                  <c:v>0.68988254687821959</c:v>
                </c:pt>
                <c:pt idx="1429">
                  <c:v>0.67264235180988052</c:v>
                </c:pt>
                <c:pt idx="1430">
                  <c:v>0.67387870046020049</c:v>
                </c:pt>
                <c:pt idx="1431">
                  <c:v>0.67387870046020049</c:v>
                </c:pt>
                <c:pt idx="1432">
                  <c:v>0.67387870046020049</c:v>
                </c:pt>
                <c:pt idx="1433">
                  <c:v>0.67751906037502585</c:v>
                </c:pt>
                <c:pt idx="1434">
                  <c:v>0.68438766398790907</c:v>
                </c:pt>
                <c:pt idx="1435">
                  <c:v>0.69118758156466609</c:v>
                </c:pt>
                <c:pt idx="1436">
                  <c:v>0.71371660141493254</c:v>
                </c:pt>
                <c:pt idx="1437">
                  <c:v>0.7092520090665565</c:v>
                </c:pt>
                <c:pt idx="1438">
                  <c:v>0.7092520090665565</c:v>
                </c:pt>
                <c:pt idx="1439">
                  <c:v>0.7092520090665565</c:v>
                </c:pt>
                <c:pt idx="1440">
                  <c:v>0.70135311491173857</c:v>
                </c:pt>
                <c:pt idx="1441">
                  <c:v>0.68672298921629249</c:v>
                </c:pt>
                <c:pt idx="1442">
                  <c:v>0.68425029191565356</c:v>
                </c:pt>
                <c:pt idx="1443">
                  <c:v>0.69098152345628161</c:v>
                </c:pt>
                <c:pt idx="1444">
                  <c:v>0.67607665361632319</c:v>
                </c:pt>
                <c:pt idx="1445">
                  <c:v>0.67607665361632319</c:v>
                </c:pt>
                <c:pt idx="1446">
                  <c:v>0.67607665361632319</c:v>
                </c:pt>
                <c:pt idx="1447">
                  <c:v>0.68047255992856659</c:v>
                </c:pt>
                <c:pt idx="1448">
                  <c:v>0.69214918607047449</c:v>
                </c:pt>
                <c:pt idx="1449">
                  <c:v>0.67621402568858191</c:v>
                </c:pt>
                <c:pt idx="1450">
                  <c:v>0.66900199189504805</c:v>
                </c:pt>
                <c:pt idx="1451">
                  <c:v>0.6638505391853865</c:v>
                </c:pt>
                <c:pt idx="1452">
                  <c:v>0.6638505391853865</c:v>
                </c:pt>
                <c:pt idx="1453">
                  <c:v>0.6638505391853865</c:v>
                </c:pt>
                <c:pt idx="1454">
                  <c:v>0.65938594683700802</c:v>
                </c:pt>
                <c:pt idx="1455">
                  <c:v>0.66412528332990228</c:v>
                </c:pt>
                <c:pt idx="1456">
                  <c:v>0.65059413421251666</c:v>
                </c:pt>
                <c:pt idx="1457">
                  <c:v>0.63019438148224449</c:v>
                </c:pt>
                <c:pt idx="1458">
                  <c:v>0.64276392609382771</c:v>
                </c:pt>
                <c:pt idx="1459">
                  <c:v>0.64276392609382771</c:v>
                </c:pt>
                <c:pt idx="1460">
                  <c:v>0.64276392609382771</c:v>
                </c:pt>
                <c:pt idx="1461">
                  <c:v>0.63987911257641783</c:v>
                </c:pt>
                <c:pt idx="1462">
                  <c:v>0.63974174050415944</c:v>
                </c:pt>
                <c:pt idx="1463">
                  <c:v>0.63713167113125913</c:v>
                </c:pt>
                <c:pt idx="1464">
                  <c:v>0.62868328868741064</c:v>
                </c:pt>
                <c:pt idx="1465">
                  <c:v>0.63143073013256412</c:v>
                </c:pt>
                <c:pt idx="1466">
                  <c:v>0.63143073013256412</c:v>
                </c:pt>
                <c:pt idx="1467">
                  <c:v>0.63143073013256412</c:v>
                </c:pt>
                <c:pt idx="1468">
                  <c:v>0.61645717425647373</c:v>
                </c:pt>
                <c:pt idx="1469">
                  <c:v>0.63094992787966264</c:v>
                </c:pt>
                <c:pt idx="1470">
                  <c:v>0.6415275774435093</c:v>
                </c:pt>
                <c:pt idx="1471">
                  <c:v>0.64035991482931565</c:v>
                </c:pt>
                <c:pt idx="1472">
                  <c:v>0.61370973281132168</c:v>
                </c:pt>
                <c:pt idx="1473">
                  <c:v>0.61370973281132168</c:v>
                </c:pt>
                <c:pt idx="1474">
                  <c:v>0.61370973281132168</c:v>
                </c:pt>
                <c:pt idx="1475">
                  <c:v>0.61309155848616204</c:v>
                </c:pt>
                <c:pt idx="1476">
                  <c:v>0.6176248368706666</c:v>
                </c:pt>
                <c:pt idx="1477">
                  <c:v>0.62978226526547165</c:v>
                </c:pt>
                <c:pt idx="1478">
                  <c:v>0.63177416031320865</c:v>
                </c:pt>
                <c:pt idx="1479">
                  <c:v>0.61309155848616204</c:v>
                </c:pt>
                <c:pt idx="1480">
                  <c:v>0.61309155848616204</c:v>
                </c:pt>
                <c:pt idx="1481">
                  <c:v>0.61309155848616204</c:v>
                </c:pt>
                <c:pt idx="1482">
                  <c:v>0.59990383954941962</c:v>
                </c:pt>
                <c:pt idx="1483">
                  <c:v>0.58774641115461224</c:v>
                </c:pt>
                <c:pt idx="1484">
                  <c:v>0.60017858369393562</c:v>
                </c:pt>
                <c:pt idx="1485">
                  <c:v>0.60560478054811706</c:v>
                </c:pt>
                <c:pt idx="1486">
                  <c:v>0.59502713098427096</c:v>
                </c:pt>
                <c:pt idx="1487">
                  <c:v>0.59502713098427096</c:v>
                </c:pt>
                <c:pt idx="1488">
                  <c:v>0.59502713098427096</c:v>
                </c:pt>
                <c:pt idx="1489">
                  <c:v>0.58197678411978848</c:v>
                </c:pt>
                <c:pt idx="1490">
                  <c:v>0.56549213544886312</c:v>
                </c:pt>
                <c:pt idx="1491">
                  <c:v>0.53245415207088465</c:v>
                </c:pt>
                <c:pt idx="1492">
                  <c:v>0.52579160656638924</c:v>
                </c:pt>
                <c:pt idx="1493">
                  <c:v>0.53183597774572444</c:v>
                </c:pt>
                <c:pt idx="1494">
                  <c:v>0.53183597774572444</c:v>
                </c:pt>
                <c:pt idx="1495">
                  <c:v>0.53183597774572444</c:v>
                </c:pt>
                <c:pt idx="1496">
                  <c:v>0.50607871419740369</c:v>
                </c:pt>
                <c:pt idx="1497">
                  <c:v>0.51596950339995851</c:v>
                </c:pt>
                <c:pt idx="1498">
                  <c:v>0.52215124665155765</c:v>
                </c:pt>
                <c:pt idx="1499">
                  <c:v>0.53664400027474646</c:v>
                </c:pt>
                <c:pt idx="1500">
                  <c:v>0.53705611649151763</c:v>
                </c:pt>
                <c:pt idx="1501">
                  <c:v>0.53705611649151763</c:v>
                </c:pt>
                <c:pt idx="1502">
                  <c:v>0.53705611649151763</c:v>
                </c:pt>
                <c:pt idx="1503">
                  <c:v>0.54193282505666385</c:v>
                </c:pt>
                <c:pt idx="1504">
                  <c:v>0.5610962291366165</c:v>
                </c:pt>
                <c:pt idx="1505">
                  <c:v>0.56123360120887633</c:v>
                </c:pt>
                <c:pt idx="1506">
                  <c:v>0.53472079126313665</c:v>
                </c:pt>
                <c:pt idx="1507">
                  <c:v>0.5389793255031271</c:v>
                </c:pt>
                <c:pt idx="1508">
                  <c:v>0.5389793255031271</c:v>
                </c:pt>
                <c:pt idx="1509">
                  <c:v>0.5389793255031271</c:v>
                </c:pt>
                <c:pt idx="1510">
                  <c:v>0.54138333676763251</c:v>
                </c:pt>
                <c:pt idx="1511">
                  <c:v>0.54310048767085661</c:v>
                </c:pt>
                <c:pt idx="1512">
                  <c:v>0.57771824987979925</c:v>
                </c:pt>
                <c:pt idx="1513">
                  <c:v>0.57455869221787448</c:v>
                </c:pt>
                <c:pt idx="1514">
                  <c:v>0.56487396112370369</c:v>
                </c:pt>
                <c:pt idx="1515">
                  <c:v>0.56487396112370369</c:v>
                </c:pt>
                <c:pt idx="1516">
                  <c:v>0.56487396112370369</c:v>
                </c:pt>
                <c:pt idx="1517">
                  <c:v>0.57943540078302069</c:v>
                </c:pt>
                <c:pt idx="1518">
                  <c:v>0.57421526203722739</c:v>
                </c:pt>
                <c:pt idx="1519">
                  <c:v>0.56665979806305511</c:v>
                </c:pt>
                <c:pt idx="1520">
                  <c:v>0.57215468095336153</c:v>
                </c:pt>
                <c:pt idx="1521">
                  <c:v>0.55800535751081992</c:v>
                </c:pt>
                <c:pt idx="1522">
                  <c:v>0.55800535751081992</c:v>
                </c:pt>
                <c:pt idx="1523">
                  <c:v>0.55800535751081992</c:v>
                </c:pt>
                <c:pt idx="1524">
                  <c:v>0.56769008860498849</c:v>
                </c:pt>
                <c:pt idx="1525">
                  <c:v>0.56686585617144203</c:v>
                </c:pt>
                <c:pt idx="1526">
                  <c:v>0.57510818050690227</c:v>
                </c:pt>
                <c:pt idx="1527">
                  <c:v>0.58012226114430676</c:v>
                </c:pt>
                <c:pt idx="1528">
                  <c:v>0.57146782059207291</c:v>
                </c:pt>
                <c:pt idx="1529">
                  <c:v>0.57146782059207291</c:v>
                </c:pt>
                <c:pt idx="1530">
                  <c:v>0.57146782059207291</c:v>
                </c:pt>
                <c:pt idx="1531">
                  <c:v>0.57579504086819444</c:v>
                </c:pt>
                <c:pt idx="1532">
                  <c:v>0.5518923002953493</c:v>
                </c:pt>
                <c:pt idx="1533">
                  <c:v>0.55237310254825123</c:v>
                </c:pt>
                <c:pt idx="1534">
                  <c:v>0.54852668452503539</c:v>
                </c:pt>
                <c:pt idx="1535">
                  <c:v>0.53698743045538977</c:v>
                </c:pt>
                <c:pt idx="1536">
                  <c:v>0.53698743045538977</c:v>
                </c:pt>
                <c:pt idx="1537">
                  <c:v>0.53698743045538977</c:v>
                </c:pt>
                <c:pt idx="1538">
                  <c:v>0.56377498454564123</c:v>
                </c:pt>
                <c:pt idx="1539">
                  <c:v>0.57579504086819466</c:v>
                </c:pt>
                <c:pt idx="1540">
                  <c:v>0.57984751699979675</c:v>
                </c:pt>
                <c:pt idx="1541">
                  <c:v>0.56693454220756867</c:v>
                </c:pt>
                <c:pt idx="1542">
                  <c:v>0.56322549625661278</c:v>
                </c:pt>
                <c:pt idx="1543">
                  <c:v>0.56322549625661278</c:v>
                </c:pt>
                <c:pt idx="1544">
                  <c:v>0.56322549625661278</c:v>
                </c:pt>
                <c:pt idx="1545">
                  <c:v>0.54742770794697349</c:v>
                </c:pt>
                <c:pt idx="1546">
                  <c:v>0.52448657187993208</c:v>
                </c:pt>
                <c:pt idx="1547">
                  <c:v>0.49824850607871368</c:v>
                </c:pt>
                <c:pt idx="1548">
                  <c:v>0.4827254619135935</c:v>
                </c:pt>
                <c:pt idx="1549">
                  <c:v>0.47846692767360527</c:v>
                </c:pt>
                <c:pt idx="1550">
                  <c:v>0.47846692767360527</c:v>
                </c:pt>
                <c:pt idx="1551">
                  <c:v>0.47846692767360527</c:v>
                </c:pt>
                <c:pt idx="1552">
                  <c:v>0.4835496943471389</c:v>
                </c:pt>
                <c:pt idx="1553">
                  <c:v>0.50758980699223633</c:v>
                </c:pt>
                <c:pt idx="1554">
                  <c:v>0.50745243491998049</c:v>
                </c:pt>
                <c:pt idx="1555">
                  <c:v>0.55079332371728751</c:v>
                </c:pt>
                <c:pt idx="1556">
                  <c:v>0.55903564805275052</c:v>
                </c:pt>
                <c:pt idx="1557">
                  <c:v>0.55903564805275052</c:v>
                </c:pt>
                <c:pt idx="1558">
                  <c:v>0.55903564805275052</c:v>
                </c:pt>
                <c:pt idx="1559">
                  <c:v>0.56446184490692786</c:v>
                </c:pt>
                <c:pt idx="1560">
                  <c:v>0.59049385259976661</c:v>
                </c:pt>
                <c:pt idx="1561">
                  <c:v>0.61535819767841404</c:v>
                </c:pt>
                <c:pt idx="1562">
                  <c:v>0.63404079950546233</c:v>
                </c:pt>
                <c:pt idx="1563">
                  <c:v>0.62284497561645902</c:v>
                </c:pt>
                <c:pt idx="1564">
                  <c:v>0.62284497561645902</c:v>
                </c:pt>
                <c:pt idx="1565">
                  <c:v>0.62284497561645902</c:v>
                </c:pt>
                <c:pt idx="1566">
                  <c:v>0.619479359846143</c:v>
                </c:pt>
                <c:pt idx="1567">
                  <c:v>0.61089360533003834</c:v>
                </c:pt>
                <c:pt idx="1568">
                  <c:v>0.60876433821004161</c:v>
                </c:pt>
                <c:pt idx="1569">
                  <c:v>0.59688165395974968</c:v>
                </c:pt>
                <c:pt idx="1570">
                  <c:v>0.59688165395974968</c:v>
                </c:pt>
                <c:pt idx="1571">
                  <c:v>0.59688165395974968</c:v>
                </c:pt>
                <c:pt idx="1572">
                  <c:v>0.59688165395974968</c:v>
                </c:pt>
                <c:pt idx="1573">
                  <c:v>0.57517686654303379</c:v>
                </c:pt>
                <c:pt idx="1574">
                  <c:v>0.54825194038052061</c:v>
                </c:pt>
                <c:pt idx="1575">
                  <c:v>0.56466790301531677</c:v>
                </c:pt>
                <c:pt idx="1576">
                  <c:v>0.5454358128992377</c:v>
                </c:pt>
                <c:pt idx="1577">
                  <c:v>0.56844563500240464</c:v>
                </c:pt>
                <c:pt idx="1578">
                  <c:v>0.56844563500240464</c:v>
                </c:pt>
                <c:pt idx="1579">
                  <c:v>0.56844563500240464</c:v>
                </c:pt>
                <c:pt idx="1580">
                  <c:v>0.6031320832474758</c:v>
                </c:pt>
                <c:pt idx="1581">
                  <c:v>0.59001305034686458</c:v>
                </c:pt>
                <c:pt idx="1582">
                  <c:v>0.56301943814822464</c:v>
                </c:pt>
                <c:pt idx="1583">
                  <c:v>0.5986674908991001</c:v>
                </c:pt>
                <c:pt idx="1584">
                  <c:v>0.60491792018682577</c:v>
                </c:pt>
                <c:pt idx="1585">
                  <c:v>0.60491792018682577</c:v>
                </c:pt>
                <c:pt idx="1586">
                  <c:v>0.60491792018682577</c:v>
                </c:pt>
                <c:pt idx="1587">
                  <c:v>0.60539872243973003</c:v>
                </c:pt>
                <c:pt idx="1588">
                  <c:v>0.56473658905144353</c:v>
                </c:pt>
                <c:pt idx="1589">
                  <c:v>0.56061542688371679</c:v>
                </c:pt>
                <c:pt idx="1590">
                  <c:v>0.58238890033655966</c:v>
                </c:pt>
                <c:pt idx="1591">
                  <c:v>0.58980699223847965</c:v>
                </c:pt>
                <c:pt idx="1592">
                  <c:v>0.58980699223847965</c:v>
                </c:pt>
                <c:pt idx="1593">
                  <c:v>0.58980699223847965</c:v>
                </c:pt>
                <c:pt idx="1594">
                  <c:v>0.59083728278041059</c:v>
                </c:pt>
                <c:pt idx="1595">
                  <c:v>0.63156810220482185</c:v>
                </c:pt>
                <c:pt idx="1596">
                  <c:v>0.65189916889896304</c:v>
                </c:pt>
                <c:pt idx="1597">
                  <c:v>0.65698193557250095</c:v>
                </c:pt>
                <c:pt idx="1598">
                  <c:v>0.6572566797170134</c:v>
                </c:pt>
                <c:pt idx="1599">
                  <c:v>0.6572566797170134</c:v>
                </c:pt>
                <c:pt idx="1600">
                  <c:v>0.6572566797170134</c:v>
                </c:pt>
                <c:pt idx="1601">
                  <c:v>0.68370080362662455</c:v>
                </c:pt>
                <c:pt idx="1602">
                  <c:v>0.66872724775053438</c:v>
                </c:pt>
                <c:pt idx="1603">
                  <c:v>0.64777800673123165</c:v>
                </c:pt>
                <c:pt idx="1604">
                  <c:v>0.64729720447833194</c:v>
                </c:pt>
                <c:pt idx="1605">
                  <c:v>0.60306339721134639</c:v>
                </c:pt>
                <c:pt idx="1606">
                  <c:v>0.60306339721134639</c:v>
                </c:pt>
                <c:pt idx="1607">
                  <c:v>0.60306339721134639</c:v>
                </c:pt>
                <c:pt idx="1608">
                  <c:v>0.60910776839068581</c:v>
                </c:pt>
                <c:pt idx="1609">
                  <c:v>0.63781853149254764</c:v>
                </c:pt>
                <c:pt idx="1610">
                  <c:v>0.65876777251185026</c:v>
                </c:pt>
                <c:pt idx="1611">
                  <c:v>0.68754722164983861</c:v>
                </c:pt>
                <c:pt idx="1612">
                  <c:v>0.67669482794148406</c:v>
                </c:pt>
                <c:pt idx="1613">
                  <c:v>0.67669482794148406</c:v>
                </c:pt>
                <c:pt idx="1614">
                  <c:v>0.67669482794148406</c:v>
                </c:pt>
                <c:pt idx="1615">
                  <c:v>0.68967648876983279</c:v>
                </c:pt>
                <c:pt idx="1616">
                  <c:v>0.67799986262793133</c:v>
                </c:pt>
                <c:pt idx="1617">
                  <c:v>0.67648876983309281</c:v>
                </c:pt>
                <c:pt idx="1618">
                  <c:v>0.69791881310529746</c:v>
                </c:pt>
                <c:pt idx="1619">
                  <c:v>0.7037571261762483</c:v>
                </c:pt>
                <c:pt idx="1620">
                  <c:v>0.7037571261762483</c:v>
                </c:pt>
                <c:pt idx="1621">
                  <c:v>0.7037571261762483</c:v>
                </c:pt>
                <c:pt idx="1622">
                  <c:v>0.69084415138402522</c:v>
                </c:pt>
                <c:pt idx="1623">
                  <c:v>0.69860567346658986</c:v>
                </c:pt>
                <c:pt idx="1624">
                  <c:v>0.7064358815852736</c:v>
                </c:pt>
                <c:pt idx="1625">
                  <c:v>0.69654509238272067</c:v>
                </c:pt>
                <c:pt idx="1626">
                  <c:v>0.69524005769627306</c:v>
                </c:pt>
                <c:pt idx="1627">
                  <c:v>0.69524005769627306</c:v>
                </c:pt>
                <c:pt idx="1628">
                  <c:v>0.69524005769627306</c:v>
                </c:pt>
                <c:pt idx="1629">
                  <c:v>0.71138127618655334</c:v>
                </c:pt>
                <c:pt idx="1630">
                  <c:v>0.71275499690913091</c:v>
                </c:pt>
                <c:pt idx="1631">
                  <c:v>0.70423792842915023</c:v>
                </c:pt>
                <c:pt idx="1632">
                  <c:v>0.70719142798269163</c:v>
                </c:pt>
                <c:pt idx="1633">
                  <c:v>0.70444398653753715</c:v>
                </c:pt>
                <c:pt idx="1634">
                  <c:v>0.70444398653753715</c:v>
                </c:pt>
                <c:pt idx="1635">
                  <c:v>0.70444398653753715</c:v>
                </c:pt>
                <c:pt idx="1636">
                  <c:v>0.69956727797238849</c:v>
                </c:pt>
                <c:pt idx="1637">
                  <c:v>0.70849646266914179</c:v>
                </c:pt>
                <c:pt idx="1638">
                  <c:v>0.713098427089777</c:v>
                </c:pt>
                <c:pt idx="1639">
                  <c:v>0.70087231265883998</c:v>
                </c:pt>
                <c:pt idx="1640">
                  <c:v>0.69482794147949944</c:v>
                </c:pt>
                <c:pt idx="1641">
                  <c:v>0.69482794147949944</c:v>
                </c:pt>
                <c:pt idx="1642">
                  <c:v>0.69482794147949944</c:v>
                </c:pt>
                <c:pt idx="1643">
                  <c:v>0.6938663369736936</c:v>
                </c:pt>
                <c:pt idx="1644">
                  <c:v>0.68830276804725221</c:v>
                </c:pt>
                <c:pt idx="1645">
                  <c:v>0.69565217391304368</c:v>
                </c:pt>
                <c:pt idx="1646">
                  <c:v>0.70794697438011078</c:v>
                </c:pt>
                <c:pt idx="1647">
                  <c:v>0.7041005563568955</c:v>
                </c:pt>
                <c:pt idx="1648">
                  <c:v>0.7041005563568955</c:v>
                </c:pt>
                <c:pt idx="1649">
                  <c:v>0.7041005563568955</c:v>
                </c:pt>
                <c:pt idx="1650">
                  <c:v>0.7035510680678615</c:v>
                </c:pt>
                <c:pt idx="1651">
                  <c:v>0.69833092932206686</c:v>
                </c:pt>
                <c:pt idx="1652">
                  <c:v>0.69407239508207996</c:v>
                </c:pt>
                <c:pt idx="1653">
                  <c:v>0.68376948966275153</c:v>
                </c:pt>
                <c:pt idx="1654">
                  <c:v>0.68864619822790041</c:v>
                </c:pt>
                <c:pt idx="1655">
                  <c:v>0.68864619822790041</c:v>
                </c:pt>
                <c:pt idx="1656">
                  <c:v>0.68864619822790041</c:v>
                </c:pt>
                <c:pt idx="1657">
                  <c:v>0.67099388694278739</c:v>
                </c:pt>
                <c:pt idx="1658">
                  <c:v>0.67319184009891153</c:v>
                </c:pt>
                <c:pt idx="1659">
                  <c:v>0.67023834054536735</c:v>
                </c:pt>
                <c:pt idx="1660">
                  <c:v>0.67071914279826961</c:v>
                </c:pt>
                <c:pt idx="1661">
                  <c:v>0.66467477161893296</c:v>
                </c:pt>
                <c:pt idx="1662">
                  <c:v>0.66467477161893296</c:v>
                </c:pt>
                <c:pt idx="1663">
                  <c:v>0.66467477161893296</c:v>
                </c:pt>
                <c:pt idx="1664">
                  <c:v>0.6730544680266507</c:v>
                </c:pt>
                <c:pt idx="1665">
                  <c:v>0.67903015316986293</c:v>
                </c:pt>
                <c:pt idx="1666">
                  <c:v>0.66762827117247492</c:v>
                </c:pt>
                <c:pt idx="1667">
                  <c:v>0.65904251665636615</c:v>
                </c:pt>
                <c:pt idx="1668">
                  <c:v>0.64764063465898036</c:v>
                </c:pt>
                <c:pt idx="1669">
                  <c:v>0.64764063465898036</c:v>
                </c:pt>
                <c:pt idx="1670">
                  <c:v>0.64764063465898036</c:v>
                </c:pt>
                <c:pt idx="1671">
                  <c:v>0.63136204409643559</c:v>
                </c:pt>
                <c:pt idx="1672">
                  <c:v>0.63287313689127245</c:v>
                </c:pt>
                <c:pt idx="1673">
                  <c:v>0.63596400851706902</c:v>
                </c:pt>
                <c:pt idx="1674">
                  <c:v>0.62044096435194751</c:v>
                </c:pt>
                <c:pt idx="1675">
                  <c:v>0.57861116834947712</c:v>
                </c:pt>
                <c:pt idx="1676">
                  <c:v>0.57861116834947712</c:v>
                </c:pt>
                <c:pt idx="1677">
                  <c:v>0.57861116834947712</c:v>
                </c:pt>
                <c:pt idx="1678">
                  <c:v>0.56123360120887666</c:v>
                </c:pt>
                <c:pt idx="1679">
                  <c:v>0.55491448588501957</c:v>
                </c:pt>
                <c:pt idx="1680">
                  <c:v>0.55072463768116353</c:v>
                </c:pt>
                <c:pt idx="1681">
                  <c:v>0.56013462463081365</c:v>
                </c:pt>
                <c:pt idx="1682">
                  <c:v>0.55924170616113977</c:v>
                </c:pt>
                <c:pt idx="1683">
                  <c:v>0.55924170616113977</c:v>
                </c:pt>
                <c:pt idx="1684">
                  <c:v>0.55924170616113977</c:v>
                </c:pt>
                <c:pt idx="1685">
                  <c:v>0.54399340614053449</c:v>
                </c:pt>
                <c:pt idx="1686">
                  <c:v>0.53046225702314742</c:v>
                </c:pt>
                <c:pt idx="1687">
                  <c:v>0.52118964214575181</c:v>
                </c:pt>
                <c:pt idx="1688">
                  <c:v>0.50120200563225226</c:v>
                </c:pt>
                <c:pt idx="1689">
                  <c:v>0.50147674977676626</c:v>
                </c:pt>
                <c:pt idx="1690">
                  <c:v>0.50147674977676626</c:v>
                </c:pt>
                <c:pt idx="1691">
                  <c:v>0.50147674977676626</c:v>
                </c:pt>
                <c:pt idx="1692">
                  <c:v>0.50607871419740391</c:v>
                </c:pt>
                <c:pt idx="1693">
                  <c:v>0.49776770382581398</c:v>
                </c:pt>
                <c:pt idx="1694">
                  <c:v>0.49460814616388532</c:v>
                </c:pt>
                <c:pt idx="1695">
                  <c:v>0.47784875334844645</c:v>
                </c:pt>
                <c:pt idx="1696">
                  <c:v>0.48107699704650198</c:v>
                </c:pt>
                <c:pt idx="1697">
                  <c:v>0.48107699704650198</c:v>
                </c:pt>
                <c:pt idx="1698">
                  <c:v>0.48107699704650198</c:v>
                </c:pt>
                <c:pt idx="1699">
                  <c:v>0.48787691462325905</c:v>
                </c:pt>
                <c:pt idx="1700">
                  <c:v>0.51693110790576258</c:v>
                </c:pt>
                <c:pt idx="1701">
                  <c:v>0.517274538086407</c:v>
                </c:pt>
                <c:pt idx="1702">
                  <c:v>0.50436156329418225</c:v>
                </c:pt>
                <c:pt idx="1703">
                  <c:v>0.48190122948004682</c:v>
                </c:pt>
                <c:pt idx="1704">
                  <c:v>0.48190122948004682</c:v>
                </c:pt>
                <c:pt idx="1705">
                  <c:v>0.48190122948004682</c:v>
                </c:pt>
                <c:pt idx="1706">
                  <c:v>0.48217597362456388</c:v>
                </c:pt>
                <c:pt idx="1707">
                  <c:v>0.48801428669551578</c:v>
                </c:pt>
                <c:pt idx="1708">
                  <c:v>0.49735558760904086</c:v>
                </c:pt>
                <c:pt idx="1709">
                  <c:v>0.50271309842708978</c:v>
                </c:pt>
                <c:pt idx="1710">
                  <c:v>0.51253520159351662</c:v>
                </c:pt>
                <c:pt idx="1711">
                  <c:v>0.51253520159351662</c:v>
                </c:pt>
                <c:pt idx="1712">
                  <c:v>0.51253520159351662</c:v>
                </c:pt>
                <c:pt idx="1713">
                  <c:v>0.53066831513153367</c:v>
                </c:pt>
                <c:pt idx="1714">
                  <c:v>0.54399340614053393</c:v>
                </c:pt>
                <c:pt idx="1715">
                  <c:v>0.55937907823339772</c:v>
                </c:pt>
                <c:pt idx="1716">
                  <c:v>0.55704375300501385</c:v>
                </c:pt>
                <c:pt idx="1717">
                  <c:v>0.56143965931726059</c:v>
                </c:pt>
                <c:pt idx="1718">
                  <c:v>0.56143965931726059</c:v>
                </c:pt>
                <c:pt idx="1719">
                  <c:v>0.56143965931726059</c:v>
                </c:pt>
                <c:pt idx="1720">
                  <c:v>0.57016278590562086</c:v>
                </c:pt>
                <c:pt idx="1721">
                  <c:v>0.56762140256886207</c:v>
                </c:pt>
                <c:pt idx="1722">
                  <c:v>0.5742152620372275</c:v>
                </c:pt>
                <c:pt idx="1723">
                  <c:v>0.58692217872106245</c:v>
                </c:pt>
                <c:pt idx="1724">
                  <c:v>0.59468370080362443</c:v>
                </c:pt>
                <c:pt idx="1725">
                  <c:v>0.59468370080362443</c:v>
                </c:pt>
                <c:pt idx="1726">
                  <c:v>0.59468370080362443</c:v>
                </c:pt>
                <c:pt idx="1727">
                  <c:v>0.59063122467202422</c:v>
                </c:pt>
                <c:pt idx="1728">
                  <c:v>0.58671612061267731</c:v>
                </c:pt>
                <c:pt idx="1729">
                  <c:v>0.58094649357785566</c:v>
                </c:pt>
                <c:pt idx="1730">
                  <c:v>0.56590425166563663</c:v>
                </c:pt>
                <c:pt idx="1731">
                  <c:v>0.5362318840579714</c:v>
                </c:pt>
                <c:pt idx="1732">
                  <c:v>0.5362318840579714</c:v>
                </c:pt>
                <c:pt idx="1733">
                  <c:v>0.5362318840579714</c:v>
                </c:pt>
                <c:pt idx="1734">
                  <c:v>0.5362318840579714</c:v>
                </c:pt>
                <c:pt idx="1735">
                  <c:v>0.55058726560890159</c:v>
                </c:pt>
                <c:pt idx="1736">
                  <c:v>0.56260732193145158</c:v>
                </c:pt>
                <c:pt idx="1737">
                  <c:v>0.55683769489662749</c:v>
                </c:pt>
                <c:pt idx="1738">
                  <c:v>0.55676900886049885</c:v>
                </c:pt>
                <c:pt idx="1739">
                  <c:v>0.55676900886049885</c:v>
                </c:pt>
                <c:pt idx="1740">
                  <c:v>0.55676900886049885</c:v>
                </c:pt>
                <c:pt idx="1741">
                  <c:v>0.55731849714952963</c:v>
                </c:pt>
                <c:pt idx="1742">
                  <c:v>0.54461158046569125</c:v>
                </c:pt>
                <c:pt idx="1743">
                  <c:v>0.53753691874441856</c:v>
                </c:pt>
                <c:pt idx="1744">
                  <c:v>0.51899168898962844</c:v>
                </c:pt>
                <c:pt idx="1745">
                  <c:v>0.50580397005288824</c:v>
                </c:pt>
                <c:pt idx="1746">
                  <c:v>0.50580397005288824</c:v>
                </c:pt>
                <c:pt idx="1747">
                  <c:v>0.50580397005288824</c:v>
                </c:pt>
                <c:pt idx="1748">
                  <c:v>0.50415550518579577</c:v>
                </c:pt>
                <c:pt idx="1749">
                  <c:v>0.50614740023353433</c:v>
                </c:pt>
                <c:pt idx="1750">
                  <c:v>0.51013119032900622</c:v>
                </c:pt>
                <c:pt idx="1751">
                  <c:v>0.51885431691737072</c:v>
                </c:pt>
                <c:pt idx="1752">
                  <c:v>0.50999381825674861</c:v>
                </c:pt>
                <c:pt idx="1753">
                  <c:v>0.50999381825674861</c:v>
                </c:pt>
                <c:pt idx="1754">
                  <c:v>0.50999381825674861</c:v>
                </c:pt>
                <c:pt idx="1755">
                  <c:v>0.5048423655470835</c:v>
                </c:pt>
                <c:pt idx="1756">
                  <c:v>0.50154543581289901</c:v>
                </c:pt>
                <c:pt idx="1757">
                  <c:v>0.49845456418710227</c:v>
                </c:pt>
                <c:pt idx="1758">
                  <c:v>0.50443024933030911</c:v>
                </c:pt>
                <c:pt idx="1759">
                  <c:v>0.49934748265677587</c:v>
                </c:pt>
                <c:pt idx="1760">
                  <c:v>0.49934748265677587</c:v>
                </c:pt>
                <c:pt idx="1761">
                  <c:v>0.49934748265677587</c:v>
                </c:pt>
                <c:pt idx="1762">
                  <c:v>0.49742427364516961</c:v>
                </c:pt>
                <c:pt idx="1763">
                  <c:v>0.49289099526066626</c:v>
                </c:pt>
                <c:pt idx="1764">
                  <c:v>0.49158596057421727</c:v>
                </c:pt>
                <c:pt idx="1765">
                  <c:v>0.48121436911875992</c:v>
                </c:pt>
                <c:pt idx="1766">
                  <c:v>0.46706504567621443</c:v>
                </c:pt>
                <c:pt idx="1767">
                  <c:v>0.46706504567621443</c:v>
                </c:pt>
                <c:pt idx="1768">
                  <c:v>0.46706504567621443</c:v>
                </c:pt>
                <c:pt idx="1769">
                  <c:v>0.48114568308263056</c:v>
                </c:pt>
                <c:pt idx="1770">
                  <c:v>0.48911326327357801</c:v>
                </c:pt>
                <c:pt idx="1771">
                  <c:v>0.48245071776907966</c:v>
                </c:pt>
                <c:pt idx="1772">
                  <c:v>0.48698399615358334</c:v>
                </c:pt>
                <c:pt idx="1773">
                  <c:v>0.47111752180781796</c:v>
                </c:pt>
                <c:pt idx="1774">
                  <c:v>0.47111752180781796</c:v>
                </c:pt>
                <c:pt idx="1775">
                  <c:v>0.47111752180781796</c:v>
                </c:pt>
                <c:pt idx="1776">
                  <c:v>0.46912562676007985</c:v>
                </c:pt>
                <c:pt idx="1777">
                  <c:v>0.48107699704650214</c:v>
                </c:pt>
                <c:pt idx="1778">
                  <c:v>0.47468919568651735</c:v>
                </c:pt>
                <c:pt idx="1779">
                  <c:v>0.48354969434713985</c:v>
                </c:pt>
                <c:pt idx="1780">
                  <c:v>0.46905694072395132</c:v>
                </c:pt>
                <c:pt idx="1781">
                  <c:v>0.46905694072395132</c:v>
                </c:pt>
                <c:pt idx="1782">
                  <c:v>0.46905694072395132</c:v>
                </c:pt>
                <c:pt idx="1783">
                  <c:v>0.47317810289168238</c:v>
                </c:pt>
                <c:pt idx="1784">
                  <c:v>0.48327495020262518</c:v>
                </c:pt>
                <c:pt idx="1785">
                  <c:v>0.46191359296655032</c:v>
                </c:pt>
                <c:pt idx="1786">
                  <c:v>0.46040250017171558</c:v>
                </c:pt>
                <c:pt idx="1787">
                  <c:v>0.43917851500790162</c:v>
                </c:pt>
                <c:pt idx="1788">
                  <c:v>0.43917851500790162</c:v>
                </c:pt>
                <c:pt idx="1789">
                  <c:v>0.43917851500790162</c:v>
                </c:pt>
                <c:pt idx="1790">
                  <c:v>0.43395837626210837</c:v>
                </c:pt>
                <c:pt idx="1791">
                  <c:v>0.42056459921698142</c:v>
                </c:pt>
                <c:pt idx="1792">
                  <c:v>0.41829796002472786</c:v>
                </c:pt>
                <c:pt idx="1793">
                  <c:v>0.42805137715502622</c:v>
                </c:pt>
                <c:pt idx="1794">
                  <c:v>0.41623737894086232</c:v>
                </c:pt>
                <c:pt idx="1795">
                  <c:v>0.41623737894086232</c:v>
                </c:pt>
                <c:pt idx="1796">
                  <c:v>0.41623737894086232</c:v>
                </c:pt>
                <c:pt idx="1797">
                  <c:v>0.43519472491242689</c:v>
                </c:pt>
                <c:pt idx="1798">
                  <c:v>0.42949378391373211</c:v>
                </c:pt>
                <c:pt idx="1799">
                  <c:v>0.46404286008654538</c:v>
                </c:pt>
                <c:pt idx="1800">
                  <c:v>0.47681846280651341</c:v>
                </c:pt>
                <c:pt idx="1801">
                  <c:v>0.49323442544130874</c:v>
                </c:pt>
                <c:pt idx="1802">
                  <c:v>0.49323442544130874</c:v>
                </c:pt>
                <c:pt idx="1803">
                  <c:v>0.49323442544130874</c:v>
                </c:pt>
                <c:pt idx="1804">
                  <c:v>0.48155779929940545</c:v>
                </c:pt>
                <c:pt idx="1805">
                  <c:v>0.47887904389037922</c:v>
                </c:pt>
                <c:pt idx="1806">
                  <c:v>0.49817982004258682</c:v>
                </c:pt>
                <c:pt idx="1807">
                  <c:v>0.50930695789545899</c:v>
                </c:pt>
                <c:pt idx="1808">
                  <c:v>0.49474551823614377</c:v>
                </c:pt>
                <c:pt idx="1809">
                  <c:v>0.49474551823614377</c:v>
                </c:pt>
                <c:pt idx="1810">
                  <c:v>0.49474551823614377</c:v>
                </c:pt>
                <c:pt idx="1811">
                  <c:v>0.51590081736383453</c:v>
                </c:pt>
                <c:pt idx="1812">
                  <c:v>0.54021567415344585</c:v>
                </c:pt>
                <c:pt idx="1813">
                  <c:v>0.52167044439865484</c:v>
                </c:pt>
                <c:pt idx="1814">
                  <c:v>0.53204203585411203</c:v>
                </c:pt>
                <c:pt idx="1815">
                  <c:v>0.51013119032900733</c:v>
                </c:pt>
                <c:pt idx="1816">
                  <c:v>0.51013119032900733</c:v>
                </c:pt>
                <c:pt idx="1817">
                  <c:v>0.51013119032900733</c:v>
                </c:pt>
                <c:pt idx="1818">
                  <c:v>0.49062435606841248</c:v>
                </c:pt>
                <c:pt idx="1819">
                  <c:v>0.48876983309293331</c:v>
                </c:pt>
                <c:pt idx="1820">
                  <c:v>0.48451129885294564</c:v>
                </c:pt>
                <c:pt idx="1821">
                  <c:v>0.45401469881173284</c:v>
                </c:pt>
                <c:pt idx="1822">
                  <c:v>0.44556631636788496</c:v>
                </c:pt>
                <c:pt idx="1823">
                  <c:v>0.44556631636788496</c:v>
                </c:pt>
                <c:pt idx="1824">
                  <c:v>0.44556631636788496</c:v>
                </c:pt>
                <c:pt idx="1825">
                  <c:v>0.45408338484786326</c:v>
                </c:pt>
                <c:pt idx="1826">
                  <c:v>0.48245071776908066</c:v>
                </c:pt>
                <c:pt idx="1827">
                  <c:v>0.4862284497561658</c:v>
                </c:pt>
                <c:pt idx="1828">
                  <c:v>0.49192939075486308</c:v>
                </c:pt>
                <c:pt idx="1829">
                  <c:v>0.47262861460265443</c:v>
                </c:pt>
                <c:pt idx="1830">
                  <c:v>0.47262861460265443</c:v>
                </c:pt>
                <c:pt idx="1831">
                  <c:v>0.47262861460265443</c:v>
                </c:pt>
                <c:pt idx="1832">
                  <c:v>0.46919431279620993</c:v>
                </c:pt>
                <c:pt idx="1833">
                  <c:v>0.45655608214850041</c:v>
                </c:pt>
                <c:pt idx="1834">
                  <c:v>0.46727110378460301</c:v>
                </c:pt>
                <c:pt idx="1835">
                  <c:v>0.46802665018202011</c:v>
                </c:pt>
                <c:pt idx="1836">
                  <c:v>0.46946905694072516</c:v>
                </c:pt>
                <c:pt idx="1837">
                  <c:v>0.46946905694072516</c:v>
                </c:pt>
                <c:pt idx="1838">
                  <c:v>0.46946905694072516</c:v>
                </c:pt>
                <c:pt idx="1839">
                  <c:v>0.45092382718593438</c:v>
                </c:pt>
                <c:pt idx="1840">
                  <c:v>0.44817638574078128</c:v>
                </c:pt>
                <c:pt idx="1841">
                  <c:v>0.42969984202211825</c:v>
                </c:pt>
                <c:pt idx="1842">
                  <c:v>0.41019300776152323</c:v>
                </c:pt>
                <c:pt idx="1843">
                  <c:v>0.40531629919637585</c:v>
                </c:pt>
                <c:pt idx="1844">
                  <c:v>0.40531629919637585</c:v>
                </c:pt>
                <c:pt idx="1845">
                  <c:v>0.40531629919637585</c:v>
                </c:pt>
                <c:pt idx="1846">
                  <c:v>0.40140119513703032</c:v>
                </c:pt>
                <c:pt idx="1847">
                  <c:v>0.39975273026993874</c:v>
                </c:pt>
                <c:pt idx="1848">
                  <c:v>0.39089223160931647</c:v>
                </c:pt>
                <c:pt idx="1849">
                  <c:v>0.3889003365615788</c:v>
                </c:pt>
                <c:pt idx="1850">
                  <c:v>0.37763582663644618</c:v>
                </c:pt>
                <c:pt idx="1851">
                  <c:v>0.37763582663644618</c:v>
                </c:pt>
                <c:pt idx="1852">
                  <c:v>0.37763582663644618</c:v>
                </c:pt>
                <c:pt idx="1853">
                  <c:v>0.36334913112164552</c:v>
                </c:pt>
                <c:pt idx="1854">
                  <c:v>0.36259358472422681</c:v>
                </c:pt>
                <c:pt idx="1855">
                  <c:v>0.37591867573322679</c:v>
                </c:pt>
                <c:pt idx="1856">
                  <c:v>0.39054880142867254</c:v>
                </c:pt>
                <c:pt idx="1857">
                  <c:v>0.40126382306477232</c:v>
                </c:pt>
                <c:pt idx="1858">
                  <c:v>0.40126382306477232</c:v>
                </c:pt>
                <c:pt idx="1859">
                  <c:v>0.40126382306477232</c:v>
                </c:pt>
                <c:pt idx="1860">
                  <c:v>0.40160725324541668</c:v>
                </c:pt>
                <c:pt idx="1861">
                  <c:v>0.40050827666735583</c:v>
                </c:pt>
                <c:pt idx="1862">
                  <c:v>0.39226595233189232</c:v>
                </c:pt>
                <c:pt idx="1863">
                  <c:v>0.38635895322481367</c:v>
                </c:pt>
                <c:pt idx="1864">
                  <c:v>0.36644000274744443</c:v>
                </c:pt>
                <c:pt idx="1865">
                  <c:v>0.36644000274744443</c:v>
                </c:pt>
                <c:pt idx="1866">
                  <c:v>0.36644000274744443</c:v>
                </c:pt>
                <c:pt idx="1867">
                  <c:v>0.34686448245071932</c:v>
                </c:pt>
                <c:pt idx="1868">
                  <c:v>0.32886874098496166</c:v>
                </c:pt>
                <c:pt idx="1869">
                  <c:v>0.32103853286626982</c:v>
                </c:pt>
                <c:pt idx="1870">
                  <c:v>0.32495363692561546</c:v>
                </c:pt>
                <c:pt idx="1871">
                  <c:v>0.34658973830620382</c:v>
                </c:pt>
                <c:pt idx="1872">
                  <c:v>0.34658973830620382</c:v>
                </c:pt>
                <c:pt idx="1873">
                  <c:v>0.34658973830620382</c:v>
                </c:pt>
                <c:pt idx="1874">
                  <c:v>0.34995535407651729</c:v>
                </c:pt>
                <c:pt idx="1875">
                  <c:v>0.33738580946493929</c:v>
                </c:pt>
                <c:pt idx="1876">
                  <c:v>0.33051720585205369</c:v>
                </c:pt>
                <c:pt idx="1877">
                  <c:v>0.34150697163267052</c:v>
                </c:pt>
                <c:pt idx="1878">
                  <c:v>0.33347070540559393</c:v>
                </c:pt>
                <c:pt idx="1879">
                  <c:v>0.33347070540559393</c:v>
                </c:pt>
                <c:pt idx="1880">
                  <c:v>0.33347070540559393</c:v>
                </c:pt>
                <c:pt idx="1881">
                  <c:v>0.31987087025208177</c:v>
                </c:pt>
                <c:pt idx="1882">
                  <c:v>0.30943059276049384</c:v>
                </c:pt>
                <c:pt idx="1883">
                  <c:v>0.32000824232433761</c:v>
                </c:pt>
                <c:pt idx="1884">
                  <c:v>0.31794766124047291</c:v>
                </c:pt>
                <c:pt idx="1885">
                  <c:v>0.31774160313208438</c:v>
                </c:pt>
                <c:pt idx="1886">
                  <c:v>0.31774160313208438</c:v>
                </c:pt>
                <c:pt idx="1887">
                  <c:v>0.31774160313208438</c:v>
                </c:pt>
                <c:pt idx="1888">
                  <c:v>0.31581839412047835</c:v>
                </c:pt>
                <c:pt idx="1889">
                  <c:v>0.30283673329212407</c:v>
                </c:pt>
                <c:pt idx="1890">
                  <c:v>0.30606497699018076</c:v>
                </c:pt>
                <c:pt idx="1891">
                  <c:v>0.30778212789340204</c:v>
                </c:pt>
                <c:pt idx="1892">
                  <c:v>0.3066144652792126</c:v>
                </c:pt>
                <c:pt idx="1893">
                  <c:v>0.3066144652792126</c:v>
                </c:pt>
                <c:pt idx="1894">
                  <c:v>0.3066144652792126</c:v>
                </c:pt>
                <c:pt idx="1895">
                  <c:v>0.2941136067037583</c:v>
                </c:pt>
                <c:pt idx="1896">
                  <c:v>0.27666735352702893</c:v>
                </c:pt>
                <c:pt idx="1897">
                  <c:v>0.27522494676832276</c:v>
                </c:pt>
                <c:pt idx="1898">
                  <c:v>0.26361700666254628</c:v>
                </c:pt>
                <c:pt idx="1899">
                  <c:v>0.25516862421869735</c:v>
                </c:pt>
                <c:pt idx="1900">
                  <c:v>0.25516862421869735</c:v>
                </c:pt>
                <c:pt idx="1901">
                  <c:v>0.25516862421869735</c:v>
                </c:pt>
                <c:pt idx="1902">
                  <c:v>0.24273645167937519</c:v>
                </c:pt>
                <c:pt idx="1903">
                  <c:v>0.23312040662133471</c:v>
                </c:pt>
                <c:pt idx="1904">
                  <c:v>0.20832474757881789</c:v>
                </c:pt>
                <c:pt idx="1905">
                  <c:v>0.20489044577237597</c:v>
                </c:pt>
                <c:pt idx="1906">
                  <c:v>0.18510886736726528</c:v>
                </c:pt>
                <c:pt idx="1907">
                  <c:v>0.18510886736726528</c:v>
                </c:pt>
                <c:pt idx="1908">
                  <c:v>0.18510886736726528</c:v>
                </c:pt>
                <c:pt idx="1909">
                  <c:v>0.19032900611305767</c:v>
                </c:pt>
                <c:pt idx="1910">
                  <c:v>0.1945875403530466</c:v>
                </c:pt>
                <c:pt idx="1911">
                  <c:v>0.1995329349543245</c:v>
                </c:pt>
                <c:pt idx="1912">
                  <c:v>0.21059138677107062</c:v>
                </c:pt>
                <c:pt idx="1913">
                  <c:v>0.20962978226526574</c:v>
                </c:pt>
                <c:pt idx="1914">
                  <c:v>0.20962978226526574</c:v>
                </c:pt>
                <c:pt idx="1915">
                  <c:v>0.20962978226526574</c:v>
                </c:pt>
                <c:pt idx="1916">
                  <c:v>0.20873686379559098</c:v>
                </c:pt>
                <c:pt idx="1917">
                  <c:v>0.22968610481489141</c:v>
                </c:pt>
                <c:pt idx="1918">
                  <c:v>0.21794079263685762</c:v>
                </c:pt>
                <c:pt idx="1919">
                  <c:v>0.22007005975685137</c:v>
                </c:pt>
                <c:pt idx="1920">
                  <c:v>0.21375094443299764</c:v>
                </c:pt>
                <c:pt idx="1921">
                  <c:v>0.21375094443299764</c:v>
                </c:pt>
                <c:pt idx="1922">
                  <c:v>0.21375094443299764</c:v>
                </c:pt>
                <c:pt idx="1923">
                  <c:v>0.22075692011813985</c:v>
                </c:pt>
                <c:pt idx="1924">
                  <c:v>0.19781578405110292</c:v>
                </c:pt>
                <c:pt idx="1925">
                  <c:v>0.19225221512466528</c:v>
                </c:pt>
                <c:pt idx="1926">
                  <c:v>0.18991688989628555</c:v>
                </c:pt>
                <c:pt idx="1927">
                  <c:v>0.21780342056459984</c:v>
                </c:pt>
                <c:pt idx="1928">
                  <c:v>0.21780342056459984</c:v>
                </c:pt>
                <c:pt idx="1929">
                  <c:v>0.21780342056459984</c:v>
                </c:pt>
                <c:pt idx="1930">
                  <c:v>0.21601758362524948</c:v>
                </c:pt>
                <c:pt idx="1931">
                  <c:v>0.21471254893880071</c:v>
                </c:pt>
                <c:pt idx="1932">
                  <c:v>0.21574283948073442</c:v>
                </c:pt>
                <c:pt idx="1933">
                  <c:v>0.23373858094649444</c:v>
                </c:pt>
                <c:pt idx="1934">
                  <c:v>0.2571605192664333</c:v>
                </c:pt>
                <c:pt idx="1935">
                  <c:v>0.2571605192664333</c:v>
                </c:pt>
                <c:pt idx="1936">
                  <c:v>0.2571605192664333</c:v>
                </c:pt>
                <c:pt idx="1937">
                  <c:v>0.25537468232708477</c:v>
                </c:pt>
                <c:pt idx="1938">
                  <c:v>0.25695446115804826</c:v>
                </c:pt>
                <c:pt idx="1939">
                  <c:v>0.25420701971289228</c:v>
                </c:pt>
                <c:pt idx="1940">
                  <c:v>0.26842502919156508</c:v>
                </c:pt>
                <c:pt idx="1941">
                  <c:v>0.27783501614121819</c:v>
                </c:pt>
                <c:pt idx="1942">
                  <c:v>0.27783501614121819</c:v>
                </c:pt>
                <c:pt idx="1943">
                  <c:v>0.27783501614121819</c:v>
                </c:pt>
                <c:pt idx="1944">
                  <c:v>0.26519678549350867</c:v>
                </c:pt>
                <c:pt idx="1945">
                  <c:v>0.24850607871419741</c:v>
                </c:pt>
                <c:pt idx="1946">
                  <c:v>0.25530599629095491</c:v>
                </c:pt>
                <c:pt idx="1947">
                  <c:v>0.26018270485610234</c:v>
                </c:pt>
                <c:pt idx="1948">
                  <c:v>0.2500171715090318</c:v>
                </c:pt>
                <c:pt idx="1949">
                  <c:v>0.2500171715090318</c:v>
                </c:pt>
                <c:pt idx="1950">
                  <c:v>0.2500171715090318</c:v>
                </c:pt>
                <c:pt idx="1951">
                  <c:v>0.24307988186001744</c:v>
                </c:pt>
                <c:pt idx="1952">
                  <c:v>0.23332646472971968</c:v>
                </c:pt>
                <c:pt idx="1953">
                  <c:v>0.24383542825743529</c:v>
                </c:pt>
                <c:pt idx="1954">
                  <c:v>0.2311971976097254</c:v>
                </c:pt>
                <c:pt idx="1955">
                  <c:v>0.23085376742908087</c:v>
                </c:pt>
                <c:pt idx="1956">
                  <c:v>0.23085376742908087</c:v>
                </c:pt>
                <c:pt idx="1957">
                  <c:v>0.23085376742908087</c:v>
                </c:pt>
                <c:pt idx="1958">
                  <c:v>0.23792842915035375</c:v>
                </c:pt>
                <c:pt idx="1959">
                  <c:v>0.26457861116835024</c:v>
                </c:pt>
                <c:pt idx="1960">
                  <c:v>0.26705130846898723</c:v>
                </c:pt>
                <c:pt idx="1961">
                  <c:v>0.26554021567415331</c:v>
                </c:pt>
                <c:pt idx="1962">
                  <c:v>0.24527783501614145</c:v>
                </c:pt>
                <c:pt idx="1963">
                  <c:v>0.24527783501614145</c:v>
                </c:pt>
                <c:pt idx="1964">
                  <c:v>0.24527783501614145</c:v>
                </c:pt>
                <c:pt idx="1965">
                  <c:v>0.25269592691805709</c:v>
                </c:pt>
                <c:pt idx="1966">
                  <c:v>0.25194038052063972</c:v>
                </c:pt>
                <c:pt idx="1967">
                  <c:v>0.27041692423930308</c:v>
                </c:pt>
                <c:pt idx="1968">
                  <c:v>0.28593996840442282</c:v>
                </c:pt>
                <c:pt idx="1969">
                  <c:v>0.30235593103922087</c:v>
                </c:pt>
                <c:pt idx="1970">
                  <c:v>0.30235593103922087</c:v>
                </c:pt>
                <c:pt idx="1971">
                  <c:v>0.30235593103922087</c:v>
                </c:pt>
                <c:pt idx="1972">
                  <c:v>0.27831581839412095</c:v>
                </c:pt>
                <c:pt idx="1973">
                  <c:v>0.277628958032832</c:v>
                </c:pt>
                <c:pt idx="1974">
                  <c:v>0.2586716120612671</c:v>
                </c:pt>
                <c:pt idx="1975">
                  <c:v>0.26512809945737947</c:v>
                </c:pt>
                <c:pt idx="1976">
                  <c:v>0.23435675527165217</c:v>
                </c:pt>
                <c:pt idx="1977">
                  <c:v>0.23435675527165217</c:v>
                </c:pt>
                <c:pt idx="1978">
                  <c:v>0.23435675527165217</c:v>
                </c:pt>
                <c:pt idx="1979">
                  <c:v>0.23421938319939606</c:v>
                </c:pt>
                <c:pt idx="1980">
                  <c:v>0.2257023147194164</c:v>
                </c:pt>
                <c:pt idx="1981">
                  <c:v>0.20427227144721391</c:v>
                </c:pt>
                <c:pt idx="1982">
                  <c:v>0.21849028092588749</c:v>
                </c:pt>
                <c:pt idx="1983">
                  <c:v>0.22467202417748378</c:v>
                </c:pt>
                <c:pt idx="1984">
                  <c:v>0.22467202417748378</c:v>
                </c:pt>
                <c:pt idx="1985">
                  <c:v>0.22467202417748378</c:v>
                </c:pt>
                <c:pt idx="1986">
                  <c:v>0.20846211965107436</c:v>
                </c:pt>
                <c:pt idx="1987">
                  <c:v>0.20337935297753851</c:v>
                </c:pt>
                <c:pt idx="1988">
                  <c:v>0.19451885431691629</c:v>
                </c:pt>
                <c:pt idx="1989">
                  <c:v>0.19348856377498347</c:v>
                </c:pt>
                <c:pt idx="1990">
                  <c:v>0.21306408407170802</c:v>
                </c:pt>
                <c:pt idx="1991">
                  <c:v>0.21306408407170802</c:v>
                </c:pt>
                <c:pt idx="1992">
                  <c:v>0.21306408407170802</c:v>
                </c:pt>
                <c:pt idx="1993">
                  <c:v>0.1986400164846478</c:v>
                </c:pt>
                <c:pt idx="1994">
                  <c:v>0.17748471735696117</c:v>
                </c:pt>
                <c:pt idx="1995">
                  <c:v>0.18270485610275394</c:v>
                </c:pt>
                <c:pt idx="1996">
                  <c:v>0.19458754035304537</c:v>
                </c:pt>
                <c:pt idx="1997">
                  <c:v>0.19912081873754967</c:v>
                </c:pt>
                <c:pt idx="1998">
                  <c:v>0.19912081873754967</c:v>
                </c:pt>
                <c:pt idx="1999">
                  <c:v>0.19912081873754967</c:v>
                </c:pt>
                <c:pt idx="2000">
                  <c:v>0.19760972594271467</c:v>
                </c:pt>
                <c:pt idx="2001">
                  <c:v>0.16175561508345238</c:v>
                </c:pt>
                <c:pt idx="2002">
                  <c:v>0.15145270966412441</c:v>
                </c:pt>
                <c:pt idx="2003">
                  <c:v>0.16821210247956558</c:v>
                </c:pt>
                <c:pt idx="2004">
                  <c:v>0.17343224122535794</c:v>
                </c:pt>
                <c:pt idx="2005">
                  <c:v>0.17343224122535794</c:v>
                </c:pt>
                <c:pt idx="2006">
                  <c:v>0.17343224122535794</c:v>
                </c:pt>
                <c:pt idx="2007">
                  <c:v>0.17487464798406388</c:v>
                </c:pt>
                <c:pt idx="2008">
                  <c:v>0.15234562813379959</c:v>
                </c:pt>
                <c:pt idx="2009">
                  <c:v>0.1379215605467399</c:v>
                </c:pt>
                <c:pt idx="2010">
                  <c:v>0.13119032900611227</c:v>
                </c:pt>
                <c:pt idx="2011">
                  <c:v>0.16766261419053419</c:v>
                </c:pt>
                <c:pt idx="2012">
                  <c:v>0.16766261419053419</c:v>
                </c:pt>
                <c:pt idx="2013">
                  <c:v>0.16766261419053419</c:v>
                </c:pt>
                <c:pt idx="2014">
                  <c:v>0.17611099663438323</c:v>
                </c:pt>
                <c:pt idx="2015">
                  <c:v>0.15007898894154725</c:v>
                </c:pt>
                <c:pt idx="2016">
                  <c:v>0.13084689882546843</c:v>
                </c:pt>
                <c:pt idx="2017">
                  <c:v>0.15584861597637156</c:v>
                </c:pt>
                <c:pt idx="2018">
                  <c:v>0.10488357716876084</c:v>
                </c:pt>
                <c:pt idx="2019">
                  <c:v>0.10488357716876084</c:v>
                </c:pt>
                <c:pt idx="2020">
                  <c:v>0.10488357716876084</c:v>
                </c:pt>
                <c:pt idx="2021">
                  <c:v>0.10982897177003871</c:v>
                </c:pt>
                <c:pt idx="2022">
                  <c:v>0.13716601414932322</c:v>
                </c:pt>
                <c:pt idx="2023">
                  <c:v>0.11958238890033578</c:v>
                </c:pt>
                <c:pt idx="2024">
                  <c:v>9.6915996977813765E-2</c:v>
                </c:pt>
                <c:pt idx="2025">
                  <c:v>9.1695858232021171E-2</c:v>
                </c:pt>
                <c:pt idx="2026">
                  <c:v>9.1695858232021171E-2</c:v>
                </c:pt>
                <c:pt idx="2027">
                  <c:v>9.1695858232021171E-2</c:v>
                </c:pt>
                <c:pt idx="2028">
                  <c:v>8.7712068136547097E-2</c:v>
                </c:pt>
                <c:pt idx="2029">
                  <c:v>7.0609245140462296E-2</c:v>
                </c:pt>
                <c:pt idx="2030">
                  <c:v>5.5223573047598812E-2</c:v>
                </c:pt>
                <c:pt idx="2031">
                  <c:v>8.9978707328792762E-3</c:v>
                </c:pt>
                <c:pt idx="2032">
                  <c:v>-7.2807198296594988E-3</c:v>
                </c:pt>
                <c:pt idx="2033">
                  <c:v>-7.2807198296594988E-3</c:v>
                </c:pt>
                <c:pt idx="2034">
                  <c:v>-7.2807198296594988E-3</c:v>
                </c:pt>
                <c:pt idx="2035">
                  <c:v>-1.7858369393510879E-3</c:v>
                </c:pt>
                <c:pt idx="2036">
                  <c:v>2.8573391029602681E-2</c:v>
                </c:pt>
                <c:pt idx="2037">
                  <c:v>7.3494058657865863E-3</c:v>
                </c:pt>
                <c:pt idx="2038">
                  <c:v>2.0537124802526792E-2</c:v>
                </c:pt>
                <c:pt idx="2039">
                  <c:v>5.4468026650181432E-2</c:v>
                </c:pt>
                <c:pt idx="2040">
                  <c:v>5.4468026650181432E-2</c:v>
                </c:pt>
                <c:pt idx="2041">
                  <c:v>5.4468026650181432E-2</c:v>
                </c:pt>
                <c:pt idx="2042">
                  <c:v>6.3603269455318814E-2</c:v>
                </c:pt>
                <c:pt idx="2043">
                  <c:v>7.2463768115941296E-2</c:v>
                </c:pt>
                <c:pt idx="2044">
                  <c:v>6.3053781166287903E-2</c:v>
                </c:pt>
                <c:pt idx="2045">
                  <c:v>4.2379284291502332E-2</c:v>
                </c:pt>
                <c:pt idx="2046">
                  <c:v>7.5966755958512711E-2</c:v>
                </c:pt>
                <c:pt idx="2047">
                  <c:v>7.5966755958512711E-2</c:v>
                </c:pt>
                <c:pt idx="2048">
                  <c:v>7.5966755958512711E-2</c:v>
                </c:pt>
                <c:pt idx="2049">
                  <c:v>0.10282299608489454</c:v>
                </c:pt>
                <c:pt idx="2050">
                  <c:v>0.11223298303454765</c:v>
                </c:pt>
                <c:pt idx="2051">
                  <c:v>0.11436225015454227</c:v>
                </c:pt>
                <c:pt idx="2052">
                  <c:v>0.16436568445634891</c:v>
                </c:pt>
                <c:pt idx="2053">
                  <c:v>0.15825262724088038</c:v>
                </c:pt>
                <c:pt idx="2054">
                  <c:v>0.15825262724088038</c:v>
                </c:pt>
                <c:pt idx="2055">
                  <c:v>0.15825262724088038</c:v>
                </c:pt>
                <c:pt idx="2056">
                  <c:v>0.17041005563568778</c:v>
                </c:pt>
                <c:pt idx="2057">
                  <c:v>0.1739817295143882</c:v>
                </c:pt>
                <c:pt idx="2058">
                  <c:v>0.15021636101380509</c:v>
                </c:pt>
                <c:pt idx="2059">
                  <c:v>0.17006662545504359</c:v>
                </c:pt>
                <c:pt idx="2060">
                  <c:v>0.17487464798406338</c:v>
                </c:pt>
                <c:pt idx="2061">
                  <c:v>0.17487464798406338</c:v>
                </c:pt>
                <c:pt idx="2062">
                  <c:v>0.17487464798406338</c:v>
                </c:pt>
                <c:pt idx="2063">
                  <c:v>0.15626073219314437</c:v>
                </c:pt>
                <c:pt idx="2064">
                  <c:v>0.15729102273507706</c:v>
                </c:pt>
                <c:pt idx="2065">
                  <c:v>0.16457174256473528</c:v>
                </c:pt>
                <c:pt idx="2066">
                  <c:v>0.1596950339995864</c:v>
                </c:pt>
                <c:pt idx="2067">
                  <c:v>0.15392540696476298</c:v>
                </c:pt>
                <c:pt idx="2068">
                  <c:v>0.15392540696476298</c:v>
                </c:pt>
                <c:pt idx="2069">
                  <c:v>0.15392540696476298</c:v>
                </c:pt>
                <c:pt idx="2070">
                  <c:v>0.18552098358403632</c:v>
                </c:pt>
                <c:pt idx="2071">
                  <c:v>0.21333882821622221</c:v>
                </c:pt>
                <c:pt idx="2072">
                  <c:v>0.19032900611305537</c:v>
                </c:pt>
                <c:pt idx="2073">
                  <c:v>0.19396936602788548</c:v>
                </c:pt>
                <c:pt idx="2074">
                  <c:v>0.19362593584724094</c:v>
                </c:pt>
                <c:pt idx="2075">
                  <c:v>0.19362593584724094</c:v>
                </c:pt>
                <c:pt idx="2076">
                  <c:v>0.19362593584724094</c:v>
                </c:pt>
                <c:pt idx="2077">
                  <c:v>0.19568651693110617</c:v>
                </c:pt>
                <c:pt idx="2078">
                  <c:v>0.20722577100075387</c:v>
                </c:pt>
                <c:pt idx="2079">
                  <c:v>0.16821210247956514</c:v>
                </c:pt>
                <c:pt idx="2080">
                  <c:v>0.17226457861116695</c:v>
                </c:pt>
                <c:pt idx="2081">
                  <c:v>0.15584861597637134</c:v>
                </c:pt>
                <c:pt idx="2082">
                  <c:v>0.15584861597637134</c:v>
                </c:pt>
                <c:pt idx="2083">
                  <c:v>0.15584861597637134</c:v>
                </c:pt>
                <c:pt idx="2084">
                  <c:v>0.15969503399958671</c:v>
                </c:pt>
                <c:pt idx="2085">
                  <c:v>0.17583625248986812</c:v>
                </c:pt>
                <c:pt idx="2086">
                  <c:v>0.21004189848203797</c:v>
                </c:pt>
                <c:pt idx="2087">
                  <c:v>0.20324198090528134</c:v>
                </c:pt>
                <c:pt idx="2088">
                  <c:v>0.19994505117109673</c:v>
                </c:pt>
                <c:pt idx="2089">
                  <c:v>0.19994505117109673</c:v>
                </c:pt>
                <c:pt idx="2090">
                  <c:v>0.19994505117109673</c:v>
                </c:pt>
                <c:pt idx="2091">
                  <c:v>0.22261144309361788</c:v>
                </c:pt>
                <c:pt idx="2092">
                  <c:v>0.23078508139295228</c:v>
                </c:pt>
                <c:pt idx="2093">
                  <c:v>0.28442887560958957</c:v>
                </c:pt>
                <c:pt idx="2094">
                  <c:v>0.28827529363280446</c:v>
                </c:pt>
                <c:pt idx="2095">
                  <c:v>0.29116010715021606</c:v>
                </c:pt>
                <c:pt idx="2096">
                  <c:v>0.29116010715021606</c:v>
                </c:pt>
                <c:pt idx="2097">
                  <c:v>0.29116010715021606</c:v>
                </c:pt>
                <c:pt idx="2098">
                  <c:v>0.2671199945051157</c:v>
                </c:pt>
                <c:pt idx="2099">
                  <c:v>0.2671199945051157</c:v>
                </c:pt>
                <c:pt idx="2100">
                  <c:v>0.25736657737482116</c:v>
                </c:pt>
                <c:pt idx="2101">
                  <c:v>0.22577100075554513</c:v>
                </c:pt>
                <c:pt idx="2102">
                  <c:v>0.20276117865237894</c:v>
                </c:pt>
                <c:pt idx="2103">
                  <c:v>0.20276117865237894</c:v>
                </c:pt>
                <c:pt idx="2104">
                  <c:v>0.20276117865237894</c:v>
                </c:pt>
                <c:pt idx="2105">
                  <c:v>0.19706023765368363</c:v>
                </c:pt>
                <c:pt idx="2106">
                  <c:v>0.19582388900336414</c:v>
                </c:pt>
                <c:pt idx="2107">
                  <c:v>0.19850264441238971</c:v>
                </c:pt>
                <c:pt idx="2108">
                  <c:v>0.20331066694140931</c:v>
                </c:pt>
                <c:pt idx="2109">
                  <c:v>0.20846211965107392</c:v>
                </c:pt>
                <c:pt idx="2110">
                  <c:v>0.20846211965107392</c:v>
                </c:pt>
                <c:pt idx="2111">
                  <c:v>0.20846211965107392</c:v>
                </c:pt>
                <c:pt idx="2112">
                  <c:v>0.19266433134143732</c:v>
                </c:pt>
                <c:pt idx="2113">
                  <c:v>0.19362593584724094</c:v>
                </c:pt>
                <c:pt idx="2114">
                  <c:v>0.18840579710144886</c:v>
                </c:pt>
                <c:pt idx="2115">
                  <c:v>0.15083453533896421</c:v>
                </c:pt>
                <c:pt idx="2116">
                  <c:v>0.17501202005632183</c:v>
                </c:pt>
                <c:pt idx="2117">
                  <c:v>0.17501202005632183</c:v>
                </c:pt>
                <c:pt idx="2118">
                  <c:v>0.17501202005632183</c:v>
                </c:pt>
                <c:pt idx="2119">
                  <c:v>0.18600178583693869</c:v>
                </c:pt>
                <c:pt idx="2120">
                  <c:v>0.20214300432721879</c:v>
                </c:pt>
                <c:pt idx="2121">
                  <c:v>0.1851775534033917</c:v>
                </c:pt>
                <c:pt idx="2122">
                  <c:v>0.18819973899306144</c:v>
                </c:pt>
                <c:pt idx="2123">
                  <c:v>0.14671337317123376</c:v>
                </c:pt>
                <c:pt idx="2124">
                  <c:v>0.14671337317123376</c:v>
                </c:pt>
                <c:pt idx="2125">
                  <c:v>0.14671337317123376</c:v>
                </c:pt>
                <c:pt idx="2126">
                  <c:v>0.13393777045126623</c:v>
                </c:pt>
                <c:pt idx="2127">
                  <c:v>0.14176797856995504</c:v>
                </c:pt>
                <c:pt idx="2128">
                  <c:v>0.11587334294937678</c:v>
                </c:pt>
                <c:pt idx="2129">
                  <c:v>0.1058451816745638</c:v>
                </c:pt>
                <c:pt idx="2130">
                  <c:v>0.14382855965382069</c:v>
                </c:pt>
                <c:pt idx="2131">
                  <c:v>0.14382855965382069</c:v>
                </c:pt>
                <c:pt idx="2132">
                  <c:v>0.14382855965382069</c:v>
                </c:pt>
                <c:pt idx="2133">
                  <c:v>0.12974792224740544</c:v>
                </c:pt>
                <c:pt idx="2134">
                  <c:v>0.11834604025001594</c:v>
                </c:pt>
                <c:pt idx="2135">
                  <c:v>0.10804313483068768</c:v>
                </c:pt>
                <c:pt idx="2136">
                  <c:v>0.10337248437392543</c:v>
                </c:pt>
                <c:pt idx="2137">
                  <c:v>5.687203791469099E-2</c:v>
                </c:pt>
                <c:pt idx="2138">
                  <c:v>5.687203791469099E-2</c:v>
                </c:pt>
                <c:pt idx="2139">
                  <c:v>5.687203791469099E-2</c:v>
                </c:pt>
                <c:pt idx="2140">
                  <c:v>2.9466309499277792E-2</c:v>
                </c:pt>
                <c:pt idx="2141">
                  <c:v>6.9510268562400293E-2</c:v>
                </c:pt>
                <c:pt idx="2142">
                  <c:v>0.12542070197128807</c:v>
                </c:pt>
                <c:pt idx="2143">
                  <c:v>0.12844288756095812</c:v>
                </c:pt>
                <c:pt idx="2144">
                  <c:v>0.16738787004601827</c:v>
                </c:pt>
                <c:pt idx="2145">
                  <c:v>0.16738787004601827</c:v>
                </c:pt>
                <c:pt idx="2146">
                  <c:v>0.16738787004601827</c:v>
                </c:pt>
                <c:pt idx="2147">
                  <c:v>0.18373514664468571</c:v>
                </c:pt>
                <c:pt idx="2148">
                  <c:v>0.13963871144996071</c:v>
                </c:pt>
                <c:pt idx="2149">
                  <c:v>0.15722233669894808</c:v>
                </c:pt>
                <c:pt idx="2150">
                  <c:v>0.18112507727178917</c:v>
                </c:pt>
                <c:pt idx="2151">
                  <c:v>0.17075348581633309</c:v>
                </c:pt>
                <c:pt idx="2152">
                  <c:v>0.17075348581633309</c:v>
                </c:pt>
                <c:pt idx="2153">
                  <c:v>0.17075348581633309</c:v>
                </c:pt>
                <c:pt idx="2154">
                  <c:v>0.14375987361769194</c:v>
                </c:pt>
                <c:pt idx="2155">
                  <c:v>0.19568651693110617</c:v>
                </c:pt>
                <c:pt idx="2156">
                  <c:v>0.22968610481488927</c:v>
                </c:pt>
                <c:pt idx="2157">
                  <c:v>0.19273301737756543</c:v>
                </c:pt>
                <c:pt idx="2158">
                  <c:v>0.16120612679442148</c:v>
                </c:pt>
                <c:pt idx="2159">
                  <c:v>0.16120612679442148</c:v>
                </c:pt>
                <c:pt idx="2160">
                  <c:v>0.16120612679442148</c:v>
                </c:pt>
                <c:pt idx="2161">
                  <c:v>0.14540833848478513</c:v>
                </c:pt>
                <c:pt idx="2162">
                  <c:v>0.10268562401263685</c:v>
                </c:pt>
                <c:pt idx="2163">
                  <c:v>0.11216429699841869</c:v>
                </c:pt>
                <c:pt idx="2164">
                  <c:v>4.9110515832130407E-2</c:v>
                </c:pt>
                <c:pt idx="2165">
                  <c:v>7.1708221718523465E-2</c:v>
                </c:pt>
                <c:pt idx="2166">
                  <c:v>7.1708221718523465E-2</c:v>
                </c:pt>
                <c:pt idx="2167">
                  <c:v>7.1708221718523465E-2</c:v>
                </c:pt>
                <c:pt idx="2168">
                  <c:v>9.8152345628132923E-2</c:v>
                </c:pt>
                <c:pt idx="2169">
                  <c:v>9.2863520846210731E-2</c:v>
                </c:pt>
                <c:pt idx="2170">
                  <c:v>0.1252833298990304</c:v>
                </c:pt>
                <c:pt idx="2171">
                  <c:v>0.13338828216223592</c:v>
                </c:pt>
                <c:pt idx="2172">
                  <c:v>8.2079813173980443E-2</c:v>
                </c:pt>
                <c:pt idx="2173">
                  <c:v>8.2079813173980443E-2</c:v>
                </c:pt>
                <c:pt idx="2174">
                  <c:v>8.2079813173980443E-2</c:v>
                </c:pt>
                <c:pt idx="2175">
                  <c:v>7.1296105501750251E-2</c:v>
                </c:pt>
                <c:pt idx="2176">
                  <c:v>8.0156604162372747E-2</c:v>
                </c:pt>
                <c:pt idx="2177">
                  <c:v>0.15619204615701562</c:v>
                </c:pt>
                <c:pt idx="2178">
                  <c:v>0.1319458754035292</c:v>
                </c:pt>
                <c:pt idx="2179">
                  <c:v>5.9825537468231667E-2</c:v>
                </c:pt>
                <c:pt idx="2180">
                  <c:v>5.9825537468231667E-2</c:v>
                </c:pt>
                <c:pt idx="2181">
                  <c:v>5.9825537468231667E-2</c:v>
                </c:pt>
                <c:pt idx="2182">
                  <c:v>0.10035029878425571</c:v>
                </c:pt>
                <c:pt idx="2183">
                  <c:v>0.13792156054673921</c:v>
                </c:pt>
                <c:pt idx="2184">
                  <c:v>0.16745655608214691</c:v>
                </c:pt>
                <c:pt idx="2185">
                  <c:v>0.22013874579297843</c:v>
                </c:pt>
                <c:pt idx="2186">
                  <c:v>0.27117247063671757</c:v>
                </c:pt>
                <c:pt idx="2187">
                  <c:v>0.27117247063671757</c:v>
                </c:pt>
                <c:pt idx="2188">
                  <c:v>0.27117247063671757</c:v>
                </c:pt>
                <c:pt idx="2189">
                  <c:v>0.28903084003021978</c:v>
                </c:pt>
                <c:pt idx="2190">
                  <c:v>0.32564049728690075</c:v>
                </c:pt>
                <c:pt idx="2191">
                  <c:v>0.3134143828559654</c:v>
                </c:pt>
                <c:pt idx="2192">
                  <c:v>0.27536231884057782</c:v>
                </c:pt>
                <c:pt idx="2193">
                  <c:v>0.34198777388556878</c:v>
                </c:pt>
                <c:pt idx="2194">
                  <c:v>0.34198777388556878</c:v>
                </c:pt>
                <c:pt idx="2195">
                  <c:v>0.34198777388556878</c:v>
                </c:pt>
                <c:pt idx="2196">
                  <c:v>0.35146644687134881</c:v>
                </c:pt>
                <c:pt idx="2197">
                  <c:v>0.32928085720172984</c:v>
                </c:pt>
                <c:pt idx="2198">
                  <c:v>0.33202829864688466</c:v>
                </c:pt>
                <c:pt idx="2199">
                  <c:v>0.35854110859262089</c:v>
                </c:pt>
                <c:pt idx="2200">
                  <c:v>0.38697712754996866</c:v>
                </c:pt>
                <c:pt idx="2201">
                  <c:v>0.38697712754996866</c:v>
                </c:pt>
                <c:pt idx="2202">
                  <c:v>0.38697712754996866</c:v>
                </c:pt>
                <c:pt idx="2203">
                  <c:v>0.31664262655401942</c:v>
                </c:pt>
                <c:pt idx="2204">
                  <c:v>0.30881241843533008</c:v>
                </c:pt>
                <c:pt idx="2205">
                  <c:v>0.36355518923002822</c:v>
                </c:pt>
                <c:pt idx="2206">
                  <c:v>0.36431073562744726</c:v>
                </c:pt>
                <c:pt idx="2207">
                  <c:v>0.42049591318084978</c:v>
                </c:pt>
                <c:pt idx="2208">
                  <c:v>0.42049591318084978</c:v>
                </c:pt>
                <c:pt idx="2209">
                  <c:v>0.42049591318084978</c:v>
                </c:pt>
                <c:pt idx="2210">
                  <c:v>0.42633422625180167</c:v>
                </c:pt>
                <c:pt idx="2211">
                  <c:v>0.42722714472147572</c:v>
                </c:pt>
                <c:pt idx="2212">
                  <c:v>0.42317466858987529</c:v>
                </c:pt>
                <c:pt idx="2213">
                  <c:v>0.46060855828009917</c:v>
                </c:pt>
                <c:pt idx="2214">
                  <c:v>0.42351809877051788</c:v>
                </c:pt>
                <c:pt idx="2215">
                  <c:v>0.42351809877051788</c:v>
                </c:pt>
                <c:pt idx="2216">
                  <c:v>0.42351809877051788</c:v>
                </c:pt>
                <c:pt idx="2217">
                  <c:v>0.43595027130984398</c:v>
                </c:pt>
                <c:pt idx="2218">
                  <c:v>0.47125489388007297</c:v>
                </c:pt>
                <c:pt idx="2219">
                  <c:v>0.47537605604780464</c:v>
                </c:pt>
                <c:pt idx="2220">
                  <c:v>0.47139226595233102</c:v>
                </c:pt>
                <c:pt idx="2221">
                  <c:v>0.46363074386976932</c:v>
                </c:pt>
                <c:pt idx="2222">
                  <c:v>0.46363074386976932</c:v>
                </c:pt>
                <c:pt idx="2223">
                  <c:v>0.46363074386976932</c:v>
                </c:pt>
                <c:pt idx="2224">
                  <c:v>0.46170753485816113</c:v>
                </c:pt>
                <c:pt idx="2225">
                  <c:v>0.43725530599628881</c:v>
                </c:pt>
                <c:pt idx="2226">
                  <c:v>0.42599079607115681</c:v>
                </c:pt>
                <c:pt idx="2227">
                  <c:v>0.41946562263891535</c:v>
                </c:pt>
                <c:pt idx="2228">
                  <c:v>0.4290129816608283</c:v>
                </c:pt>
                <c:pt idx="2229">
                  <c:v>0.4290129816608283</c:v>
                </c:pt>
                <c:pt idx="2230">
                  <c:v>0.4290129816608283</c:v>
                </c:pt>
                <c:pt idx="2231">
                  <c:v>0.40565972937701616</c:v>
                </c:pt>
                <c:pt idx="2232">
                  <c:v>0.41548183254344256</c:v>
                </c:pt>
                <c:pt idx="2233">
                  <c:v>0.40181331135379988</c:v>
                </c:pt>
                <c:pt idx="2234">
                  <c:v>0.42214437804794153</c:v>
                </c:pt>
                <c:pt idx="2235">
                  <c:v>0.43320282986468761</c:v>
                </c:pt>
                <c:pt idx="2236">
                  <c:v>0.43320282986468761</c:v>
                </c:pt>
                <c:pt idx="2237">
                  <c:v>0.43320282986468761</c:v>
                </c:pt>
                <c:pt idx="2238">
                  <c:v>0.42942509787760069</c:v>
                </c:pt>
                <c:pt idx="2239">
                  <c:v>0.43018064427501751</c:v>
                </c:pt>
                <c:pt idx="2240">
                  <c:v>0.41919087849439984</c:v>
                </c:pt>
                <c:pt idx="2241">
                  <c:v>0.42015248300020491</c:v>
                </c:pt>
                <c:pt idx="2242">
                  <c:v>0.41033037983377874</c:v>
                </c:pt>
                <c:pt idx="2243">
                  <c:v>0.41033037983377874</c:v>
                </c:pt>
                <c:pt idx="2244">
                  <c:v>0.41033037983377874</c:v>
                </c:pt>
                <c:pt idx="2245">
                  <c:v>0.38718318565835458</c:v>
                </c:pt>
                <c:pt idx="2246">
                  <c:v>0.3985850676557457</c:v>
                </c:pt>
                <c:pt idx="2247">
                  <c:v>0.38546603475513197</c:v>
                </c:pt>
                <c:pt idx="2248">
                  <c:v>0.35874716670100726</c:v>
                </c:pt>
                <c:pt idx="2249">
                  <c:v>0.36747029328937408</c:v>
                </c:pt>
                <c:pt idx="2250">
                  <c:v>0.36747029328937408</c:v>
                </c:pt>
                <c:pt idx="2251">
                  <c:v>0.36747029328937408</c:v>
                </c:pt>
                <c:pt idx="2252">
                  <c:v>0.37742976852805754</c:v>
                </c:pt>
                <c:pt idx="2253">
                  <c:v>0.38457311628545854</c:v>
                </c:pt>
                <c:pt idx="2254">
                  <c:v>0.36094511985713085</c:v>
                </c:pt>
                <c:pt idx="2255">
                  <c:v>0.34837557524555257</c:v>
                </c:pt>
                <c:pt idx="2256">
                  <c:v>0.36437942166357445</c:v>
                </c:pt>
                <c:pt idx="2257">
                  <c:v>0.36437942166357445</c:v>
                </c:pt>
                <c:pt idx="2258">
                  <c:v>0.36437942166357445</c:v>
                </c:pt>
                <c:pt idx="2259">
                  <c:v>0.37413283879387138</c:v>
                </c:pt>
                <c:pt idx="2260">
                  <c:v>0.38395494196029911</c:v>
                </c:pt>
                <c:pt idx="2261">
                  <c:v>0.37358335050484176</c:v>
                </c:pt>
                <c:pt idx="2262">
                  <c:v>0.36685211896421416</c:v>
                </c:pt>
                <c:pt idx="2263">
                  <c:v>0.35819767841197669</c:v>
                </c:pt>
                <c:pt idx="2264">
                  <c:v>0.35819767841197669</c:v>
                </c:pt>
                <c:pt idx="2265">
                  <c:v>0.35819767841197669</c:v>
                </c:pt>
                <c:pt idx="2266">
                  <c:v>0.35002404011264476</c:v>
                </c:pt>
                <c:pt idx="2267">
                  <c:v>0.33395150765849207</c:v>
                </c:pt>
                <c:pt idx="2268">
                  <c:v>0.31547496393983271</c:v>
                </c:pt>
                <c:pt idx="2269">
                  <c:v>0.34349886668040314</c:v>
                </c:pt>
                <c:pt idx="2270">
                  <c:v>0.34940586578748539</c:v>
                </c:pt>
                <c:pt idx="2271">
                  <c:v>0.34940586578748539</c:v>
                </c:pt>
                <c:pt idx="2272">
                  <c:v>0.34940586578748539</c:v>
                </c:pt>
                <c:pt idx="2273">
                  <c:v>0.36863795590356241</c:v>
                </c:pt>
                <c:pt idx="2274">
                  <c:v>0.37056116491517038</c:v>
                </c:pt>
                <c:pt idx="2275">
                  <c:v>0.37612473384160938</c:v>
                </c:pt>
                <c:pt idx="2276">
                  <c:v>0.37894086132289351</c:v>
                </c:pt>
                <c:pt idx="2277">
                  <c:v>0.37001167662613943</c:v>
                </c:pt>
                <c:pt idx="2278">
                  <c:v>0.37001167662613943</c:v>
                </c:pt>
                <c:pt idx="2279">
                  <c:v>0.37001167662613943</c:v>
                </c:pt>
                <c:pt idx="2280">
                  <c:v>0.37550655951644885</c:v>
                </c:pt>
                <c:pt idx="2281">
                  <c:v>0.37509444329967662</c:v>
                </c:pt>
                <c:pt idx="2282">
                  <c:v>0.39109828971769967</c:v>
                </c:pt>
                <c:pt idx="2283">
                  <c:v>0.40346177622089291</c:v>
                </c:pt>
                <c:pt idx="2284">
                  <c:v>0.39865375369187284</c:v>
                </c:pt>
                <c:pt idx="2285">
                  <c:v>0.39865375369187284</c:v>
                </c:pt>
                <c:pt idx="2286">
                  <c:v>0.39865375369187284</c:v>
                </c:pt>
                <c:pt idx="2287">
                  <c:v>0.40847585685829801</c:v>
                </c:pt>
                <c:pt idx="2288">
                  <c:v>0.44659660690981368</c:v>
                </c:pt>
                <c:pt idx="2289">
                  <c:v>0.43498866680403808</c:v>
                </c:pt>
                <c:pt idx="2290">
                  <c:v>0.44755821141561647</c:v>
                </c:pt>
                <c:pt idx="2291">
                  <c:v>0.44371179339240191</c:v>
                </c:pt>
                <c:pt idx="2292">
                  <c:v>0.44371179339240191</c:v>
                </c:pt>
                <c:pt idx="2293">
                  <c:v>0.44371179339240191</c:v>
                </c:pt>
                <c:pt idx="2294">
                  <c:v>0.46685898756782696</c:v>
                </c:pt>
                <c:pt idx="2295">
                  <c:v>0.48361838038326715</c:v>
                </c:pt>
                <c:pt idx="2296">
                  <c:v>0.49982828490967818</c:v>
                </c:pt>
                <c:pt idx="2297">
                  <c:v>0.48931932138196238</c:v>
                </c:pt>
                <c:pt idx="2298">
                  <c:v>0.49522632048904336</c:v>
                </c:pt>
                <c:pt idx="2299">
                  <c:v>0.49522632048904336</c:v>
                </c:pt>
                <c:pt idx="2300">
                  <c:v>0.49522632048904336</c:v>
                </c:pt>
                <c:pt idx="2301">
                  <c:v>0.48451129885294197</c:v>
                </c:pt>
                <c:pt idx="2302">
                  <c:v>0.4764063465897358</c:v>
                </c:pt>
                <c:pt idx="2303">
                  <c:v>0.49982828490967818</c:v>
                </c:pt>
                <c:pt idx="2304">
                  <c:v>0.50367470293289163</c:v>
                </c:pt>
                <c:pt idx="2305">
                  <c:v>0.51789271241156465</c:v>
                </c:pt>
                <c:pt idx="2306">
                  <c:v>0.51789271241156465</c:v>
                </c:pt>
                <c:pt idx="2307">
                  <c:v>0.51789271241156465</c:v>
                </c:pt>
                <c:pt idx="2308">
                  <c:v>0.54976303317535269</c:v>
                </c:pt>
                <c:pt idx="2309">
                  <c:v>0.53705611649151463</c:v>
                </c:pt>
                <c:pt idx="2310">
                  <c:v>0.53334707054055663</c:v>
                </c:pt>
                <c:pt idx="2311">
                  <c:v>0.54371866199601249</c:v>
                </c:pt>
                <c:pt idx="2312">
                  <c:v>0.54330654577923565</c:v>
                </c:pt>
                <c:pt idx="2313">
                  <c:v>0.54330654577923565</c:v>
                </c:pt>
                <c:pt idx="2314">
                  <c:v>0.54330654577923565</c:v>
                </c:pt>
                <c:pt idx="2315">
                  <c:v>0.53616319802183698</c:v>
                </c:pt>
                <c:pt idx="2316">
                  <c:v>0.52695926918057456</c:v>
                </c:pt>
                <c:pt idx="2317">
                  <c:v>0.52888247819218071</c:v>
                </c:pt>
                <c:pt idx="2318">
                  <c:v>0.52180781647091046</c:v>
                </c:pt>
                <c:pt idx="2319">
                  <c:v>0.52860773404766459</c:v>
                </c:pt>
                <c:pt idx="2320">
                  <c:v>0.52860773404766459</c:v>
                </c:pt>
                <c:pt idx="2321">
                  <c:v>0.52860773404766459</c:v>
                </c:pt>
                <c:pt idx="2322">
                  <c:v>0.54557318497148988</c:v>
                </c:pt>
                <c:pt idx="2323">
                  <c:v>0.55862353183597424</c:v>
                </c:pt>
                <c:pt idx="2324">
                  <c:v>0.56872037914691576</c:v>
                </c:pt>
                <c:pt idx="2325">
                  <c:v>0.59839274675458132</c:v>
                </c:pt>
                <c:pt idx="2326">
                  <c:v>0.58740298097395971</c:v>
                </c:pt>
                <c:pt idx="2327">
                  <c:v>0.58740298097395971</c:v>
                </c:pt>
                <c:pt idx="2328">
                  <c:v>0.58740298097395971</c:v>
                </c:pt>
                <c:pt idx="2329">
                  <c:v>0.58135860979462251</c:v>
                </c:pt>
                <c:pt idx="2330">
                  <c:v>0.56995672779723217</c:v>
                </c:pt>
                <c:pt idx="2331">
                  <c:v>0.5607527989559663</c:v>
                </c:pt>
                <c:pt idx="2332">
                  <c:v>0.54715296380245226</c:v>
                </c:pt>
                <c:pt idx="2333">
                  <c:v>0.54632873136890892</c:v>
                </c:pt>
                <c:pt idx="2334">
                  <c:v>0.54632873136890892</c:v>
                </c:pt>
                <c:pt idx="2335">
                  <c:v>0.54632873136890892</c:v>
                </c:pt>
                <c:pt idx="2336">
                  <c:v>0.55127412597018632</c:v>
                </c:pt>
                <c:pt idx="2337">
                  <c:v>0.55312864894566549</c:v>
                </c:pt>
                <c:pt idx="2338">
                  <c:v>0.54742770794697049</c:v>
                </c:pt>
                <c:pt idx="2339">
                  <c:v>0.54619135929665119</c:v>
                </c:pt>
                <c:pt idx="2340">
                  <c:v>0.5417267669482756</c:v>
                </c:pt>
                <c:pt idx="2341">
                  <c:v>0.5417267669482756</c:v>
                </c:pt>
                <c:pt idx="2342">
                  <c:v>0.5417267669482756</c:v>
                </c:pt>
                <c:pt idx="2343">
                  <c:v>0.52654715296379861</c:v>
                </c:pt>
                <c:pt idx="2344">
                  <c:v>0.51528264303866556</c:v>
                </c:pt>
                <c:pt idx="2345">
                  <c:v>0.5211896421457477</c:v>
                </c:pt>
                <c:pt idx="2346">
                  <c:v>0.5119170272683522</c:v>
                </c:pt>
                <c:pt idx="2347">
                  <c:v>0.51219177141286754</c:v>
                </c:pt>
                <c:pt idx="2348">
                  <c:v>0.51219177141286754</c:v>
                </c:pt>
                <c:pt idx="2349">
                  <c:v>0.51219177141286754</c:v>
                </c:pt>
                <c:pt idx="2350">
                  <c:v>0.51198571330448395</c:v>
                </c:pt>
                <c:pt idx="2351">
                  <c:v>0.50958170203997133</c:v>
                </c:pt>
                <c:pt idx="2352">
                  <c:v>0.49687478535613516</c:v>
                </c:pt>
                <c:pt idx="2353">
                  <c:v>0.51466446871350668</c:v>
                </c:pt>
                <c:pt idx="2354">
                  <c:v>0.49350916958582075</c:v>
                </c:pt>
                <c:pt idx="2355">
                  <c:v>0.49350916958582075</c:v>
                </c:pt>
                <c:pt idx="2356">
                  <c:v>0.49350916958582075</c:v>
                </c:pt>
                <c:pt idx="2357">
                  <c:v>0.48746479840648038</c:v>
                </c:pt>
                <c:pt idx="2358">
                  <c:v>0.49577580877807181</c:v>
                </c:pt>
                <c:pt idx="2359">
                  <c:v>0.4731094168555498</c:v>
                </c:pt>
                <c:pt idx="2360">
                  <c:v>0.45133594340270267</c:v>
                </c:pt>
                <c:pt idx="2361">
                  <c:v>0.47187306820523117</c:v>
                </c:pt>
                <c:pt idx="2362">
                  <c:v>0.47187306820523117</c:v>
                </c:pt>
                <c:pt idx="2363">
                  <c:v>0.47187306820523117</c:v>
                </c:pt>
                <c:pt idx="2364">
                  <c:v>0.48162648533552938</c:v>
                </c:pt>
                <c:pt idx="2365">
                  <c:v>0.48121436911875604</c:v>
                </c:pt>
                <c:pt idx="2366">
                  <c:v>0.49460814616388132</c:v>
                </c:pt>
                <c:pt idx="2367">
                  <c:v>0.48966275156260514</c:v>
                </c:pt>
                <c:pt idx="2368">
                  <c:v>0.47805481145682782</c:v>
                </c:pt>
                <c:pt idx="2369">
                  <c:v>0.47805481145682782</c:v>
                </c:pt>
                <c:pt idx="2370">
                  <c:v>0.47805481145682782</c:v>
                </c:pt>
                <c:pt idx="2371">
                  <c:v>0.47118620784394366</c:v>
                </c:pt>
                <c:pt idx="2372">
                  <c:v>0.47695583487876581</c:v>
                </c:pt>
                <c:pt idx="2373">
                  <c:v>0.46610344117040658</c:v>
                </c:pt>
                <c:pt idx="2374">
                  <c:v>0.42921903976921238</c:v>
                </c:pt>
                <c:pt idx="2375">
                  <c:v>0.42798269111889442</c:v>
                </c:pt>
                <c:pt idx="2376">
                  <c:v>0.42798269111889442</c:v>
                </c:pt>
                <c:pt idx="2377">
                  <c:v>0.42798269111889442</c:v>
                </c:pt>
                <c:pt idx="2378">
                  <c:v>0.41898482038601348</c:v>
                </c:pt>
                <c:pt idx="2379">
                  <c:v>0.42688371454083157</c:v>
                </c:pt>
                <c:pt idx="2380">
                  <c:v>0.42839480733566809</c:v>
                </c:pt>
                <c:pt idx="2381">
                  <c:v>0.40669001991894738</c:v>
                </c:pt>
                <c:pt idx="2382">
                  <c:v>0.39714266089703815</c:v>
                </c:pt>
                <c:pt idx="2383">
                  <c:v>0.39714266089703815</c:v>
                </c:pt>
                <c:pt idx="2384">
                  <c:v>0.39714266089703815</c:v>
                </c:pt>
                <c:pt idx="2385">
                  <c:v>0.39391441719898246</c:v>
                </c:pt>
                <c:pt idx="2386">
                  <c:v>0.39061748746479658</c:v>
                </c:pt>
                <c:pt idx="2387">
                  <c:v>0.38574077889964908</c:v>
                </c:pt>
                <c:pt idx="2388">
                  <c:v>0.35689264372552781</c:v>
                </c:pt>
                <c:pt idx="2389">
                  <c:v>0.37001167662613899</c:v>
                </c:pt>
                <c:pt idx="2390">
                  <c:v>0.37001167662613899</c:v>
                </c:pt>
                <c:pt idx="2391">
                  <c:v>0.37001167662613899</c:v>
                </c:pt>
                <c:pt idx="2392">
                  <c:v>0.38718318565835397</c:v>
                </c:pt>
                <c:pt idx="2393">
                  <c:v>0.40092039288412468</c:v>
                </c:pt>
                <c:pt idx="2394">
                  <c:v>0.40188199738992958</c:v>
                </c:pt>
                <c:pt idx="2395">
                  <c:v>0.36382993337454467</c:v>
                </c:pt>
                <c:pt idx="2396">
                  <c:v>0.38608420908029301</c:v>
                </c:pt>
                <c:pt idx="2397">
                  <c:v>0.38608420908029301</c:v>
                </c:pt>
                <c:pt idx="2398">
                  <c:v>0.38608420908029301</c:v>
                </c:pt>
                <c:pt idx="2399">
                  <c:v>0.40909403118345788</c:v>
                </c:pt>
                <c:pt idx="2400">
                  <c:v>0.43588158527371296</c:v>
                </c:pt>
                <c:pt idx="2401">
                  <c:v>0.42585342399889914</c:v>
                </c:pt>
                <c:pt idx="2402">
                  <c:v>0.43759873617693201</c:v>
                </c:pt>
                <c:pt idx="2403">
                  <c:v>0.4484511298852909</c:v>
                </c:pt>
                <c:pt idx="2404">
                  <c:v>0.4484511298852909</c:v>
                </c:pt>
                <c:pt idx="2405">
                  <c:v>0.4484511298852909</c:v>
                </c:pt>
                <c:pt idx="2406">
                  <c:v>0.47716189298715334</c:v>
                </c:pt>
                <c:pt idx="2407">
                  <c:v>0.48897589120131651</c:v>
                </c:pt>
                <c:pt idx="2408">
                  <c:v>0.48849508894841348</c:v>
                </c:pt>
                <c:pt idx="2409">
                  <c:v>0.47647503262586438</c:v>
                </c:pt>
                <c:pt idx="2410">
                  <c:v>0.4554571055704344</c:v>
                </c:pt>
                <c:pt idx="2411">
                  <c:v>0.4554571055704344</c:v>
                </c:pt>
                <c:pt idx="2412">
                  <c:v>0.4554571055704344</c:v>
                </c:pt>
                <c:pt idx="2413">
                  <c:v>0.45985301188268241</c:v>
                </c:pt>
                <c:pt idx="2414">
                  <c:v>0.46823270829040142</c:v>
                </c:pt>
                <c:pt idx="2415">
                  <c:v>0.47139226595233025</c:v>
                </c:pt>
                <c:pt idx="2416">
                  <c:v>0.46294388350847981</c:v>
                </c:pt>
                <c:pt idx="2417">
                  <c:v>0.44790164159626067</c:v>
                </c:pt>
                <c:pt idx="2418">
                  <c:v>0.44790164159626067</c:v>
                </c:pt>
                <c:pt idx="2419">
                  <c:v>0.44790164159626067</c:v>
                </c:pt>
                <c:pt idx="2420">
                  <c:v>0.44714609519884446</c:v>
                </c:pt>
                <c:pt idx="2421">
                  <c:v>0.4494127343910958</c:v>
                </c:pt>
                <c:pt idx="2422">
                  <c:v>0.44288756095885617</c:v>
                </c:pt>
                <c:pt idx="2423">
                  <c:v>0.42832612129953895</c:v>
                </c:pt>
                <c:pt idx="2424">
                  <c:v>0.43169173706985214</c:v>
                </c:pt>
                <c:pt idx="2425">
                  <c:v>0.43169173706985214</c:v>
                </c:pt>
                <c:pt idx="2426">
                  <c:v>0.43169173706985214</c:v>
                </c:pt>
                <c:pt idx="2427">
                  <c:v>0.43684318977951625</c:v>
                </c:pt>
                <c:pt idx="2428">
                  <c:v>0.43258465553952691</c:v>
                </c:pt>
                <c:pt idx="2429">
                  <c:v>0.44206332852530678</c:v>
                </c:pt>
                <c:pt idx="2430">
                  <c:v>0.47812349749295763</c:v>
                </c:pt>
                <c:pt idx="2431">
                  <c:v>0.48286283398585028</c:v>
                </c:pt>
                <c:pt idx="2432">
                  <c:v>0.48286283398585028</c:v>
                </c:pt>
                <c:pt idx="2433">
                  <c:v>0.48286283398585028</c:v>
                </c:pt>
                <c:pt idx="2434">
                  <c:v>0.44542894429562291</c:v>
                </c:pt>
                <c:pt idx="2435">
                  <c:v>0.43079881860017544</c:v>
                </c:pt>
                <c:pt idx="2436">
                  <c:v>0.44103303798337479</c:v>
                </c:pt>
                <c:pt idx="2437">
                  <c:v>0.4252352496737371</c:v>
                </c:pt>
                <c:pt idx="2438">
                  <c:v>0.42805137715502223</c:v>
                </c:pt>
                <c:pt idx="2439">
                  <c:v>0.42805137715502223</c:v>
                </c:pt>
                <c:pt idx="2440">
                  <c:v>0.42805137715502223</c:v>
                </c:pt>
                <c:pt idx="2441">
                  <c:v>0.43292808572017172</c:v>
                </c:pt>
                <c:pt idx="2442">
                  <c:v>0.40689607802733385</c:v>
                </c:pt>
                <c:pt idx="2443">
                  <c:v>0.39185383611511448</c:v>
                </c:pt>
                <c:pt idx="2444">
                  <c:v>0.41060512397829196</c:v>
                </c:pt>
                <c:pt idx="2445">
                  <c:v>0.45222886187237965</c:v>
                </c:pt>
                <c:pt idx="2446">
                  <c:v>0.45222886187237965</c:v>
                </c:pt>
                <c:pt idx="2447">
                  <c:v>0.45222886187237965</c:v>
                </c:pt>
                <c:pt idx="2448">
                  <c:v>0.44611580465690975</c:v>
                </c:pt>
                <c:pt idx="2449">
                  <c:v>0.47386496325297034</c:v>
                </c:pt>
                <c:pt idx="2450">
                  <c:v>0.49708084346452186</c:v>
                </c:pt>
                <c:pt idx="2451">
                  <c:v>0.54207019712892013</c:v>
                </c:pt>
                <c:pt idx="2452">
                  <c:v>0.52936328044508207</c:v>
                </c:pt>
                <c:pt idx="2453">
                  <c:v>0.52936328044508207</c:v>
                </c:pt>
                <c:pt idx="2454">
                  <c:v>0.52936328044508207</c:v>
                </c:pt>
                <c:pt idx="2455">
                  <c:v>0.54303180163472464</c:v>
                </c:pt>
                <c:pt idx="2456">
                  <c:v>0.54255099938182227</c:v>
                </c:pt>
                <c:pt idx="2457">
                  <c:v>0.52723401332508968</c:v>
                </c:pt>
                <c:pt idx="2458">
                  <c:v>0.53238546603475168</c:v>
                </c:pt>
                <c:pt idx="2459">
                  <c:v>0.54124596469537589</c:v>
                </c:pt>
                <c:pt idx="2460">
                  <c:v>0.54124596469537589</c:v>
                </c:pt>
                <c:pt idx="2461">
                  <c:v>0.54124596469537589</c:v>
                </c:pt>
                <c:pt idx="2462">
                  <c:v>0.57249811113400284</c:v>
                </c:pt>
                <c:pt idx="2463">
                  <c:v>0.56899512329143165</c:v>
                </c:pt>
                <c:pt idx="2464">
                  <c:v>0.57133044851981263</c:v>
                </c:pt>
                <c:pt idx="2465">
                  <c:v>0.57133044851981263</c:v>
                </c:pt>
                <c:pt idx="2466">
                  <c:v>0.57476475032625496</c:v>
                </c:pt>
                <c:pt idx="2467">
                  <c:v>0.57476475032625496</c:v>
                </c:pt>
                <c:pt idx="2468">
                  <c:v>0.57476475032625496</c:v>
                </c:pt>
                <c:pt idx="2469">
                  <c:v>0.57435263410948389</c:v>
                </c:pt>
                <c:pt idx="2470">
                  <c:v>0.5844494814204233</c:v>
                </c:pt>
                <c:pt idx="2471">
                  <c:v>0.58369393502300593</c:v>
                </c:pt>
                <c:pt idx="2472">
                  <c:v>0.58122123772236656</c:v>
                </c:pt>
                <c:pt idx="2473">
                  <c:v>0.56398104265402693</c:v>
                </c:pt>
                <c:pt idx="2474">
                  <c:v>0.56398104265402693</c:v>
                </c:pt>
                <c:pt idx="2475">
                  <c:v>0.56398104265402693</c:v>
                </c:pt>
                <c:pt idx="2476">
                  <c:v>0.54241362730956433</c:v>
                </c:pt>
                <c:pt idx="2477">
                  <c:v>0.52208256061542258</c:v>
                </c:pt>
                <c:pt idx="2478">
                  <c:v>0.51411498042447623</c:v>
                </c:pt>
                <c:pt idx="2479">
                  <c:v>0.51219177141286831</c:v>
                </c:pt>
                <c:pt idx="2480">
                  <c:v>0.54021567415344163</c:v>
                </c:pt>
                <c:pt idx="2481">
                  <c:v>0.54021567415344163</c:v>
                </c:pt>
                <c:pt idx="2482">
                  <c:v>0.54021567415344163</c:v>
                </c:pt>
                <c:pt idx="2483">
                  <c:v>0.54543581289923404</c:v>
                </c:pt>
                <c:pt idx="2484">
                  <c:v>0.56192046157015962</c:v>
                </c:pt>
                <c:pt idx="2485">
                  <c:v>0.56576687959337713</c:v>
                </c:pt>
                <c:pt idx="2486">
                  <c:v>0.5775808778075382</c:v>
                </c:pt>
                <c:pt idx="2487">
                  <c:v>0.58183941204752765</c:v>
                </c:pt>
                <c:pt idx="2488">
                  <c:v>0.58183941204752765</c:v>
                </c:pt>
                <c:pt idx="2489">
                  <c:v>0.58183941204752765</c:v>
                </c:pt>
                <c:pt idx="2490">
                  <c:v>0.57971014492753259</c:v>
                </c:pt>
                <c:pt idx="2491">
                  <c:v>0.56432447283466902</c:v>
                </c:pt>
                <c:pt idx="2492">
                  <c:v>0.5232502232296139</c:v>
                </c:pt>
                <c:pt idx="2493">
                  <c:v>0.52510474620509284</c:v>
                </c:pt>
                <c:pt idx="2494">
                  <c:v>0.53884195343086638</c:v>
                </c:pt>
                <c:pt idx="2495">
                  <c:v>0.53884195343086638</c:v>
                </c:pt>
                <c:pt idx="2496">
                  <c:v>0.53884195343086638</c:v>
                </c:pt>
                <c:pt idx="2497">
                  <c:v>0.52256336286832272</c:v>
                </c:pt>
                <c:pt idx="2498">
                  <c:v>0.50477367951095209</c:v>
                </c:pt>
                <c:pt idx="2499">
                  <c:v>0.47791743938457143</c:v>
                </c:pt>
                <c:pt idx="2500">
                  <c:v>0.47359021910845284</c:v>
                </c:pt>
                <c:pt idx="2501">
                  <c:v>0.49199807679098612</c:v>
                </c:pt>
                <c:pt idx="2502">
                  <c:v>0.49199807679098612</c:v>
                </c:pt>
                <c:pt idx="2503">
                  <c:v>0.49199807679098612</c:v>
                </c:pt>
                <c:pt idx="2504">
                  <c:v>0.47056803351878235</c:v>
                </c:pt>
                <c:pt idx="2505">
                  <c:v>0.47152963802458636</c:v>
                </c:pt>
                <c:pt idx="2506">
                  <c:v>0.49419602994710848</c:v>
                </c:pt>
                <c:pt idx="2507">
                  <c:v>0.49076172814066582</c:v>
                </c:pt>
                <c:pt idx="2508">
                  <c:v>0.51899168898962533</c:v>
                </c:pt>
                <c:pt idx="2509">
                  <c:v>0.51899168898962533</c:v>
                </c:pt>
                <c:pt idx="2510">
                  <c:v>0.51899168898962533</c:v>
                </c:pt>
                <c:pt idx="2511">
                  <c:v>0.52503606016896243</c:v>
                </c:pt>
                <c:pt idx="2512">
                  <c:v>0.53053094305927306</c:v>
                </c:pt>
                <c:pt idx="2513">
                  <c:v>0.51425235249673451</c:v>
                </c:pt>
                <c:pt idx="2514">
                  <c:v>0.50127069166838323</c:v>
                </c:pt>
                <c:pt idx="2515">
                  <c:v>0.49941616869290423</c:v>
                </c:pt>
                <c:pt idx="2516">
                  <c:v>0.49941616869290423</c:v>
                </c:pt>
                <c:pt idx="2517">
                  <c:v>0.49941616869290423</c:v>
                </c:pt>
                <c:pt idx="2518">
                  <c:v>0.50889484167868648</c:v>
                </c:pt>
                <c:pt idx="2519">
                  <c:v>0.52242599079606655</c:v>
                </c:pt>
                <c:pt idx="2520">
                  <c:v>0.55127412597018743</c:v>
                </c:pt>
                <c:pt idx="2521">
                  <c:v>0.53980355793666857</c:v>
                </c:pt>
                <c:pt idx="2522">
                  <c:v>0.55216704443986253</c:v>
                </c:pt>
                <c:pt idx="2523">
                  <c:v>0.55216704443986253</c:v>
                </c:pt>
                <c:pt idx="2524">
                  <c:v>0.55216704443986253</c:v>
                </c:pt>
                <c:pt idx="2525">
                  <c:v>0.56006593859468301</c:v>
                </c:pt>
                <c:pt idx="2526">
                  <c:v>0.58912013187718659</c:v>
                </c:pt>
                <c:pt idx="2527">
                  <c:v>0.5804656913249483</c:v>
                </c:pt>
                <c:pt idx="2528">
                  <c:v>0.59241706161136931</c:v>
                </c:pt>
                <c:pt idx="2529">
                  <c:v>0.5836939350230077</c:v>
                </c:pt>
                <c:pt idx="2530">
                  <c:v>0.5836939350230077</c:v>
                </c:pt>
                <c:pt idx="2531">
                  <c:v>0.5836939350230077</c:v>
                </c:pt>
                <c:pt idx="2532">
                  <c:v>0.56212651967854765</c:v>
                </c:pt>
                <c:pt idx="2533">
                  <c:v>0.55477711381275951</c:v>
                </c:pt>
                <c:pt idx="2534">
                  <c:v>0.55917302012500603</c:v>
                </c:pt>
                <c:pt idx="2535">
                  <c:v>0.55388419534308464</c:v>
                </c:pt>
                <c:pt idx="2536">
                  <c:v>0.55505185795727474</c:v>
                </c:pt>
                <c:pt idx="2537">
                  <c:v>0.55505185795727474</c:v>
                </c:pt>
                <c:pt idx="2538">
                  <c:v>0.55505185795727474</c:v>
                </c:pt>
                <c:pt idx="2539">
                  <c:v>0.58067174943333755</c:v>
                </c:pt>
                <c:pt idx="2540">
                  <c:v>0.58568583007074415</c:v>
                </c:pt>
                <c:pt idx="2541">
                  <c:v>0.58493028367332678</c:v>
                </c:pt>
                <c:pt idx="2542">
                  <c:v>0.59296654990039832</c:v>
                </c:pt>
                <c:pt idx="2543">
                  <c:v>0.60581083865650176</c:v>
                </c:pt>
                <c:pt idx="2544">
                  <c:v>0.60581083865650176</c:v>
                </c:pt>
                <c:pt idx="2545">
                  <c:v>0.60581083865650176</c:v>
                </c:pt>
                <c:pt idx="2546">
                  <c:v>0.60484923415069902</c:v>
                </c:pt>
                <c:pt idx="2547">
                  <c:v>0.59385946837007864</c:v>
                </c:pt>
                <c:pt idx="2548">
                  <c:v>0.59736245621264661</c:v>
                </c:pt>
                <c:pt idx="2549">
                  <c:v>0.58218284222817263</c:v>
                </c:pt>
                <c:pt idx="2550">
                  <c:v>0.58554845799848665</c:v>
                </c:pt>
                <c:pt idx="2551">
                  <c:v>0.58554845799848665</c:v>
                </c:pt>
                <c:pt idx="2552">
                  <c:v>0.58554845799848665</c:v>
                </c:pt>
                <c:pt idx="2553">
                  <c:v>0.5702314719417515</c:v>
                </c:pt>
                <c:pt idx="2554">
                  <c:v>0.57407788996496656</c:v>
                </c:pt>
                <c:pt idx="2555">
                  <c:v>0.57407788996496656</c:v>
                </c:pt>
                <c:pt idx="2556">
                  <c:v>0.56775877464111479</c:v>
                </c:pt>
                <c:pt idx="2557">
                  <c:v>0.55718112507726625</c:v>
                </c:pt>
                <c:pt idx="2558">
                  <c:v>0.55718112507726625</c:v>
                </c:pt>
                <c:pt idx="2559">
                  <c:v>0.55718112507726625</c:v>
                </c:pt>
                <c:pt idx="2560">
                  <c:v>0.56501133319595853</c:v>
                </c:pt>
                <c:pt idx="2561">
                  <c:v>0.55628820660759648</c:v>
                </c:pt>
                <c:pt idx="2562">
                  <c:v>0.54770245209148982</c:v>
                </c:pt>
                <c:pt idx="2563">
                  <c:v>0.54502369668246264</c:v>
                </c:pt>
                <c:pt idx="2564">
                  <c:v>0.54591661515213707</c:v>
                </c:pt>
                <c:pt idx="2565">
                  <c:v>0.54591661515213707</c:v>
                </c:pt>
                <c:pt idx="2566">
                  <c:v>0.54591661515213707</c:v>
                </c:pt>
                <c:pt idx="2567">
                  <c:v>0.54660347551342803</c:v>
                </c:pt>
                <c:pt idx="2568">
                  <c:v>0.55697506696888666</c:v>
                </c:pt>
                <c:pt idx="2569">
                  <c:v>0.52730269936121543</c:v>
                </c:pt>
                <c:pt idx="2570">
                  <c:v>0.50106463355999564</c:v>
                </c:pt>
                <c:pt idx="2571">
                  <c:v>0.5047736795109532</c:v>
                </c:pt>
                <c:pt idx="2572">
                  <c:v>0.5047736795109532</c:v>
                </c:pt>
                <c:pt idx="2573">
                  <c:v>0.5047736795109532</c:v>
                </c:pt>
                <c:pt idx="2574">
                  <c:v>0.49392128580259548</c:v>
                </c:pt>
                <c:pt idx="2575">
                  <c:v>0.48203860155230238</c:v>
                </c:pt>
                <c:pt idx="2576">
                  <c:v>0.47846692767360344</c:v>
                </c:pt>
                <c:pt idx="2577">
                  <c:v>0.4594408956659099</c:v>
                </c:pt>
                <c:pt idx="2578">
                  <c:v>0.47084277766330002</c:v>
                </c:pt>
                <c:pt idx="2579">
                  <c:v>0.47084277766330002</c:v>
                </c:pt>
                <c:pt idx="2580">
                  <c:v>0.47084277766330002</c:v>
                </c:pt>
                <c:pt idx="2581">
                  <c:v>0.49186070471872945</c:v>
                </c:pt>
                <c:pt idx="2582">
                  <c:v>0.48574764750326027</c:v>
                </c:pt>
                <c:pt idx="2583">
                  <c:v>0.50779586510062269</c:v>
                </c:pt>
                <c:pt idx="2584">
                  <c:v>0.49344048354969383</c:v>
                </c:pt>
                <c:pt idx="2585">
                  <c:v>0.49247887904389043</c:v>
                </c:pt>
                <c:pt idx="2586">
                  <c:v>0.49247887904389043</c:v>
                </c:pt>
                <c:pt idx="2587">
                  <c:v>0.49247887904389043</c:v>
                </c:pt>
                <c:pt idx="2588">
                  <c:v>0.47242255649426318</c:v>
                </c:pt>
                <c:pt idx="2589">
                  <c:v>0.46843876639878962</c:v>
                </c:pt>
                <c:pt idx="2590">
                  <c:v>0.45813586097946185</c:v>
                </c:pt>
                <c:pt idx="2591">
                  <c:v>0.47949721821553459</c:v>
                </c:pt>
                <c:pt idx="2592">
                  <c:v>0.48348100831100832</c:v>
                </c:pt>
                <c:pt idx="2593">
                  <c:v>0.48348100831100832</c:v>
                </c:pt>
                <c:pt idx="2594">
                  <c:v>0.48348100831100832</c:v>
                </c:pt>
                <c:pt idx="2595">
                  <c:v>0.47475788172264538</c:v>
                </c:pt>
                <c:pt idx="2596">
                  <c:v>0.47551342812006081</c:v>
                </c:pt>
                <c:pt idx="2597">
                  <c:v>0.46163884882203221</c:v>
                </c:pt>
                <c:pt idx="2598">
                  <c:v>0.45538841953430764</c:v>
                </c:pt>
                <c:pt idx="2599">
                  <c:v>0.4412390960917611</c:v>
                </c:pt>
                <c:pt idx="2600">
                  <c:v>0.4412390960917611</c:v>
                </c:pt>
                <c:pt idx="2601">
                  <c:v>0.4412390960917611</c:v>
                </c:pt>
                <c:pt idx="2602">
                  <c:v>0.42276255237310001</c:v>
                </c:pt>
                <c:pt idx="2603">
                  <c:v>0.44206332852530744</c:v>
                </c:pt>
                <c:pt idx="2604">
                  <c:v>0.45786111683494635</c:v>
                </c:pt>
                <c:pt idx="2605">
                  <c:v>0.47043066144652568</c:v>
                </c:pt>
                <c:pt idx="2606">
                  <c:v>0.45586922178720951</c:v>
                </c:pt>
                <c:pt idx="2607">
                  <c:v>0.45586922178720951</c:v>
                </c:pt>
                <c:pt idx="2608">
                  <c:v>0.45586922178720951</c:v>
                </c:pt>
                <c:pt idx="2609">
                  <c:v>0.47372759118071189</c:v>
                </c:pt>
                <c:pt idx="2610">
                  <c:v>0.49845456418710027</c:v>
                </c:pt>
                <c:pt idx="2611">
                  <c:v>0.48444261281681317</c:v>
                </c:pt>
                <c:pt idx="2612">
                  <c:v>0.46823270829040281</c:v>
                </c:pt>
                <c:pt idx="2613">
                  <c:v>0.45525104746204925</c:v>
                </c:pt>
                <c:pt idx="2614">
                  <c:v>0.45525104746204925</c:v>
                </c:pt>
                <c:pt idx="2615">
                  <c:v>0.45525104746204925</c:v>
                </c:pt>
                <c:pt idx="2616">
                  <c:v>0.47935984614327731</c:v>
                </c:pt>
                <c:pt idx="2617">
                  <c:v>0.4735902191084545</c:v>
                </c:pt>
                <c:pt idx="2618">
                  <c:v>0.48478604299745826</c:v>
                </c:pt>
                <c:pt idx="2619">
                  <c:v>0.48622844975616286</c:v>
                </c:pt>
                <c:pt idx="2620">
                  <c:v>0.47297204478329391</c:v>
                </c:pt>
                <c:pt idx="2621">
                  <c:v>0.47297204478329391</c:v>
                </c:pt>
                <c:pt idx="2622">
                  <c:v>0.47297204478329391</c:v>
                </c:pt>
                <c:pt idx="2623">
                  <c:v>0.48691531011745315</c:v>
                </c:pt>
                <c:pt idx="2624">
                  <c:v>0.51803008448382282</c:v>
                </c:pt>
                <c:pt idx="2625">
                  <c:v>0.51693110790576058</c:v>
                </c:pt>
                <c:pt idx="2626">
                  <c:v>0.53925406964763856</c:v>
                </c:pt>
                <c:pt idx="2627">
                  <c:v>0.53623188405796707</c:v>
                </c:pt>
                <c:pt idx="2628">
                  <c:v>0.53623188405796707</c:v>
                </c:pt>
                <c:pt idx="2629">
                  <c:v>0.53623188405796707</c:v>
                </c:pt>
                <c:pt idx="2630">
                  <c:v>0.550106463355998</c:v>
                </c:pt>
                <c:pt idx="2631">
                  <c:v>0.5371934885637758</c:v>
                </c:pt>
                <c:pt idx="2632">
                  <c:v>0.55086200975341459</c:v>
                </c:pt>
                <c:pt idx="2633">
                  <c:v>0.55924170616113733</c:v>
                </c:pt>
                <c:pt idx="2634">
                  <c:v>0.5634315543649957</c:v>
                </c:pt>
                <c:pt idx="2635">
                  <c:v>0.5634315543649957</c:v>
                </c:pt>
                <c:pt idx="2636">
                  <c:v>0.5634315543649957</c:v>
                </c:pt>
                <c:pt idx="2637">
                  <c:v>0.5569750669688871</c:v>
                </c:pt>
                <c:pt idx="2638">
                  <c:v>0.53238546603475334</c:v>
                </c:pt>
                <c:pt idx="2639">
                  <c:v>0.53836115117796046</c:v>
                </c:pt>
                <c:pt idx="2640">
                  <c:v>0.55656295075210749</c:v>
                </c:pt>
                <c:pt idx="2641">
                  <c:v>0.55230441651212359</c:v>
                </c:pt>
                <c:pt idx="2642">
                  <c:v>0.55230441651212359</c:v>
                </c:pt>
                <c:pt idx="2643">
                  <c:v>0.55230441651212359</c:v>
                </c:pt>
                <c:pt idx="2644">
                  <c:v>0.54680953362181528</c:v>
                </c:pt>
                <c:pt idx="2645">
                  <c:v>0.54550449893536357</c:v>
                </c:pt>
                <c:pt idx="2646">
                  <c:v>0.5411772786592467</c:v>
                </c:pt>
                <c:pt idx="2647">
                  <c:v>0.53444604711861898</c:v>
                </c:pt>
                <c:pt idx="2648">
                  <c:v>0.52592897863864163</c:v>
                </c:pt>
                <c:pt idx="2649">
                  <c:v>0.52592897863864163</c:v>
                </c:pt>
                <c:pt idx="2650">
                  <c:v>0.52592897863864163</c:v>
                </c:pt>
                <c:pt idx="2651">
                  <c:v>0.52311285115735529</c:v>
                </c:pt>
                <c:pt idx="2652">
                  <c:v>0.51837351466446679</c:v>
                </c:pt>
                <c:pt idx="2653">
                  <c:v>0.51699979394189166</c:v>
                </c:pt>
                <c:pt idx="2654">
                  <c:v>0.52469262998832122</c:v>
                </c:pt>
                <c:pt idx="2655">
                  <c:v>0.53005014080637158</c:v>
                </c:pt>
                <c:pt idx="2656">
                  <c:v>0.53005014080637158</c:v>
                </c:pt>
                <c:pt idx="2657">
                  <c:v>0.53005014080637158</c:v>
                </c:pt>
                <c:pt idx="2658">
                  <c:v>0.54351260388762435</c:v>
                </c:pt>
                <c:pt idx="2659">
                  <c:v>0.54344391785149893</c:v>
                </c:pt>
                <c:pt idx="2660">
                  <c:v>0.55450236966824218</c:v>
                </c:pt>
                <c:pt idx="2661">
                  <c:v>0.55924170616113733</c:v>
                </c:pt>
                <c:pt idx="2662">
                  <c:v>0.5602719967030686</c:v>
                </c:pt>
                <c:pt idx="2663">
                  <c:v>0.5602719967030686</c:v>
                </c:pt>
                <c:pt idx="2664">
                  <c:v>0.5602719967030686</c:v>
                </c:pt>
                <c:pt idx="2665">
                  <c:v>0.55038120750051533</c:v>
                </c:pt>
                <c:pt idx="2666">
                  <c:v>0.5327288962154012</c:v>
                </c:pt>
                <c:pt idx="2667">
                  <c:v>0.52221993268768363</c:v>
                </c:pt>
                <c:pt idx="2668">
                  <c:v>0.53856720928634783</c:v>
                </c:pt>
                <c:pt idx="2669">
                  <c:v>0.53238546603475367</c:v>
                </c:pt>
                <c:pt idx="2670">
                  <c:v>0.53238546603475367</c:v>
                </c:pt>
                <c:pt idx="2671">
                  <c:v>0.53238546603475367</c:v>
                </c:pt>
                <c:pt idx="2672">
                  <c:v>0.5228381070128425</c:v>
                </c:pt>
                <c:pt idx="2673">
                  <c:v>0.53430867504636126</c:v>
                </c:pt>
                <c:pt idx="2674">
                  <c:v>0.54921354488631946</c:v>
                </c:pt>
                <c:pt idx="2675">
                  <c:v>0.55505185795727563</c:v>
                </c:pt>
                <c:pt idx="2676">
                  <c:v>0.56006593859468412</c:v>
                </c:pt>
                <c:pt idx="2677">
                  <c:v>0.56006593859468412</c:v>
                </c:pt>
                <c:pt idx="2678">
                  <c:v>0.56006593859468412</c:v>
                </c:pt>
                <c:pt idx="2679">
                  <c:v>0.5509993818256731</c:v>
                </c:pt>
                <c:pt idx="2680">
                  <c:v>0.54392472010440085</c:v>
                </c:pt>
                <c:pt idx="2681">
                  <c:v>0.53705611649151563</c:v>
                </c:pt>
                <c:pt idx="2682">
                  <c:v>0.5304622570231452</c:v>
                </c:pt>
                <c:pt idx="2683">
                  <c:v>0.52840167593927978</c:v>
                </c:pt>
                <c:pt idx="2684">
                  <c:v>0.52840167593927978</c:v>
                </c:pt>
                <c:pt idx="2685">
                  <c:v>0.52840167593927978</c:v>
                </c:pt>
                <c:pt idx="2686">
                  <c:v>0.52531080431348165</c:v>
                </c:pt>
                <c:pt idx="2687">
                  <c:v>0.53767429081667562</c:v>
                </c:pt>
                <c:pt idx="2688">
                  <c:v>0.54358128992375443</c:v>
                </c:pt>
                <c:pt idx="2689">
                  <c:v>0.54571055704375104</c:v>
                </c:pt>
                <c:pt idx="2690">
                  <c:v>0.53918538361150969</c:v>
                </c:pt>
                <c:pt idx="2691">
                  <c:v>0.53918538361150969</c:v>
                </c:pt>
                <c:pt idx="2692">
                  <c:v>0.53918538361150969</c:v>
                </c:pt>
                <c:pt idx="2693">
                  <c:v>0.530118826842501</c:v>
                </c:pt>
                <c:pt idx="2694">
                  <c:v>0.52640978089154256</c:v>
                </c:pt>
                <c:pt idx="2695">
                  <c:v>0.51967854935091506</c:v>
                </c:pt>
                <c:pt idx="2696">
                  <c:v>0.52173913043478304</c:v>
                </c:pt>
                <c:pt idx="2697">
                  <c:v>0.51954117727865734</c:v>
                </c:pt>
                <c:pt idx="2698">
                  <c:v>0.51954117727865734</c:v>
                </c:pt>
                <c:pt idx="2699">
                  <c:v>0.51954117727865734</c:v>
                </c:pt>
                <c:pt idx="2700">
                  <c:v>0.51109279483480829</c:v>
                </c:pt>
                <c:pt idx="2701">
                  <c:v>0.51596950339995717</c:v>
                </c:pt>
                <c:pt idx="2702">
                  <c:v>0.51425235249673551</c:v>
                </c:pt>
                <c:pt idx="2703">
                  <c:v>0.51885431691736916</c:v>
                </c:pt>
                <c:pt idx="2704">
                  <c:v>0.51425235249673551</c:v>
                </c:pt>
                <c:pt idx="2705">
                  <c:v>0.51425235249673551</c:v>
                </c:pt>
                <c:pt idx="2706">
                  <c:v>0.51425235249673551</c:v>
                </c:pt>
                <c:pt idx="2707">
                  <c:v>0.5088948416786877</c:v>
                </c:pt>
                <c:pt idx="2708">
                  <c:v>0.5016828078851554</c:v>
                </c:pt>
                <c:pt idx="2709">
                  <c:v>0.48561027543100332</c:v>
                </c:pt>
                <c:pt idx="2710">
                  <c:v>0.48684662408132284</c:v>
                </c:pt>
                <c:pt idx="2711">
                  <c:v>0.49083041417679651</c:v>
                </c:pt>
                <c:pt idx="2712">
                  <c:v>0.49083041417679651</c:v>
                </c:pt>
                <c:pt idx="2713">
                  <c:v>0.49083041417679651</c:v>
                </c:pt>
                <c:pt idx="2714">
                  <c:v>0.50078988941548064</c:v>
                </c:pt>
                <c:pt idx="2715">
                  <c:v>0.49172333264647161</c:v>
                </c:pt>
                <c:pt idx="2716">
                  <c:v>0.4832749502026234</c:v>
                </c:pt>
                <c:pt idx="2717">
                  <c:v>0.48760217047874038</c:v>
                </c:pt>
                <c:pt idx="2718">
                  <c:v>0.48794560065938458</c:v>
                </c:pt>
                <c:pt idx="2719">
                  <c:v>0.48794560065938458</c:v>
                </c:pt>
                <c:pt idx="2720">
                  <c:v>0.48794560065938458</c:v>
                </c:pt>
                <c:pt idx="2721">
                  <c:v>0.47462050965038682</c:v>
                </c:pt>
                <c:pt idx="2722">
                  <c:v>0.47867298578199041</c:v>
                </c:pt>
                <c:pt idx="2723">
                  <c:v>0.47771138127618484</c:v>
                </c:pt>
                <c:pt idx="2724">
                  <c:v>0.48698399615358151</c:v>
                </c:pt>
                <c:pt idx="2725">
                  <c:v>0.47510131190328858</c:v>
                </c:pt>
                <c:pt idx="2726">
                  <c:v>0.47510131190328858</c:v>
                </c:pt>
                <c:pt idx="2727">
                  <c:v>0.47510131190328858</c:v>
                </c:pt>
                <c:pt idx="2728">
                  <c:v>0.47283467271103641</c:v>
                </c:pt>
                <c:pt idx="2729">
                  <c:v>0.4688508826155639</c:v>
                </c:pt>
                <c:pt idx="2730">
                  <c:v>0.47750532316779881</c:v>
                </c:pt>
                <c:pt idx="2731">
                  <c:v>0.47688714884263989</c:v>
                </c:pt>
                <c:pt idx="2732">
                  <c:v>0.46960642901298139</c:v>
                </c:pt>
                <c:pt idx="2733">
                  <c:v>0.46960642901298139</c:v>
                </c:pt>
                <c:pt idx="2734">
                  <c:v>0.46960642901298139</c:v>
                </c:pt>
                <c:pt idx="2735">
                  <c:v>0.46988117315749778</c:v>
                </c:pt>
                <c:pt idx="2736">
                  <c:v>0.46136410467751787</c:v>
                </c:pt>
                <c:pt idx="2737">
                  <c:v>0.45394601277560181</c:v>
                </c:pt>
                <c:pt idx="2738">
                  <c:v>0.44068960780273281</c:v>
                </c:pt>
                <c:pt idx="2739">
                  <c:v>0.44961879249948483</c:v>
                </c:pt>
                <c:pt idx="2740">
                  <c:v>0.44961879249948483</c:v>
                </c:pt>
                <c:pt idx="2741">
                  <c:v>0.44961879249948483</c:v>
                </c:pt>
                <c:pt idx="2742">
                  <c:v>0.44893193213819421</c:v>
                </c:pt>
                <c:pt idx="2743">
                  <c:v>0.4402774915859598</c:v>
                </c:pt>
                <c:pt idx="2744">
                  <c:v>0.44879456006593776</c:v>
                </c:pt>
                <c:pt idx="2745">
                  <c:v>0.4517480596194785</c:v>
                </c:pt>
                <c:pt idx="2746">
                  <c:v>0.45724294250978675</c:v>
                </c:pt>
                <c:pt idx="2747">
                  <c:v>0.45724294250978675</c:v>
                </c:pt>
                <c:pt idx="2748">
                  <c:v>0.45724294250978675</c:v>
                </c:pt>
                <c:pt idx="2749">
                  <c:v>0.45181674565560864</c:v>
                </c:pt>
                <c:pt idx="2750">
                  <c:v>0.44460471186207856</c:v>
                </c:pt>
                <c:pt idx="2751">
                  <c:v>0.43079881860017777</c:v>
                </c:pt>
                <c:pt idx="2752">
                  <c:v>0.42969984202211625</c:v>
                </c:pt>
                <c:pt idx="2753">
                  <c:v>0.41616869290473307</c:v>
                </c:pt>
                <c:pt idx="2754">
                  <c:v>0.41616869290473307</c:v>
                </c:pt>
                <c:pt idx="2755">
                  <c:v>0.41616869290473307</c:v>
                </c:pt>
                <c:pt idx="2756">
                  <c:v>0.42207569201181433</c:v>
                </c:pt>
                <c:pt idx="2757">
                  <c:v>0.40923140325571739</c:v>
                </c:pt>
                <c:pt idx="2758">
                  <c:v>0.42441101724019448</c:v>
                </c:pt>
                <c:pt idx="2759">
                  <c:v>0.44618449069304261</c:v>
                </c:pt>
                <c:pt idx="2760">
                  <c:v>0.43842296861048313</c:v>
                </c:pt>
                <c:pt idx="2761">
                  <c:v>0.43842296861048313</c:v>
                </c:pt>
                <c:pt idx="2762">
                  <c:v>0.43842296861048313</c:v>
                </c:pt>
                <c:pt idx="2763">
                  <c:v>0.43718661996016384</c:v>
                </c:pt>
                <c:pt idx="2764">
                  <c:v>0.42269386633697331</c:v>
                </c:pt>
                <c:pt idx="2765">
                  <c:v>0.42310598255374648</c:v>
                </c:pt>
                <c:pt idx="2766">
                  <c:v>0.40229411360670325</c:v>
                </c:pt>
                <c:pt idx="2767">
                  <c:v>0.41314650731506386</c:v>
                </c:pt>
                <c:pt idx="2768">
                  <c:v>0.41314650731506386</c:v>
                </c:pt>
                <c:pt idx="2769">
                  <c:v>0.41314650731506386</c:v>
                </c:pt>
                <c:pt idx="2770">
                  <c:v>0.41383336767635082</c:v>
                </c:pt>
                <c:pt idx="2771">
                  <c:v>0.42166357579504188</c:v>
                </c:pt>
                <c:pt idx="2772">
                  <c:v>0.4305927604917914</c:v>
                </c:pt>
                <c:pt idx="2773">
                  <c:v>0.46940037090459558</c:v>
                </c:pt>
                <c:pt idx="2774">
                  <c:v>0.4670650456762131</c:v>
                </c:pt>
                <c:pt idx="2775">
                  <c:v>0.4670650456762131</c:v>
                </c:pt>
                <c:pt idx="2776">
                  <c:v>0.4670650456762131</c:v>
                </c:pt>
                <c:pt idx="2777">
                  <c:v>0.4729033587471656</c:v>
                </c:pt>
                <c:pt idx="2778">
                  <c:v>0.47091146369943038</c:v>
                </c:pt>
                <c:pt idx="2779">
                  <c:v>0.47214781234974934</c:v>
                </c:pt>
                <c:pt idx="2780">
                  <c:v>0.47881035785424919</c:v>
                </c:pt>
                <c:pt idx="2781">
                  <c:v>0.47427707946974346</c:v>
                </c:pt>
                <c:pt idx="2782">
                  <c:v>0.47427707946974346</c:v>
                </c:pt>
                <c:pt idx="2783">
                  <c:v>0.47427707946974346</c:v>
                </c:pt>
                <c:pt idx="2784">
                  <c:v>0.47255992856652079</c:v>
                </c:pt>
                <c:pt idx="2785">
                  <c:v>0.46225702314719253</c:v>
                </c:pt>
                <c:pt idx="2786">
                  <c:v>0.45944089566591056</c:v>
                </c:pt>
                <c:pt idx="2787">
                  <c:v>0.44577237447626761</c:v>
                </c:pt>
                <c:pt idx="2788">
                  <c:v>0.4534652105226995</c:v>
                </c:pt>
                <c:pt idx="2789">
                  <c:v>0.4534652105226995</c:v>
                </c:pt>
                <c:pt idx="2790">
                  <c:v>0.4534652105226995</c:v>
                </c:pt>
                <c:pt idx="2791">
                  <c:v>0.44865718799367937</c:v>
                </c:pt>
                <c:pt idx="2792">
                  <c:v>0.44508551411497882</c:v>
                </c:pt>
                <c:pt idx="2793">
                  <c:v>0.4415825262724084</c:v>
                </c:pt>
                <c:pt idx="2794">
                  <c:v>0.4425441307782112</c:v>
                </c:pt>
                <c:pt idx="2795">
                  <c:v>0.43910982897176831</c:v>
                </c:pt>
                <c:pt idx="2796">
                  <c:v>0.43910982897176831</c:v>
                </c:pt>
                <c:pt idx="2797">
                  <c:v>0.43910982897176831</c:v>
                </c:pt>
                <c:pt idx="2798">
                  <c:v>0.43519472491242422</c:v>
                </c:pt>
                <c:pt idx="2799">
                  <c:v>0.43107356274469394</c:v>
                </c:pt>
                <c:pt idx="2800">
                  <c:v>0.42468576138471148</c:v>
                </c:pt>
                <c:pt idx="2801">
                  <c:v>0.41987773885569041</c:v>
                </c:pt>
                <c:pt idx="2802">
                  <c:v>0.41809190191633894</c:v>
                </c:pt>
                <c:pt idx="2803">
                  <c:v>0.41809190191633894</c:v>
                </c:pt>
                <c:pt idx="2804">
                  <c:v>0.41809190191633894</c:v>
                </c:pt>
                <c:pt idx="2805">
                  <c:v>0.41850401813311211</c:v>
                </c:pt>
                <c:pt idx="2806">
                  <c:v>0.4318977951782399</c:v>
                </c:pt>
                <c:pt idx="2807">
                  <c:v>0.40723950820797983</c:v>
                </c:pt>
                <c:pt idx="2808">
                  <c:v>0.40902534514733002</c:v>
                </c:pt>
                <c:pt idx="2809">
                  <c:v>0.41252833298990355</c:v>
                </c:pt>
                <c:pt idx="2810">
                  <c:v>0.41252833298990355</c:v>
                </c:pt>
                <c:pt idx="2811">
                  <c:v>0.41252833298990355</c:v>
                </c:pt>
                <c:pt idx="2812">
                  <c:v>0.40916271721958913</c:v>
                </c:pt>
                <c:pt idx="2813">
                  <c:v>0.41149804244796906</c:v>
                </c:pt>
                <c:pt idx="2814">
                  <c:v>0.41877876227762967</c:v>
                </c:pt>
                <c:pt idx="2815">
                  <c:v>0.41781715777182432</c:v>
                </c:pt>
                <c:pt idx="2816">
                  <c:v>0.41589394876021601</c:v>
                </c:pt>
                <c:pt idx="2817">
                  <c:v>0.41589394876021601</c:v>
                </c:pt>
                <c:pt idx="2818">
                  <c:v>0.41589394876021601</c:v>
                </c:pt>
                <c:pt idx="2819">
                  <c:v>0.41733635551892201</c:v>
                </c:pt>
                <c:pt idx="2820">
                  <c:v>0.41225358884538676</c:v>
                </c:pt>
                <c:pt idx="2821">
                  <c:v>0.41616869290473263</c:v>
                </c:pt>
                <c:pt idx="2822">
                  <c:v>0.42077065732536573</c:v>
                </c:pt>
                <c:pt idx="2823">
                  <c:v>0.42502919156535485</c:v>
                </c:pt>
                <c:pt idx="2824">
                  <c:v>0.42502919156535485</c:v>
                </c:pt>
                <c:pt idx="2825">
                  <c:v>0.42502919156535485</c:v>
                </c:pt>
                <c:pt idx="2826">
                  <c:v>0.42688371454083401</c:v>
                </c:pt>
                <c:pt idx="2827">
                  <c:v>0.42702108661309035</c:v>
                </c:pt>
                <c:pt idx="2828">
                  <c:v>0.41761109966343735</c:v>
                </c:pt>
                <c:pt idx="2829">
                  <c:v>0.41754241362730848</c:v>
                </c:pt>
                <c:pt idx="2830">
                  <c:v>0.41754241362730848</c:v>
                </c:pt>
                <c:pt idx="2831">
                  <c:v>0.41754241362730848</c:v>
                </c:pt>
                <c:pt idx="2832">
                  <c:v>0.41754241362730848</c:v>
                </c:pt>
                <c:pt idx="2833">
                  <c:v>0.41781715777182432</c:v>
                </c:pt>
                <c:pt idx="2834">
                  <c:v>0.420221169036334</c:v>
                </c:pt>
                <c:pt idx="2835">
                  <c:v>0.40710213613572255</c:v>
                </c:pt>
                <c:pt idx="2836">
                  <c:v>0.40236279964283317</c:v>
                </c:pt>
                <c:pt idx="2837">
                  <c:v>0.40304966000411985</c:v>
                </c:pt>
                <c:pt idx="2838">
                  <c:v>0.40304966000411985</c:v>
                </c:pt>
                <c:pt idx="2839">
                  <c:v>0.40304966000411985</c:v>
                </c:pt>
                <c:pt idx="2840">
                  <c:v>0.40723950820797983</c:v>
                </c:pt>
                <c:pt idx="2841">
                  <c:v>0.40813242667765492</c:v>
                </c:pt>
                <c:pt idx="2842">
                  <c:v>0.40517892712411541</c:v>
                </c:pt>
                <c:pt idx="2843">
                  <c:v>0.41974036678343118</c:v>
                </c:pt>
                <c:pt idx="2844">
                  <c:v>0.41781715777182332</c:v>
                </c:pt>
                <c:pt idx="2845">
                  <c:v>0.41781715777182332</c:v>
                </c:pt>
                <c:pt idx="2846">
                  <c:v>0.41781715777182332</c:v>
                </c:pt>
                <c:pt idx="2847">
                  <c:v>0.40916271721958897</c:v>
                </c:pt>
                <c:pt idx="2848">
                  <c:v>0.39666185864413617</c:v>
                </c:pt>
                <c:pt idx="2849">
                  <c:v>0.39398310323511254</c:v>
                </c:pt>
                <c:pt idx="2850">
                  <c:v>0.40133250910089985</c:v>
                </c:pt>
                <c:pt idx="2851">
                  <c:v>0.39309018476543672</c:v>
                </c:pt>
                <c:pt idx="2852">
                  <c:v>0.39309018476543672</c:v>
                </c:pt>
                <c:pt idx="2853">
                  <c:v>0.39309018476543672</c:v>
                </c:pt>
                <c:pt idx="2854">
                  <c:v>0.39480733566865889</c:v>
                </c:pt>
                <c:pt idx="2855">
                  <c:v>0.39102960368157136</c:v>
                </c:pt>
                <c:pt idx="2856">
                  <c:v>0.38841953430867487</c:v>
                </c:pt>
                <c:pt idx="2857">
                  <c:v>0.37701765231128331</c:v>
                </c:pt>
                <c:pt idx="2858">
                  <c:v>0.36733292121711614</c:v>
                </c:pt>
                <c:pt idx="2859">
                  <c:v>0.36733292121711614</c:v>
                </c:pt>
                <c:pt idx="2860">
                  <c:v>0.36733292121711614</c:v>
                </c:pt>
                <c:pt idx="2861">
                  <c:v>0.37832268699773358</c:v>
                </c:pt>
                <c:pt idx="2862">
                  <c:v>0.38574077889964997</c:v>
                </c:pt>
                <c:pt idx="2863">
                  <c:v>0.37090459509581758</c:v>
                </c:pt>
                <c:pt idx="2864">
                  <c:v>0.37894086132289417</c:v>
                </c:pt>
                <c:pt idx="2865">
                  <c:v>0.39597499828285121</c:v>
                </c:pt>
                <c:pt idx="2866">
                  <c:v>0.39597499828285121</c:v>
                </c:pt>
                <c:pt idx="2867">
                  <c:v>0.39597499828285121</c:v>
                </c:pt>
                <c:pt idx="2868">
                  <c:v>0.40950614740023195</c:v>
                </c:pt>
                <c:pt idx="2869">
                  <c:v>0.40971220550861842</c:v>
                </c:pt>
                <c:pt idx="2870">
                  <c:v>0.41019300776152029</c:v>
                </c:pt>
                <c:pt idx="2871">
                  <c:v>0.40758293838862514</c:v>
                </c:pt>
                <c:pt idx="2872">
                  <c:v>0.4128717631705478</c:v>
                </c:pt>
                <c:pt idx="2873">
                  <c:v>0.4128717631705478</c:v>
                </c:pt>
                <c:pt idx="2874">
                  <c:v>0.4128717631705478</c:v>
                </c:pt>
                <c:pt idx="2875">
                  <c:v>0.41974036678343118</c:v>
                </c:pt>
                <c:pt idx="2876">
                  <c:v>0.41946562263891585</c:v>
                </c:pt>
                <c:pt idx="2877">
                  <c:v>0.41067381001442232</c:v>
                </c:pt>
                <c:pt idx="2878">
                  <c:v>0.39721134693316662</c:v>
                </c:pt>
                <c:pt idx="2879">
                  <c:v>0.39219726629576146</c:v>
                </c:pt>
                <c:pt idx="2880">
                  <c:v>0.39219726629576146</c:v>
                </c:pt>
                <c:pt idx="2881">
                  <c:v>0.39219726629576146</c:v>
                </c:pt>
                <c:pt idx="2882">
                  <c:v>0.39844769558348736</c:v>
                </c:pt>
                <c:pt idx="2883">
                  <c:v>0.39872243972800275</c:v>
                </c:pt>
                <c:pt idx="2884">
                  <c:v>0.39679923071639323</c:v>
                </c:pt>
                <c:pt idx="2885">
                  <c:v>0.39721134693316662</c:v>
                </c:pt>
                <c:pt idx="2886">
                  <c:v>0.38155093069578788</c:v>
                </c:pt>
                <c:pt idx="2887">
                  <c:v>0.38155093069578788</c:v>
                </c:pt>
                <c:pt idx="2888">
                  <c:v>0.38155093069578788</c:v>
                </c:pt>
                <c:pt idx="2889">
                  <c:v>0.37846005906999053</c:v>
                </c:pt>
                <c:pt idx="2890">
                  <c:v>0.38058932618998514</c:v>
                </c:pt>
                <c:pt idx="2891">
                  <c:v>0.38161961673191658</c:v>
                </c:pt>
                <c:pt idx="2892">
                  <c:v>0.38210041898482039</c:v>
                </c:pt>
                <c:pt idx="2893">
                  <c:v>0.39068617350092727</c:v>
                </c:pt>
                <c:pt idx="2894">
                  <c:v>0.39068617350092727</c:v>
                </c:pt>
                <c:pt idx="2895">
                  <c:v>0.39068617350092727</c:v>
                </c:pt>
                <c:pt idx="2896">
                  <c:v>0.40236279964283284</c:v>
                </c:pt>
                <c:pt idx="2897">
                  <c:v>0.40146988117315702</c:v>
                </c:pt>
                <c:pt idx="2898">
                  <c:v>0.3988598118002617</c:v>
                </c:pt>
                <c:pt idx="2899">
                  <c:v>0.39837900954735928</c:v>
                </c:pt>
                <c:pt idx="2900">
                  <c:v>0.38800741809190042</c:v>
                </c:pt>
                <c:pt idx="2901">
                  <c:v>0.38800741809190042</c:v>
                </c:pt>
                <c:pt idx="2902">
                  <c:v>0.38800741809190042</c:v>
                </c:pt>
                <c:pt idx="2903">
                  <c:v>0.38855690638093277</c:v>
                </c:pt>
                <c:pt idx="2904">
                  <c:v>0.39075485953705547</c:v>
                </c:pt>
                <c:pt idx="2905">
                  <c:v>0.38498523250223032</c:v>
                </c:pt>
                <c:pt idx="2906">
                  <c:v>0.39906586990864851</c:v>
                </c:pt>
                <c:pt idx="2907">
                  <c:v>0.39590631224671941</c:v>
                </c:pt>
                <c:pt idx="2908">
                  <c:v>0.39590631224671941</c:v>
                </c:pt>
                <c:pt idx="2909">
                  <c:v>0.39590631224671941</c:v>
                </c:pt>
                <c:pt idx="2910">
                  <c:v>0.39061748746479746</c:v>
                </c:pt>
                <c:pt idx="2911">
                  <c:v>0.38100144240675649</c:v>
                </c:pt>
                <c:pt idx="2912">
                  <c:v>0.38388625592417047</c:v>
                </c:pt>
                <c:pt idx="2913">
                  <c:v>0.37392678068548646</c:v>
                </c:pt>
                <c:pt idx="2914">
                  <c:v>0.36959956040936631</c:v>
                </c:pt>
                <c:pt idx="2915">
                  <c:v>0.36959956040936631</c:v>
                </c:pt>
                <c:pt idx="2916">
                  <c:v>0.36959956040936631</c:v>
                </c:pt>
                <c:pt idx="2917">
                  <c:v>0.37056116491517038</c:v>
                </c:pt>
                <c:pt idx="2918">
                  <c:v>0.35531286489456709</c:v>
                </c:pt>
                <c:pt idx="2919">
                  <c:v>0.34459784325846288</c:v>
                </c:pt>
                <c:pt idx="2920">
                  <c:v>0.3500927261487714</c:v>
                </c:pt>
                <c:pt idx="2921">
                  <c:v>0.35977745724293997</c:v>
                </c:pt>
                <c:pt idx="2922">
                  <c:v>0.35977745724293997</c:v>
                </c:pt>
                <c:pt idx="2923">
                  <c:v>0.35977745724293997</c:v>
                </c:pt>
                <c:pt idx="2924">
                  <c:v>0.35806030633972008</c:v>
                </c:pt>
                <c:pt idx="2925">
                  <c:v>0.34535338965588203</c:v>
                </c:pt>
                <c:pt idx="2926">
                  <c:v>0.33113538017720895</c:v>
                </c:pt>
                <c:pt idx="2927">
                  <c:v>0.32055773061336401</c:v>
                </c:pt>
                <c:pt idx="2928">
                  <c:v>0.31588708015660377</c:v>
                </c:pt>
                <c:pt idx="2929">
                  <c:v>0.31588708015660377</c:v>
                </c:pt>
                <c:pt idx="2930">
                  <c:v>0.31588708015660377</c:v>
                </c:pt>
                <c:pt idx="2931">
                  <c:v>0.32598392746754595</c:v>
                </c:pt>
                <c:pt idx="2932">
                  <c:v>0.33113538017720895</c:v>
                </c:pt>
                <c:pt idx="2933">
                  <c:v>0.32845662476818288</c:v>
                </c:pt>
                <c:pt idx="2934">
                  <c:v>0.33814135586235211</c:v>
                </c:pt>
                <c:pt idx="2935">
                  <c:v>0.33312727522494767</c:v>
                </c:pt>
                <c:pt idx="2936">
                  <c:v>0.33312727522494767</c:v>
                </c:pt>
                <c:pt idx="2937">
                  <c:v>0.33312727522494767</c:v>
                </c:pt>
                <c:pt idx="2938">
                  <c:v>0.32529706710625633</c:v>
                </c:pt>
                <c:pt idx="2939">
                  <c:v>0.33353939144171796</c:v>
                </c:pt>
                <c:pt idx="2940">
                  <c:v>0.32790713647915182</c:v>
                </c:pt>
                <c:pt idx="2941">
                  <c:v>0.32584655539528812</c:v>
                </c:pt>
                <c:pt idx="2942">
                  <c:v>0.3316848684662399</c:v>
                </c:pt>
                <c:pt idx="2943">
                  <c:v>0.3316848684662399</c:v>
                </c:pt>
                <c:pt idx="2944">
                  <c:v>0.3316848684662399</c:v>
                </c:pt>
                <c:pt idx="2945">
                  <c:v>0.32412940449206568</c:v>
                </c:pt>
                <c:pt idx="2946">
                  <c:v>0.33202829864688466</c:v>
                </c:pt>
                <c:pt idx="2947">
                  <c:v>0.3377979256817068</c:v>
                </c:pt>
                <c:pt idx="2948">
                  <c:v>0.33161618243010982</c:v>
                </c:pt>
                <c:pt idx="2949">
                  <c:v>0.32399203241980773</c:v>
                </c:pt>
                <c:pt idx="2950">
                  <c:v>0.32399203241980773</c:v>
                </c:pt>
                <c:pt idx="2951">
                  <c:v>0.32399203241980773</c:v>
                </c:pt>
                <c:pt idx="2952">
                  <c:v>0.3187032076378859</c:v>
                </c:pt>
                <c:pt idx="2953">
                  <c:v>0.31650525448176126</c:v>
                </c:pt>
                <c:pt idx="2954">
                  <c:v>0.319870870252078</c:v>
                </c:pt>
                <c:pt idx="2955">
                  <c:v>0.31327701078370507</c:v>
                </c:pt>
                <c:pt idx="2956">
                  <c:v>0.3158183941204748</c:v>
                </c:pt>
                <c:pt idx="2957">
                  <c:v>0.3158183941204748</c:v>
                </c:pt>
                <c:pt idx="2958">
                  <c:v>0.3158183941204748</c:v>
                </c:pt>
                <c:pt idx="2959">
                  <c:v>0.31485678961467151</c:v>
                </c:pt>
                <c:pt idx="2960">
                  <c:v>0.31375781303660688</c:v>
                </c:pt>
                <c:pt idx="2961">
                  <c:v>0.32337385809464847</c:v>
                </c:pt>
                <c:pt idx="2962">
                  <c:v>0.31712342880692068</c:v>
                </c:pt>
                <c:pt idx="2963">
                  <c:v>0.33051720585204969</c:v>
                </c:pt>
                <c:pt idx="2964">
                  <c:v>0.33051720585204969</c:v>
                </c:pt>
                <c:pt idx="2965">
                  <c:v>0.33051720585204969</c:v>
                </c:pt>
                <c:pt idx="2966">
                  <c:v>0.32186276529981545</c:v>
                </c:pt>
                <c:pt idx="2967">
                  <c:v>0.31396387114499558</c:v>
                </c:pt>
                <c:pt idx="2968">
                  <c:v>0.30379833779792298</c:v>
                </c:pt>
                <c:pt idx="2969">
                  <c:v>0.29170959543924585</c:v>
                </c:pt>
                <c:pt idx="2970">
                  <c:v>0.28449756164571482</c:v>
                </c:pt>
                <c:pt idx="2971">
                  <c:v>0.28449756164571482</c:v>
                </c:pt>
                <c:pt idx="2972">
                  <c:v>0.28449756164571482</c:v>
                </c:pt>
                <c:pt idx="2973">
                  <c:v>0.29081667696957192</c:v>
                </c:pt>
                <c:pt idx="2974">
                  <c:v>0.28353595713991098</c:v>
                </c:pt>
                <c:pt idx="2975">
                  <c:v>0.28058245758637002</c:v>
                </c:pt>
                <c:pt idx="2976">
                  <c:v>0.27824713235798915</c:v>
                </c:pt>
                <c:pt idx="2977">
                  <c:v>0.28800054948828668</c:v>
                </c:pt>
                <c:pt idx="2978">
                  <c:v>0.28800054948828668</c:v>
                </c:pt>
                <c:pt idx="2979">
                  <c:v>0.28800054948828668</c:v>
                </c:pt>
                <c:pt idx="2980">
                  <c:v>0.29425097877601236</c:v>
                </c:pt>
                <c:pt idx="2981">
                  <c:v>0.30414176797856846</c:v>
                </c:pt>
                <c:pt idx="2982">
                  <c:v>0.29967717563019181</c:v>
                </c:pt>
                <c:pt idx="2983">
                  <c:v>0.30874373239920133</c:v>
                </c:pt>
                <c:pt idx="2984">
                  <c:v>0.310872999519197</c:v>
                </c:pt>
                <c:pt idx="2985">
                  <c:v>0.310872999519197</c:v>
                </c:pt>
                <c:pt idx="2986">
                  <c:v>0.310872999519197</c:v>
                </c:pt>
                <c:pt idx="2987">
                  <c:v>0.29878425716051682</c:v>
                </c:pt>
                <c:pt idx="2988">
                  <c:v>0.29995191977470853</c:v>
                </c:pt>
                <c:pt idx="2989">
                  <c:v>0.29912768734116196</c:v>
                </c:pt>
                <c:pt idx="2990">
                  <c:v>0.288618723813448</c:v>
                </c:pt>
                <c:pt idx="2991">
                  <c:v>0.26773816883027401</c:v>
                </c:pt>
                <c:pt idx="2992">
                  <c:v>0.26773816883027401</c:v>
                </c:pt>
                <c:pt idx="2993">
                  <c:v>0.26773816883027401</c:v>
                </c:pt>
                <c:pt idx="2994">
                  <c:v>0.28126931794765986</c:v>
                </c:pt>
                <c:pt idx="2995">
                  <c:v>0.28442887560958796</c:v>
                </c:pt>
                <c:pt idx="2996">
                  <c:v>0.27048561027542944</c:v>
                </c:pt>
                <c:pt idx="2997">
                  <c:v>0.27907136479153527</c:v>
                </c:pt>
                <c:pt idx="2998">
                  <c:v>0.27790370217734589</c:v>
                </c:pt>
                <c:pt idx="2999">
                  <c:v>0.27790370217734589</c:v>
                </c:pt>
                <c:pt idx="3000">
                  <c:v>0.27790370217734589</c:v>
                </c:pt>
                <c:pt idx="3001">
                  <c:v>0.28765711930764393</c:v>
                </c:pt>
                <c:pt idx="3002">
                  <c:v>0.31231540627790311</c:v>
                </c:pt>
                <c:pt idx="3003">
                  <c:v>0.31574970808434388</c:v>
                </c:pt>
                <c:pt idx="3004">
                  <c:v>0.31904663781852882</c:v>
                </c:pt>
                <c:pt idx="3005">
                  <c:v>0.31025482519403685</c:v>
                </c:pt>
                <c:pt idx="3006">
                  <c:v>0.31025482519403685</c:v>
                </c:pt>
                <c:pt idx="3007">
                  <c:v>0.31025482519403685</c:v>
                </c:pt>
                <c:pt idx="3008">
                  <c:v>0.32090116079400988</c:v>
                </c:pt>
                <c:pt idx="3009">
                  <c:v>0.31664262655401931</c:v>
                </c:pt>
                <c:pt idx="3010">
                  <c:v>0.32447283467271043</c:v>
                </c:pt>
                <c:pt idx="3011">
                  <c:v>0.32330517205851922</c:v>
                </c:pt>
                <c:pt idx="3012">
                  <c:v>0.31018613915790877</c:v>
                </c:pt>
                <c:pt idx="3013">
                  <c:v>0.31018613915790877</c:v>
                </c:pt>
                <c:pt idx="3014">
                  <c:v>0.31018613915790877</c:v>
                </c:pt>
                <c:pt idx="3015">
                  <c:v>0.31430730132564033</c:v>
                </c:pt>
                <c:pt idx="3016">
                  <c:v>0.28573391029603479</c:v>
                </c:pt>
                <c:pt idx="3017">
                  <c:v>0.28078851569475888</c:v>
                </c:pt>
                <c:pt idx="3018">
                  <c:v>0.29019850264441038</c:v>
                </c:pt>
                <c:pt idx="3019">
                  <c:v>0.28580259633216526</c:v>
                </c:pt>
                <c:pt idx="3020">
                  <c:v>0.28580259633216526</c:v>
                </c:pt>
                <c:pt idx="3021">
                  <c:v>0.28580259633216526</c:v>
                </c:pt>
                <c:pt idx="3022">
                  <c:v>0.28209355038120543</c:v>
                </c:pt>
                <c:pt idx="3023">
                  <c:v>0.27144721478123324</c:v>
                </c:pt>
                <c:pt idx="3024">
                  <c:v>0.26313620440964181</c:v>
                </c:pt>
                <c:pt idx="3025">
                  <c:v>0.26602101792705463</c:v>
                </c:pt>
                <c:pt idx="3026">
                  <c:v>0.2656089017102814</c:v>
                </c:pt>
                <c:pt idx="3027">
                  <c:v>0.2656089017102814</c:v>
                </c:pt>
                <c:pt idx="3028">
                  <c:v>0.2656089017102814</c:v>
                </c:pt>
                <c:pt idx="3029">
                  <c:v>0.26231197197609651</c:v>
                </c:pt>
                <c:pt idx="3030">
                  <c:v>0.23847791743938274</c:v>
                </c:pt>
                <c:pt idx="3031">
                  <c:v>0.23820317329486729</c:v>
                </c:pt>
                <c:pt idx="3032">
                  <c:v>0.26093825125351811</c:v>
                </c:pt>
                <c:pt idx="3033">
                  <c:v>0.27488151658767673</c:v>
                </c:pt>
                <c:pt idx="3034">
                  <c:v>0.27488151658767673</c:v>
                </c:pt>
                <c:pt idx="3035">
                  <c:v>0.27488151658767673</c:v>
                </c:pt>
                <c:pt idx="3036">
                  <c:v>0.2693179476612384</c:v>
                </c:pt>
                <c:pt idx="3037">
                  <c:v>0.28195617830894892</c:v>
                </c:pt>
                <c:pt idx="3038">
                  <c:v>0.28662682876570988</c:v>
                </c:pt>
                <c:pt idx="3039">
                  <c:v>0.29445703688439928</c:v>
                </c:pt>
                <c:pt idx="3040">
                  <c:v>0.30386702383405451</c:v>
                </c:pt>
                <c:pt idx="3041">
                  <c:v>0.30386702383405451</c:v>
                </c:pt>
                <c:pt idx="3042">
                  <c:v>0.30386702383405451</c:v>
                </c:pt>
                <c:pt idx="3043">
                  <c:v>0.30489731437598538</c:v>
                </c:pt>
                <c:pt idx="3044">
                  <c:v>0.29370149048698124</c:v>
                </c:pt>
                <c:pt idx="3045">
                  <c:v>0.28126931794766002</c:v>
                </c:pt>
                <c:pt idx="3046">
                  <c:v>0.31650525448176126</c:v>
                </c:pt>
                <c:pt idx="3047">
                  <c:v>0.31540627790370179</c:v>
                </c:pt>
                <c:pt idx="3048">
                  <c:v>0.31540627790370179</c:v>
                </c:pt>
                <c:pt idx="3049">
                  <c:v>0.31540627790370179</c:v>
                </c:pt>
                <c:pt idx="3050">
                  <c:v>0.29026718868053875</c:v>
                </c:pt>
                <c:pt idx="3051">
                  <c:v>0.28023902740572459</c:v>
                </c:pt>
                <c:pt idx="3052">
                  <c:v>0.27852187650250437</c:v>
                </c:pt>
                <c:pt idx="3053">
                  <c:v>0.2728896215399394</c:v>
                </c:pt>
                <c:pt idx="3054">
                  <c:v>0.29624287382375047</c:v>
                </c:pt>
                <c:pt idx="3055">
                  <c:v>0.29624287382375047</c:v>
                </c:pt>
                <c:pt idx="3056">
                  <c:v>0.29624287382375047</c:v>
                </c:pt>
                <c:pt idx="3057">
                  <c:v>0.28614602651280735</c:v>
                </c:pt>
                <c:pt idx="3058">
                  <c:v>0.3020125008585739</c:v>
                </c:pt>
                <c:pt idx="3059">
                  <c:v>0.32337385809464869</c:v>
                </c:pt>
                <c:pt idx="3060">
                  <c:v>0.32873136891269833</c:v>
                </c:pt>
                <c:pt idx="3061">
                  <c:v>0.33614946081461572</c:v>
                </c:pt>
                <c:pt idx="3062">
                  <c:v>0.33614946081461572</c:v>
                </c:pt>
                <c:pt idx="3063">
                  <c:v>0.33614946081461572</c:v>
                </c:pt>
                <c:pt idx="3064">
                  <c:v>0.36211278247132084</c:v>
                </c:pt>
                <c:pt idx="3065">
                  <c:v>0.38450443024932851</c:v>
                </c:pt>
                <c:pt idx="3066">
                  <c:v>0.3853973487190035</c:v>
                </c:pt>
                <c:pt idx="3067">
                  <c:v>0.38697712754996794</c:v>
                </c:pt>
                <c:pt idx="3068">
                  <c:v>0.38244384916546315</c:v>
                </c:pt>
                <c:pt idx="3069">
                  <c:v>0.38244384916546315</c:v>
                </c:pt>
                <c:pt idx="3070">
                  <c:v>0.38244384916546315</c:v>
                </c:pt>
                <c:pt idx="3071">
                  <c:v>0.37488838519129025</c:v>
                </c:pt>
                <c:pt idx="3072">
                  <c:v>0.37454495501064555</c:v>
                </c:pt>
                <c:pt idx="3073">
                  <c:v>0.38107012844288601</c:v>
                </c:pt>
                <c:pt idx="3074">
                  <c:v>0.37578130366096413</c:v>
                </c:pt>
                <c:pt idx="3075">
                  <c:v>0.38450443024932851</c:v>
                </c:pt>
                <c:pt idx="3076">
                  <c:v>0.38450443024932851</c:v>
                </c:pt>
                <c:pt idx="3077">
                  <c:v>0.38450443024932851</c:v>
                </c:pt>
                <c:pt idx="3078">
                  <c:v>0.39638711449962144</c:v>
                </c:pt>
                <c:pt idx="3079">
                  <c:v>0.40456075279895348</c:v>
                </c:pt>
                <c:pt idx="3080">
                  <c:v>0.39789820729445768</c:v>
                </c:pt>
                <c:pt idx="3081">
                  <c:v>0.4040799505460515</c:v>
                </c:pt>
                <c:pt idx="3082">
                  <c:v>0.40875060100281491</c:v>
                </c:pt>
                <c:pt idx="3083">
                  <c:v>0.40875060100281491</c:v>
                </c:pt>
                <c:pt idx="3084">
                  <c:v>0.40875060100281491</c:v>
                </c:pt>
                <c:pt idx="3085">
                  <c:v>0.4063465897383049</c:v>
                </c:pt>
                <c:pt idx="3086">
                  <c:v>0.39611237035510605</c:v>
                </c:pt>
                <c:pt idx="3087">
                  <c:v>0.39432653341575652</c:v>
                </c:pt>
                <c:pt idx="3088">
                  <c:v>0.38230647709320742</c:v>
                </c:pt>
                <c:pt idx="3089">
                  <c:v>0.39370835909059498</c:v>
                </c:pt>
                <c:pt idx="3090">
                  <c:v>0.39370835909059498</c:v>
                </c:pt>
                <c:pt idx="3091">
                  <c:v>0.39370835909059498</c:v>
                </c:pt>
                <c:pt idx="3092">
                  <c:v>0.39288412665705086</c:v>
                </c:pt>
                <c:pt idx="3093">
                  <c:v>0.39205989422350346</c:v>
                </c:pt>
                <c:pt idx="3094">
                  <c:v>0.39927192801703232</c:v>
                </c:pt>
                <c:pt idx="3095">
                  <c:v>0.41204753073699929</c:v>
                </c:pt>
                <c:pt idx="3096">
                  <c:v>0.41328387938731997</c:v>
                </c:pt>
                <c:pt idx="3097">
                  <c:v>0.41328387938731997</c:v>
                </c:pt>
                <c:pt idx="3098">
                  <c:v>0.41328387938731997</c:v>
                </c:pt>
                <c:pt idx="3099">
                  <c:v>0.41713029741053426</c:v>
                </c:pt>
                <c:pt idx="3100">
                  <c:v>0.41644343704924724</c:v>
                </c:pt>
                <c:pt idx="3101">
                  <c:v>0.40545367126863041</c:v>
                </c:pt>
                <c:pt idx="3102">
                  <c:v>0.41225358884538577</c:v>
                </c:pt>
                <c:pt idx="3103">
                  <c:v>0.40407995054605195</c:v>
                </c:pt>
                <c:pt idx="3104">
                  <c:v>0.40407995054605195</c:v>
                </c:pt>
                <c:pt idx="3105">
                  <c:v>0.40407995054605195</c:v>
                </c:pt>
                <c:pt idx="3106">
                  <c:v>0.40140119513702688</c:v>
                </c:pt>
                <c:pt idx="3107">
                  <c:v>0.39913455594477643</c:v>
                </c:pt>
                <c:pt idx="3108">
                  <c:v>0.3827872793461084</c:v>
                </c:pt>
                <c:pt idx="3109">
                  <c:v>0.3890377086338333</c:v>
                </c:pt>
                <c:pt idx="3110">
                  <c:v>0.39590631224672002</c:v>
                </c:pt>
                <c:pt idx="3111">
                  <c:v>0.39590631224672002</c:v>
                </c:pt>
                <c:pt idx="3112">
                  <c:v>0.39590631224672002</c:v>
                </c:pt>
                <c:pt idx="3113">
                  <c:v>0.39521945188543123</c:v>
                </c:pt>
                <c:pt idx="3114">
                  <c:v>0.3919225221512474</c:v>
                </c:pt>
                <c:pt idx="3115">
                  <c:v>0.38738924376674266</c:v>
                </c:pt>
                <c:pt idx="3116">
                  <c:v>0.38958719692286653</c:v>
                </c:pt>
                <c:pt idx="3117">
                  <c:v>0.38938113881447933</c:v>
                </c:pt>
                <c:pt idx="3118">
                  <c:v>0.38938113881447933</c:v>
                </c:pt>
                <c:pt idx="3119">
                  <c:v>0.38938113881447933</c:v>
                </c:pt>
                <c:pt idx="3120">
                  <c:v>0.38422968610481539</c:v>
                </c:pt>
                <c:pt idx="3121">
                  <c:v>0.38711449962222688</c:v>
                </c:pt>
                <c:pt idx="3122">
                  <c:v>0.38031458204547086</c:v>
                </c:pt>
                <c:pt idx="3123">
                  <c:v>0.38086407033450193</c:v>
                </c:pt>
                <c:pt idx="3124">
                  <c:v>0.37296517617968294</c:v>
                </c:pt>
                <c:pt idx="3125">
                  <c:v>0.37296517617968294</c:v>
                </c:pt>
                <c:pt idx="3126">
                  <c:v>0.37296517617968294</c:v>
                </c:pt>
                <c:pt idx="3127">
                  <c:v>0.35881585273713701</c:v>
                </c:pt>
                <c:pt idx="3128">
                  <c:v>0.3569613297616589</c:v>
                </c:pt>
                <c:pt idx="3129">
                  <c:v>0.36005220138745847</c:v>
                </c:pt>
                <c:pt idx="3130">
                  <c:v>0.36101380589326204</c:v>
                </c:pt>
                <c:pt idx="3131">
                  <c:v>0.36389861941067353</c:v>
                </c:pt>
                <c:pt idx="3132">
                  <c:v>0.36389861941067353</c:v>
                </c:pt>
                <c:pt idx="3133">
                  <c:v>0.36389861941067353</c:v>
                </c:pt>
                <c:pt idx="3134">
                  <c:v>0.3707672230235578</c:v>
                </c:pt>
                <c:pt idx="3135">
                  <c:v>0.36705817707260163</c:v>
                </c:pt>
                <c:pt idx="3136">
                  <c:v>0.36060168967648742</c:v>
                </c:pt>
                <c:pt idx="3137">
                  <c:v>0.38003983790095458</c:v>
                </c:pt>
                <c:pt idx="3138">
                  <c:v>0.36987430455388443</c:v>
                </c:pt>
                <c:pt idx="3139">
                  <c:v>0.36987430455388443</c:v>
                </c:pt>
                <c:pt idx="3140">
                  <c:v>0.36987430455388443</c:v>
                </c:pt>
                <c:pt idx="3141">
                  <c:v>0.36293701490486996</c:v>
                </c:pt>
                <c:pt idx="3142">
                  <c:v>0.36753897932550383</c:v>
                </c:pt>
                <c:pt idx="3143">
                  <c:v>0.36005220138745897</c:v>
                </c:pt>
                <c:pt idx="3144">
                  <c:v>0.35847242255649331</c:v>
                </c:pt>
                <c:pt idx="3145">
                  <c:v>0.36025825949584439</c:v>
                </c:pt>
                <c:pt idx="3146">
                  <c:v>0.36025825949584439</c:v>
                </c:pt>
                <c:pt idx="3147">
                  <c:v>0.36025825949584439</c:v>
                </c:pt>
                <c:pt idx="3148">
                  <c:v>0.36396730544680278</c:v>
                </c:pt>
                <c:pt idx="3149">
                  <c:v>0.34919980767909786</c:v>
                </c:pt>
                <c:pt idx="3150">
                  <c:v>0.35833505048423553</c:v>
                </c:pt>
                <c:pt idx="3151">
                  <c:v>0.3402019369462177</c:v>
                </c:pt>
                <c:pt idx="3152">
                  <c:v>0.34473521533072216</c:v>
                </c:pt>
                <c:pt idx="3153">
                  <c:v>0.34473521533072216</c:v>
                </c:pt>
                <c:pt idx="3154">
                  <c:v>0.34473521533072216</c:v>
                </c:pt>
                <c:pt idx="3155">
                  <c:v>0.350985644618449</c:v>
                </c:pt>
                <c:pt idx="3156">
                  <c:v>0.34329280857201633</c:v>
                </c:pt>
                <c:pt idx="3157">
                  <c:v>0.345834191908785</c:v>
                </c:pt>
                <c:pt idx="3158">
                  <c:v>0.34700185452297472</c:v>
                </c:pt>
                <c:pt idx="3159">
                  <c:v>0.33642420495913272</c:v>
                </c:pt>
                <c:pt idx="3160">
                  <c:v>0.33642420495913272</c:v>
                </c:pt>
                <c:pt idx="3161">
                  <c:v>0.33642420495913272</c:v>
                </c:pt>
                <c:pt idx="3162">
                  <c:v>0.33175355450236865</c:v>
                </c:pt>
                <c:pt idx="3163">
                  <c:v>0.34116354145202177</c:v>
                </c:pt>
                <c:pt idx="3164">
                  <c:v>0.34130091352428127</c:v>
                </c:pt>
                <c:pt idx="3165">
                  <c:v>0.345834191908785</c:v>
                </c:pt>
                <c:pt idx="3166">
                  <c:v>0.34281200631911563</c:v>
                </c:pt>
                <c:pt idx="3167">
                  <c:v>0.34281200631911563</c:v>
                </c:pt>
                <c:pt idx="3168">
                  <c:v>0.34281200631911563</c:v>
                </c:pt>
                <c:pt idx="3169">
                  <c:v>0.32145064908304216</c:v>
                </c:pt>
                <c:pt idx="3170">
                  <c:v>0.31128511573597101</c:v>
                </c:pt>
                <c:pt idx="3171">
                  <c:v>0.31039219726629602</c:v>
                </c:pt>
                <c:pt idx="3172">
                  <c:v>0.30613366302630562</c:v>
                </c:pt>
                <c:pt idx="3173">
                  <c:v>0.31856583556562934</c:v>
                </c:pt>
                <c:pt idx="3174">
                  <c:v>0.31856583556562934</c:v>
                </c:pt>
                <c:pt idx="3175">
                  <c:v>0.31856583556562934</c:v>
                </c:pt>
                <c:pt idx="3176">
                  <c:v>0.33292121711656042</c:v>
                </c:pt>
                <c:pt idx="3177">
                  <c:v>0.31973349817981972</c:v>
                </c:pt>
                <c:pt idx="3178">
                  <c:v>0.33326464729720551</c:v>
                </c:pt>
                <c:pt idx="3179">
                  <c:v>0.34013325091008823</c:v>
                </c:pt>
                <c:pt idx="3180">
                  <c:v>0.33594340270622847</c:v>
                </c:pt>
                <c:pt idx="3181">
                  <c:v>0.33594340270622847</c:v>
                </c:pt>
                <c:pt idx="3182">
                  <c:v>0.33594340270622847</c:v>
                </c:pt>
                <c:pt idx="3183">
                  <c:v>0.3432241225358873</c:v>
                </c:pt>
                <c:pt idx="3184">
                  <c:v>0.34741397073974911</c:v>
                </c:pt>
                <c:pt idx="3185">
                  <c:v>0.33635551892300303</c:v>
                </c:pt>
                <c:pt idx="3186">
                  <c:v>0.34253726217459884</c:v>
                </c:pt>
                <c:pt idx="3187">
                  <c:v>0.33429493783913694</c:v>
                </c:pt>
                <c:pt idx="3188">
                  <c:v>0.33429493783913694</c:v>
                </c:pt>
                <c:pt idx="3189">
                  <c:v>0.33429493783913694</c:v>
                </c:pt>
                <c:pt idx="3190">
                  <c:v>0.33319596126107554</c:v>
                </c:pt>
                <c:pt idx="3191">
                  <c:v>0.32928085720173045</c:v>
                </c:pt>
                <c:pt idx="3192">
                  <c:v>0.33017377567140616</c:v>
                </c:pt>
                <c:pt idx="3193">
                  <c:v>0.3239920324198084</c:v>
                </c:pt>
                <c:pt idx="3194">
                  <c:v>0.32254962566110157</c:v>
                </c:pt>
                <c:pt idx="3195">
                  <c:v>0.32254962566110157</c:v>
                </c:pt>
                <c:pt idx="3196">
                  <c:v>0.32254962566110157</c:v>
                </c:pt>
                <c:pt idx="3197">
                  <c:v>0.3239920324198084</c:v>
                </c:pt>
                <c:pt idx="3198">
                  <c:v>0.32406071845593631</c:v>
                </c:pt>
                <c:pt idx="3199">
                  <c:v>0.31684868466240868</c:v>
                </c:pt>
                <c:pt idx="3200">
                  <c:v>0.32337385809464986</c:v>
                </c:pt>
                <c:pt idx="3201">
                  <c:v>0.32268699773336146</c:v>
                </c:pt>
                <c:pt idx="3202">
                  <c:v>0.32268699773336146</c:v>
                </c:pt>
                <c:pt idx="3203">
                  <c:v>0.32268699773336146</c:v>
                </c:pt>
                <c:pt idx="3204">
                  <c:v>0.31801634727659805</c:v>
                </c:pt>
                <c:pt idx="3205">
                  <c:v>0.31080431348306897</c:v>
                </c:pt>
                <c:pt idx="3206">
                  <c:v>0.29184696751150502</c:v>
                </c:pt>
                <c:pt idx="3207">
                  <c:v>0.29102273507795962</c:v>
                </c:pt>
                <c:pt idx="3208">
                  <c:v>0.28738237516312953</c:v>
                </c:pt>
                <c:pt idx="3209">
                  <c:v>0.28738237516312953</c:v>
                </c:pt>
                <c:pt idx="3210">
                  <c:v>0.28738237516312953</c:v>
                </c:pt>
                <c:pt idx="3211">
                  <c:v>0.29116010715021606</c:v>
                </c:pt>
                <c:pt idx="3212">
                  <c:v>0.28937427021086748</c:v>
                </c:pt>
                <c:pt idx="3213">
                  <c:v>0.28662682876571088</c:v>
                </c:pt>
                <c:pt idx="3214">
                  <c:v>0.28037639947798676</c:v>
                </c:pt>
                <c:pt idx="3215">
                  <c:v>0.28442887560958979</c:v>
                </c:pt>
                <c:pt idx="3216">
                  <c:v>0.28442887560958979</c:v>
                </c:pt>
                <c:pt idx="3217">
                  <c:v>0.28442887560958979</c:v>
                </c:pt>
                <c:pt idx="3218">
                  <c:v>0.28518442200700617</c:v>
                </c:pt>
                <c:pt idx="3219">
                  <c:v>0.29775396661858555</c:v>
                </c:pt>
                <c:pt idx="3220">
                  <c:v>0.29782265265471564</c:v>
                </c:pt>
                <c:pt idx="3221">
                  <c:v>0.29507521120956193</c:v>
                </c:pt>
                <c:pt idx="3222">
                  <c:v>0.29960848959406661</c:v>
                </c:pt>
                <c:pt idx="3223">
                  <c:v>0.29960848959406661</c:v>
                </c:pt>
                <c:pt idx="3224">
                  <c:v>0.29960848959406661</c:v>
                </c:pt>
                <c:pt idx="3225">
                  <c:v>0.29383886255924291</c:v>
                </c:pt>
                <c:pt idx="3226">
                  <c:v>0.2803077134418574</c:v>
                </c:pt>
                <c:pt idx="3227">
                  <c:v>0.2958307576069778</c:v>
                </c:pt>
                <c:pt idx="3228">
                  <c:v>0.29486915310117384</c:v>
                </c:pt>
                <c:pt idx="3229">
                  <c:v>0.30228724500309001</c:v>
                </c:pt>
                <c:pt idx="3230">
                  <c:v>0.30228724500309001</c:v>
                </c:pt>
                <c:pt idx="3231">
                  <c:v>0.30228724500309001</c:v>
                </c:pt>
                <c:pt idx="3232">
                  <c:v>0.29583075760697786</c:v>
                </c:pt>
                <c:pt idx="3233">
                  <c:v>0.29809739679923031</c:v>
                </c:pt>
                <c:pt idx="3234">
                  <c:v>0.29658630400439651</c:v>
                </c:pt>
                <c:pt idx="3235">
                  <c:v>0.28958032831925429</c:v>
                </c:pt>
                <c:pt idx="3236">
                  <c:v>0.28648945669345388</c:v>
                </c:pt>
                <c:pt idx="3237">
                  <c:v>0.28648945669345388</c:v>
                </c:pt>
                <c:pt idx="3238">
                  <c:v>0.28648945669345388</c:v>
                </c:pt>
                <c:pt idx="3239">
                  <c:v>0.27556837694896691</c:v>
                </c:pt>
                <c:pt idx="3240">
                  <c:v>0.26602101792705585</c:v>
                </c:pt>
                <c:pt idx="3241">
                  <c:v>0.25269592691805676</c:v>
                </c:pt>
                <c:pt idx="3242">
                  <c:v>0.25427570574902081</c:v>
                </c:pt>
                <c:pt idx="3243">
                  <c:v>0.25516862421869591</c:v>
                </c:pt>
                <c:pt idx="3244">
                  <c:v>0.25516862421869591</c:v>
                </c:pt>
                <c:pt idx="3245">
                  <c:v>0.25516862421869591</c:v>
                </c:pt>
                <c:pt idx="3246">
                  <c:v>0.24383542825743529</c:v>
                </c:pt>
                <c:pt idx="3247">
                  <c:v>0.2439041142935634</c:v>
                </c:pt>
                <c:pt idx="3248">
                  <c:v>0.24486571879936794</c:v>
                </c:pt>
                <c:pt idx="3249">
                  <c:v>0.24493440483549764</c:v>
                </c:pt>
                <c:pt idx="3250">
                  <c:v>0.23731025482519413</c:v>
                </c:pt>
                <c:pt idx="3251">
                  <c:v>0.23731025482519413</c:v>
                </c:pt>
                <c:pt idx="3252">
                  <c:v>0.23731025482519413</c:v>
                </c:pt>
                <c:pt idx="3253">
                  <c:v>0.22467202417748422</c:v>
                </c:pt>
                <c:pt idx="3254">
                  <c:v>0.21828422281750148</c:v>
                </c:pt>
                <c:pt idx="3255">
                  <c:v>0.2161549556975062</c:v>
                </c:pt>
                <c:pt idx="3256">
                  <c:v>0.20770657325365635</c:v>
                </c:pt>
                <c:pt idx="3257">
                  <c:v>0.19046637818531476</c:v>
                </c:pt>
                <c:pt idx="3258">
                  <c:v>0.19046637818531476</c:v>
                </c:pt>
                <c:pt idx="3259">
                  <c:v>0.19046637818531476</c:v>
                </c:pt>
                <c:pt idx="3260">
                  <c:v>0.17913318222405319</c:v>
                </c:pt>
                <c:pt idx="3261">
                  <c:v>0.19245827323305117</c:v>
                </c:pt>
                <c:pt idx="3262">
                  <c:v>0.18758156466790271</c:v>
                </c:pt>
                <c:pt idx="3263">
                  <c:v>0.19479359846143313</c:v>
                </c:pt>
                <c:pt idx="3264">
                  <c:v>0.17810289168212146</c:v>
                </c:pt>
                <c:pt idx="3265">
                  <c:v>0.17810289168212146</c:v>
                </c:pt>
                <c:pt idx="3266">
                  <c:v>0.17810289168212146</c:v>
                </c:pt>
                <c:pt idx="3267">
                  <c:v>0.17954529844082762</c:v>
                </c:pt>
                <c:pt idx="3268">
                  <c:v>0.19307644755821096</c:v>
                </c:pt>
                <c:pt idx="3269">
                  <c:v>0.20070059756851388</c:v>
                </c:pt>
                <c:pt idx="3270">
                  <c:v>0.20887423586784803</c:v>
                </c:pt>
                <c:pt idx="3271">
                  <c:v>0.19946424891819486</c:v>
                </c:pt>
                <c:pt idx="3272">
                  <c:v>0.19946424891819486</c:v>
                </c:pt>
                <c:pt idx="3273">
                  <c:v>0.19946424891819486</c:v>
                </c:pt>
                <c:pt idx="3274">
                  <c:v>0.20262380658012191</c:v>
                </c:pt>
                <c:pt idx="3275">
                  <c:v>0.21072875884332723</c:v>
                </c:pt>
                <c:pt idx="3276">
                  <c:v>0.22130640840717081</c:v>
                </c:pt>
                <c:pt idx="3277">
                  <c:v>0.21629232776976473</c:v>
                </c:pt>
                <c:pt idx="3278">
                  <c:v>0.21553678137234744</c:v>
                </c:pt>
                <c:pt idx="3279">
                  <c:v>0.21553678137234744</c:v>
                </c:pt>
                <c:pt idx="3280">
                  <c:v>0.21553678137234744</c:v>
                </c:pt>
                <c:pt idx="3281">
                  <c:v>0.20585205027817788</c:v>
                </c:pt>
                <c:pt idx="3282">
                  <c:v>0.22302355931039175</c:v>
                </c:pt>
                <c:pt idx="3283">
                  <c:v>0.23909609176454374</c:v>
                </c:pt>
                <c:pt idx="3284">
                  <c:v>0.24747578817226507</c:v>
                </c:pt>
                <c:pt idx="3285">
                  <c:v>0.24060718455937924</c:v>
                </c:pt>
                <c:pt idx="3286">
                  <c:v>0.24060718455937924</c:v>
                </c:pt>
                <c:pt idx="3287">
                  <c:v>0.24060718455937924</c:v>
                </c:pt>
                <c:pt idx="3288">
                  <c:v>0.24294250978775991</c:v>
                </c:pt>
                <c:pt idx="3289">
                  <c:v>0.23456281338003926</c:v>
                </c:pt>
                <c:pt idx="3290">
                  <c:v>0.22549625661103079</c:v>
                </c:pt>
                <c:pt idx="3291">
                  <c:v>0.22261144309361836</c:v>
                </c:pt>
                <c:pt idx="3292">
                  <c:v>0.21320145614396599</c:v>
                </c:pt>
                <c:pt idx="3293">
                  <c:v>0.21320145614396599</c:v>
                </c:pt>
                <c:pt idx="3294">
                  <c:v>0.21320145614396599</c:v>
                </c:pt>
                <c:pt idx="3295">
                  <c:v>0.20605810838656424</c:v>
                </c:pt>
                <c:pt idx="3296">
                  <c:v>0.19431279620852968</c:v>
                </c:pt>
                <c:pt idx="3297">
                  <c:v>0.20564599216979176</c:v>
                </c:pt>
                <c:pt idx="3298">
                  <c:v>0.20633285253107991</c:v>
                </c:pt>
                <c:pt idx="3299">
                  <c:v>0.2099045264097803</c:v>
                </c:pt>
                <c:pt idx="3300">
                  <c:v>0.2099045264097803</c:v>
                </c:pt>
                <c:pt idx="3301">
                  <c:v>0.2099045264097803</c:v>
                </c:pt>
                <c:pt idx="3302">
                  <c:v>0.2037227831581834</c:v>
                </c:pt>
                <c:pt idx="3303">
                  <c:v>0.18964214575176869</c:v>
                </c:pt>
                <c:pt idx="3304">
                  <c:v>0.19156535476337591</c:v>
                </c:pt>
                <c:pt idx="3305">
                  <c:v>0.19932687684593642</c:v>
                </c:pt>
                <c:pt idx="3306">
                  <c:v>0.18991688989628472</c:v>
                </c:pt>
                <c:pt idx="3307">
                  <c:v>0.18991688989628472</c:v>
                </c:pt>
                <c:pt idx="3308">
                  <c:v>0.18991688989628472</c:v>
                </c:pt>
                <c:pt idx="3309">
                  <c:v>0.18002610069372804</c:v>
                </c:pt>
                <c:pt idx="3310">
                  <c:v>0.18531492547564971</c:v>
                </c:pt>
                <c:pt idx="3311">
                  <c:v>0.18112507727178917</c:v>
                </c:pt>
                <c:pt idx="3312">
                  <c:v>0.17247063671955387</c:v>
                </c:pt>
                <c:pt idx="3313">
                  <c:v>0.17137166014149241</c:v>
                </c:pt>
                <c:pt idx="3314">
                  <c:v>0.17137166014149241</c:v>
                </c:pt>
                <c:pt idx="3315">
                  <c:v>0.17137166014149241</c:v>
                </c:pt>
                <c:pt idx="3316">
                  <c:v>0.17727865924857367</c:v>
                </c:pt>
                <c:pt idx="3317">
                  <c:v>0.1853149254756499</c:v>
                </c:pt>
                <c:pt idx="3318">
                  <c:v>0.18153719348856356</c:v>
                </c:pt>
                <c:pt idx="3319">
                  <c:v>0.17260800879181171</c:v>
                </c:pt>
                <c:pt idx="3320">
                  <c:v>0.16917370698536888</c:v>
                </c:pt>
                <c:pt idx="3321">
                  <c:v>0.16917370698536888</c:v>
                </c:pt>
                <c:pt idx="3322">
                  <c:v>0.16917370698536888</c:v>
                </c:pt>
                <c:pt idx="3323">
                  <c:v>0.17727865924857367</c:v>
                </c:pt>
                <c:pt idx="3324">
                  <c:v>0.17954529844082695</c:v>
                </c:pt>
                <c:pt idx="3325">
                  <c:v>0.18366646060855737</c:v>
                </c:pt>
                <c:pt idx="3326">
                  <c:v>0.18648258808984092</c:v>
                </c:pt>
                <c:pt idx="3327">
                  <c:v>0.18565835565629488</c:v>
                </c:pt>
                <c:pt idx="3328">
                  <c:v>0.18565835565629488</c:v>
                </c:pt>
                <c:pt idx="3329">
                  <c:v>0.18565835565629488</c:v>
                </c:pt>
                <c:pt idx="3330">
                  <c:v>0.18181193763307824</c:v>
                </c:pt>
                <c:pt idx="3331">
                  <c:v>0.17975135654921301</c:v>
                </c:pt>
                <c:pt idx="3332">
                  <c:v>0.18222405384985121</c:v>
                </c:pt>
                <c:pt idx="3333">
                  <c:v>0.19156535476337541</c:v>
                </c:pt>
                <c:pt idx="3334">
                  <c:v>0.18806236692080391</c:v>
                </c:pt>
                <c:pt idx="3335">
                  <c:v>0.18806236692080391</c:v>
                </c:pt>
                <c:pt idx="3336">
                  <c:v>0.18806236692080391</c:v>
                </c:pt>
                <c:pt idx="3337">
                  <c:v>0.19616731918400898</c:v>
                </c:pt>
                <c:pt idx="3338">
                  <c:v>0.19609863314788056</c:v>
                </c:pt>
                <c:pt idx="3339">
                  <c:v>0.19602994711175126</c:v>
                </c:pt>
                <c:pt idx="3340">
                  <c:v>0.18813105295693291</c:v>
                </c:pt>
                <c:pt idx="3341">
                  <c:v>0.19486228449756146</c:v>
                </c:pt>
                <c:pt idx="3342">
                  <c:v>0.19486228449756146</c:v>
                </c:pt>
                <c:pt idx="3343">
                  <c:v>0.19486228449756146</c:v>
                </c:pt>
                <c:pt idx="3344">
                  <c:v>0.20173088811044693</c:v>
                </c:pt>
                <c:pt idx="3345">
                  <c:v>0.20667628271172417</c:v>
                </c:pt>
                <c:pt idx="3346">
                  <c:v>0.20859949172333253</c:v>
                </c:pt>
                <c:pt idx="3347">
                  <c:v>0.19967030702658037</c:v>
                </c:pt>
                <c:pt idx="3348">
                  <c:v>0.20193694621883274</c:v>
                </c:pt>
                <c:pt idx="3349">
                  <c:v>0.20193694621883274</c:v>
                </c:pt>
                <c:pt idx="3350">
                  <c:v>0.20193694621883274</c:v>
                </c:pt>
                <c:pt idx="3351">
                  <c:v>0.20928635208462082</c:v>
                </c:pt>
                <c:pt idx="3352">
                  <c:v>0.20839343361494544</c:v>
                </c:pt>
                <c:pt idx="3353">
                  <c:v>0.20331066694140976</c:v>
                </c:pt>
                <c:pt idx="3354">
                  <c:v>0.20296723676076631</c:v>
                </c:pt>
                <c:pt idx="3355">
                  <c:v>0.2066075966755947</c:v>
                </c:pt>
                <c:pt idx="3356">
                  <c:v>0.2066075966755947</c:v>
                </c:pt>
                <c:pt idx="3357">
                  <c:v>0.2066075966755947</c:v>
                </c:pt>
                <c:pt idx="3358">
                  <c:v>0.20152483000205978</c:v>
                </c:pt>
                <c:pt idx="3359">
                  <c:v>0.21004189848203844</c:v>
                </c:pt>
                <c:pt idx="3360">
                  <c:v>0.20111271378528661</c:v>
                </c:pt>
                <c:pt idx="3361">
                  <c:v>0.18888659935435048</c:v>
                </c:pt>
                <c:pt idx="3362">
                  <c:v>0.18936740160725313</c:v>
                </c:pt>
                <c:pt idx="3363">
                  <c:v>0.18936740160725313</c:v>
                </c:pt>
                <c:pt idx="3364">
                  <c:v>0.18936740160725313</c:v>
                </c:pt>
                <c:pt idx="3365">
                  <c:v>0.18675733223435667</c:v>
                </c:pt>
                <c:pt idx="3366">
                  <c:v>0.18648258808984094</c:v>
                </c:pt>
                <c:pt idx="3367">
                  <c:v>0.17563019438148203</c:v>
                </c:pt>
                <c:pt idx="3368">
                  <c:v>0.18139982141630584</c:v>
                </c:pt>
                <c:pt idx="3369">
                  <c:v>0.18222405384985171</c:v>
                </c:pt>
                <c:pt idx="3370">
                  <c:v>0.18222405384985171</c:v>
                </c:pt>
                <c:pt idx="3371">
                  <c:v>0.18222405384985171</c:v>
                </c:pt>
                <c:pt idx="3372">
                  <c:v>0.16752524211827671</c:v>
                </c:pt>
                <c:pt idx="3373">
                  <c:v>0.16134349886668031</c:v>
                </c:pt>
                <c:pt idx="3374">
                  <c:v>0.1649838587815092</c:v>
                </c:pt>
                <c:pt idx="3375">
                  <c:v>0.15646679030153188</c:v>
                </c:pt>
                <c:pt idx="3376">
                  <c:v>0.15035373308606348</c:v>
                </c:pt>
                <c:pt idx="3377">
                  <c:v>0.15035373308606348</c:v>
                </c:pt>
                <c:pt idx="3378">
                  <c:v>0.15035373308606348</c:v>
                </c:pt>
                <c:pt idx="3379">
                  <c:v>0.13716601414932345</c:v>
                </c:pt>
                <c:pt idx="3380">
                  <c:v>0.13380039837900903</c:v>
                </c:pt>
                <c:pt idx="3381">
                  <c:v>0.12603887629644839</c:v>
                </c:pt>
                <c:pt idx="3382">
                  <c:v>0.11415619204615669</c:v>
                </c:pt>
                <c:pt idx="3383">
                  <c:v>0.11930764475582079</c:v>
                </c:pt>
                <c:pt idx="3384">
                  <c:v>0.11930764475582079</c:v>
                </c:pt>
                <c:pt idx="3385">
                  <c:v>0.11930764475582079</c:v>
                </c:pt>
                <c:pt idx="3386">
                  <c:v>0.12782471323579817</c:v>
                </c:pt>
                <c:pt idx="3387">
                  <c:v>0.13277010783707599</c:v>
                </c:pt>
                <c:pt idx="3388">
                  <c:v>0.1289236898138604</c:v>
                </c:pt>
                <c:pt idx="3389">
                  <c:v>0.12967923621127775</c:v>
                </c:pt>
                <c:pt idx="3390">
                  <c:v>0.13297616594546274</c:v>
                </c:pt>
                <c:pt idx="3391">
                  <c:v>0.13297616594546274</c:v>
                </c:pt>
                <c:pt idx="3392">
                  <c:v>0.13297616594546274</c:v>
                </c:pt>
                <c:pt idx="3393">
                  <c:v>0.12617624836870617</c:v>
                </c:pt>
                <c:pt idx="3394">
                  <c:v>0.12178034205646006</c:v>
                </c:pt>
                <c:pt idx="3395">
                  <c:v>0.12569544611580424</c:v>
                </c:pt>
                <c:pt idx="3396">
                  <c:v>0.12645099251322212</c:v>
                </c:pt>
                <c:pt idx="3397">
                  <c:v>0.11937633079194956</c:v>
                </c:pt>
                <c:pt idx="3398">
                  <c:v>0.11937633079194956</c:v>
                </c:pt>
                <c:pt idx="3399">
                  <c:v>0.11937633079194956</c:v>
                </c:pt>
                <c:pt idx="3400">
                  <c:v>0.11656020331066652</c:v>
                </c:pt>
                <c:pt idx="3401">
                  <c:v>0.10666941410811152</c:v>
                </c:pt>
                <c:pt idx="3402">
                  <c:v>0.11120269249261602</c:v>
                </c:pt>
                <c:pt idx="3403">
                  <c:v>0.11504911051583178</c:v>
                </c:pt>
                <c:pt idx="3404">
                  <c:v>0.11587334294937811</c:v>
                </c:pt>
                <c:pt idx="3405">
                  <c:v>0.11587334294937811</c:v>
                </c:pt>
                <c:pt idx="3406">
                  <c:v>0.11587334294937811</c:v>
                </c:pt>
                <c:pt idx="3407">
                  <c:v>0.11862078439453252</c:v>
                </c:pt>
                <c:pt idx="3408">
                  <c:v>0.11724706367195536</c:v>
                </c:pt>
                <c:pt idx="3409">
                  <c:v>0.10543306545779242</c:v>
                </c:pt>
                <c:pt idx="3410">
                  <c:v>0.11182086681777564</c:v>
                </c:pt>
                <c:pt idx="3411">
                  <c:v>0.11044714609519847</c:v>
                </c:pt>
                <c:pt idx="3412">
                  <c:v>0.11044714609519847</c:v>
                </c:pt>
                <c:pt idx="3413">
                  <c:v>0.11044714609519847</c:v>
                </c:pt>
                <c:pt idx="3414">
                  <c:v>0.10824919293907542</c:v>
                </c:pt>
                <c:pt idx="3415">
                  <c:v>9.8633147881035624E-2</c:v>
                </c:pt>
                <c:pt idx="3416">
                  <c:v>0.10350985644618459</c:v>
                </c:pt>
                <c:pt idx="3417">
                  <c:v>0.10227350779586497</c:v>
                </c:pt>
                <c:pt idx="3418">
                  <c:v>9.8701833917164847E-2</c:v>
                </c:pt>
                <c:pt idx="3419">
                  <c:v>9.8701833917164847E-2</c:v>
                </c:pt>
                <c:pt idx="3420">
                  <c:v>9.8701833917164847E-2</c:v>
                </c:pt>
                <c:pt idx="3421">
                  <c:v>9.5267532110722267E-2</c:v>
                </c:pt>
                <c:pt idx="3422">
                  <c:v>8.970396318428546E-2</c:v>
                </c:pt>
                <c:pt idx="3423">
                  <c:v>7.6584930283673691E-2</c:v>
                </c:pt>
                <c:pt idx="3424">
                  <c:v>7.555463974174105E-2</c:v>
                </c:pt>
                <c:pt idx="3425">
                  <c:v>6.1542688371454456E-2</c:v>
                </c:pt>
                <c:pt idx="3426">
                  <c:v>6.1542688371454456E-2</c:v>
                </c:pt>
                <c:pt idx="3427">
                  <c:v>6.1542688371454456E-2</c:v>
                </c:pt>
                <c:pt idx="3428">
                  <c:v>6.2435606841129906E-2</c:v>
                </c:pt>
                <c:pt idx="3429">
                  <c:v>6.4221443780479767E-2</c:v>
                </c:pt>
                <c:pt idx="3430">
                  <c:v>5.9619479359846919E-2</c:v>
                </c:pt>
                <c:pt idx="3431">
                  <c:v>6.703757126176281E-2</c:v>
                </c:pt>
                <c:pt idx="3432">
                  <c:v>6.0306339721135457E-2</c:v>
                </c:pt>
                <c:pt idx="3433">
                  <c:v>6.0306339721135457E-2</c:v>
                </c:pt>
                <c:pt idx="3434">
                  <c:v>6.0306339721135457E-2</c:v>
                </c:pt>
                <c:pt idx="3435">
                  <c:v>5.2888247819219143E-2</c:v>
                </c:pt>
                <c:pt idx="3436">
                  <c:v>5.3369050072121123E-2</c:v>
                </c:pt>
                <c:pt idx="3437">
                  <c:v>4.7324678892781906E-2</c:v>
                </c:pt>
                <c:pt idx="3438">
                  <c:v>4.4371179339240972E-2</c:v>
                </c:pt>
                <c:pt idx="3439">
                  <c:v>3.283192526959345E-2</c:v>
                </c:pt>
                <c:pt idx="3440">
                  <c:v>3.283192526959345E-2</c:v>
                </c:pt>
                <c:pt idx="3441">
                  <c:v>3.283192526959345E-2</c:v>
                </c:pt>
                <c:pt idx="3442">
                  <c:v>2.5276461295419272E-2</c:v>
                </c:pt>
                <c:pt idx="3443">
                  <c:v>3.4274332028299409E-2</c:v>
                </c:pt>
                <c:pt idx="3444">
                  <c:v>3.8944982485061216E-2</c:v>
                </c:pt>
                <c:pt idx="3445">
                  <c:v>4.1142935641184757E-2</c:v>
                </c:pt>
                <c:pt idx="3446">
                  <c:v>3.4617762208943442E-2</c:v>
                </c:pt>
                <c:pt idx="3447">
                  <c:v>3.4617762208943442E-2</c:v>
                </c:pt>
                <c:pt idx="3448">
                  <c:v>3.4617762208943442E-2</c:v>
                </c:pt>
                <c:pt idx="3449">
                  <c:v>3.564805275087625E-2</c:v>
                </c:pt>
                <c:pt idx="3450">
                  <c:v>2.3147194175424681E-2</c:v>
                </c:pt>
                <c:pt idx="3451">
                  <c:v>3.0221855896696681E-2</c:v>
                </c:pt>
                <c:pt idx="3452">
                  <c:v>2.7749158596057876E-2</c:v>
                </c:pt>
                <c:pt idx="3453">
                  <c:v>4.0250017171509452E-2</c:v>
                </c:pt>
                <c:pt idx="3454">
                  <c:v>4.0250017171509452E-2</c:v>
                </c:pt>
                <c:pt idx="3455">
                  <c:v>4.0250017171509452E-2</c:v>
                </c:pt>
                <c:pt idx="3456">
                  <c:v>5.9756851432104484E-2</c:v>
                </c:pt>
                <c:pt idx="3457">
                  <c:v>6.5389106394670549E-2</c:v>
                </c:pt>
                <c:pt idx="3458">
                  <c:v>7.2807198296586814E-2</c:v>
                </c:pt>
                <c:pt idx="3459">
                  <c:v>7.1776907754653979E-2</c:v>
                </c:pt>
                <c:pt idx="3460">
                  <c:v>7.8782883439797433E-2</c:v>
                </c:pt>
                <c:pt idx="3461">
                  <c:v>7.8782883439797433E-2</c:v>
                </c:pt>
                <c:pt idx="3462">
                  <c:v>7.8782883439797433E-2</c:v>
                </c:pt>
                <c:pt idx="3463">
                  <c:v>8.2491929390755336E-2</c:v>
                </c:pt>
                <c:pt idx="3464">
                  <c:v>7.6241500103029658E-2</c:v>
                </c:pt>
                <c:pt idx="3465">
                  <c:v>7.2807198296587008E-2</c:v>
                </c:pt>
                <c:pt idx="3466">
                  <c:v>6.9716326670788933E-2</c:v>
                </c:pt>
                <c:pt idx="3467">
                  <c:v>6.559516450305726E-2</c:v>
                </c:pt>
                <c:pt idx="3468">
                  <c:v>6.559516450305726E-2</c:v>
                </c:pt>
                <c:pt idx="3469">
                  <c:v>6.559516450305726E-2</c:v>
                </c:pt>
                <c:pt idx="3470">
                  <c:v>6.655676900886133E-2</c:v>
                </c:pt>
                <c:pt idx="3471">
                  <c:v>6.6282024864346423E-2</c:v>
                </c:pt>
                <c:pt idx="3472">
                  <c:v>6.3878013599836039E-2</c:v>
                </c:pt>
                <c:pt idx="3473">
                  <c:v>7.4249605055293294E-2</c:v>
                </c:pt>
                <c:pt idx="3474">
                  <c:v>7.3081942441102443E-2</c:v>
                </c:pt>
                <c:pt idx="3475">
                  <c:v>7.3081942441102443E-2</c:v>
                </c:pt>
                <c:pt idx="3476">
                  <c:v>7.3081942441102443E-2</c:v>
                </c:pt>
                <c:pt idx="3477">
                  <c:v>7.2395082079814072E-2</c:v>
                </c:pt>
                <c:pt idx="3478">
                  <c:v>7.1433477574009974E-2</c:v>
                </c:pt>
                <c:pt idx="3479">
                  <c:v>6.655676900886133E-2</c:v>
                </c:pt>
                <c:pt idx="3480">
                  <c:v>7.2875884332715982E-2</c:v>
                </c:pt>
                <c:pt idx="3481">
                  <c:v>6.8411291984340816E-2</c:v>
                </c:pt>
                <c:pt idx="3482">
                  <c:v>6.8411291984340816E-2</c:v>
                </c:pt>
                <c:pt idx="3483">
                  <c:v>6.8411291984340816E-2</c:v>
                </c:pt>
                <c:pt idx="3484">
                  <c:v>6.5457792430799772E-2</c:v>
                </c:pt>
                <c:pt idx="3485">
                  <c:v>6.4084071708222529E-2</c:v>
                </c:pt>
                <c:pt idx="3486">
                  <c:v>7.5898069922385514E-2</c:v>
                </c:pt>
                <c:pt idx="3487">
                  <c:v>8.1805069029467381E-2</c:v>
                </c:pt>
                <c:pt idx="3488">
                  <c:v>7.4799093344324066E-2</c:v>
                </c:pt>
                <c:pt idx="3489">
                  <c:v>7.4799093344324066E-2</c:v>
                </c:pt>
                <c:pt idx="3490">
                  <c:v>7.4799093344324066E-2</c:v>
                </c:pt>
                <c:pt idx="3491">
                  <c:v>7.7409162717220203E-2</c:v>
                </c:pt>
                <c:pt idx="3492">
                  <c:v>8.1118208668178149E-2</c:v>
                </c:pt>
                <c:pt idx="3493">
                  <c:v>8.1599010921080267E-2</c:v>
                </c:pt>
                <c:pt idx="3494">
                  <c:v>9.0802939762346893E-2</c:v>
                </c:pt>
                <c:pt idx="3495">
                  <c:v>8.3796964077204189E-2</c:v>
                </c:pt>
                <c:pt idx="3496">
                  <c:v>8.3796964077204189E-2</c:v>
                </c:pt>
                <c:pt idx="3497">
                  <c:v>8.3796964077204189E-2</c:v>
                </c:pt>
                <c:pt idx="3498">
                  <c:v>8.1461638848822709E-2</c:v>
                </c:pt>
                <c:pt idx="3499">
                  <c:v>7.9469743801085901E-2</c:v>
                </c:pt>
                <c:pt idx="3500">
                  <c:v>7.58980699223855E-2</c:v>
                </c:pt>
                <c:pt idx="3501">
                  <c:v>6.9853698743046463E-2</c:v>
                </c:pt>
                <c:pt idx="3502">
                  <c:v>7.5211209561096837E-2</c:v>
                </c:pt>
                <c:pt idx="3503">
                  <c:v>7.5211209561096837E-2</c:v>
                </c:pt>
                <c:pt idx="3504">
                  <c:v>7.5211209561096837E-2</c:v>
                </c:pt>
                <c:pt idx="3505">
                  <c:v>6.9372896490144123E-2</c:v>
                </c:pt>
                <c:pt idx="3506">
                  <c:v>6.51143622501551E-2</c:v>
                </c:pt>
                <c:pt idx="3507">
                  <c:v>6.6625455044989845E-2</c:v>
                </c:pt>
                <c:pt idx="3508">
                  <c:v>7.685967442818932E-2</c:v>
                </c:pt>
                <c:pt idx="3509">
                  <c:v>7.816470911463759E-2</c:v>
                </c:pt>
                <c:pt idx="3510">
                  <c:v>7.816470911463759E-2</c:v>
                </c:pt>
                <c:pt idx="3511">
                  <c:v>7.816470911463759E-2</c:v>
                </c:pt>
                <c:pt idx="3512">
                  <c:v>7.8508139295281998E-2</c:v>
                </c:pt>
                <c:pt idx="3513">
                  <c:v>8.7162579847517699E-2</c:v>
                </c:pt>
                <c:pt idx="3514">
                  <c:v>8.4346452366234767E-2</c:v>
                </c:pt>
                <c:pt idx="3515">
                  <c:v>8.0912150559792062E-2</c:v>
                </c:pt>
                <c:pt idx="3516">
                  <c:v>8.7918126244934933E-2</c:v>
                </c:pt>
                <c:pt idx="3517">
                  <c:v>8.7918126244934933E-2</c:v>
                </c:pt>
                <c:pt idx="3518">
                  <c:v>8.7918126244934933E-2</c:v>
                </c:pt>
                <c:pt idx="3519">
                  <c:v>7.7821278933993432E-2</c:v>
                </c:pt>
                <c:pt idx="3520">
                  <c:v>7.9401057764957095E-2</c:v>
                </c:pt>
                <c:pt idx="3521">
                  <c:v>8.4209080293977001E-2</c:v>
                </c:pt>
                <c:pt idx="3522">
                  <c:v>8.0637406415277058E-2</c:v>
                </c:pt>
                <c:pt idx="3523">
                  <c:v>7.047187306820589E-2</c:v>
                </c:pt>
                <c:pt idx="3524">
                  <c:v>7.047187306820589E-2</c:v>
                </c:pt>
                <c:pt idx="3525">
                  <c:v>7.047187306820589E-2</c:v>
                </c:pt>
                <c:pt idx="3526">
                  <c:v>6.3809327563707052E-2</c:v>
                </c:pt>
                <c:pt idx="3527">
                  <c:v>6.5251734322413074E-2</c:v>
                </c:pt>
                <c:pt idx="3528">
                  <c:v>6.3671955491449356E-2</c:v>
                </c:pt>
                <c:pt idx="3529">
                  <c:v>5.5292259083729332E-2</c:v>
                </c:pt>
                <c:pt idx="3530">
                  <c:v>4.8148911326328502E-2</c:v>
                </c:pt>
                <c:pt idx="3531">
                  <c:v>4.8148911326328502E-2</c:v>
                </c:pt>
                <c:pt idx="3532">
                  <c:v>4.8148911326328502E-2</c:v>
                </c:pt>
                <c:pt idx="3533">
                  <c:v>4.9728690157292532E-2</c:v>
                </c:pt>
                <c:pt idx="3534">
                  <c:v>5.2064015385673082E-2</c:v>
                </c:pt>
                <c:pt idx="3535">
                  <c:v>5.3025619891477138E-2</c:v>
                </c:pt>
                <c:pt idx="3536">
                  <c:v>4.6225702314720285E-2</c:v>
                </c:pt>
                <c:pt idx="3537">
                  <c:v>4.9934748265678681E-2</c:v>
                </c:pt>
                <c:pt idx="3538">
                  <c:v>4.9934748265678681E-2</c:v>
                </c:pt>
                <c:pt idx="3539">
                  <c:v>4.9934748265678681E-2</c:v>
                </c:pt>
                <c:pt idx="3540">
                  <c:v>5.1377155024384447E-2</c:v>
                </c:pt>
                <c:pt idx="3541">
                  <c:v>5.7627584312110423E-2</c:v>
                </c:pt>
                <c:pt idx="3542">
                  <c:v>6.7381001442407912E-2</c:v>
                </c:pt>
                <c:pt idx="3543">
                  <c:v>6.8892094237243059E-2</c:v>
                </c:pt>
                <c:pt idx="3544">
                  <c:v>6.1336630263068917E-2</c:v>
                </c:pt>
                <c:pt idx="3545">
                  <c:v>6.1336630263068917E-2</c:v>
                </c:pt>
                <c:pt idx="3546">
                  <c:v>6.1336630263068917E-2</c:v>
                </c:pt>
                <c:pt idx="3547">
                  <c:v>5.2064015385673082E-2</c:v>
                </c:pt>
                <c:pt idx="3548">
                  <c:v>5.0690294663096103E-2</c:v>
                </c:pt>
                <c:pt idx="3549">
                  <c:v>5.5704375300502429E-2</c:v>
                </c:pt>
                <c:pt idx="3550">
                  <c:v>5.9344735215332012E-2</c:v>
                </c:pt>
                <c:pt idx="3551">
                  <c:v>5.9482107287589514E-2</c:v>
                </c:pt>
                <c:pt idx="3552">
                  <c:v>5.9482107287589514E-2</c:v>
                </c:pt>
                <c:pt idx="3553">
                  <c:v>5.9482107287589514E-2</c:v>
                </c:pt>
                <c:pt idx="3554">
                  <c:v>5.7215468095337174E-2</c:v>
                </c:pt>
                <c:pt idx="3555">
                  <c:v>5.0690294663096103E-2</c:v>
                </c:pt>
                <c:pt idx="3556">
                  <c:v>5.9962909540491736E-2</c:v>
                </c:pt>
                <c:pt idx="3557">
                  <c:v>6.0993200082424433E-2</c:v>
                </c:pt>
                <c:pt idx="3558">
                  <c:v>5.8657874854043439E-2</c:v>
                </c:pt>
                <c:pt idx="3559">
                  <c:v>5.8657874854043439E-2</c:v>
                </c:pt>
                <c:pt idx="3560">
                  <c:v>5.8657874854043439E-2</c:v>
                </c:pt>
                <c:pt idx="3561">
                  <c:v>5.7971014492754547E-2</c:v>
                </c:pt>
                <c:pt idx="3562">
                  <c:v>5.7215468095337174E-2</c:v>
                </c:pt>
                <c:pt idx="3563">
                  <c:v>5.1102410879869234E-2</c:v>
                </c:pt>
                <c:pt idx="3564">
                  <c:v>4.4027749158597022E-2</c:v>
                </c:pt>
                <c:pt idx="3565">
                  <c:v>4.8217597362457225E-2</c:v>
                </c:pt>
                <c:pt idx="3566">
                  <c:v>4.8217597362457225E-2</c:v>
                </c:pt>
                <c:pt idx="3567">
                  <c:v>4.8217597362457225E-2</c:v>
                </c:pt>
                <c:pt idx="3568">
                  <c:v>4.9110515832132565E-2</c:v>
                </c:pt>
                <c:pt idx="3569">
                  <c:v>4.8904457723745874E-2</c:v>
                </c:pt>
                <c:pt idx="3570">
                  <c:v>3.6815715365067364E-2</c:v>
                </c:pt>
                <c:pt idx="3571">
                  <c:v>2.0949241019301602E-2</c:v>
                </c:pt>
                <c:pt idx="3572">
                  <c:v>2.2048217597363525E-2</c:v>
                </c:pt>
                <c:pt idx="3573">
                  <c:v>2.2048217597363525E-2</c:v>
                </c:pt>
                <c:pt idx="3574">
                  <c:v>2.2048217597363525E-2</c:v>
                </c:pt>
                <c:pt idx="3575">
                  <c:v>2.8779449137991131E-2</c:v>
                </c:pt>
                <c:pt idx="3576">
                  <c:v>2.6787554090254462E-2</c:v>
                </c:pt>
                <c:pt idx="3577">
                  <c:v>3.0771344185728182E-2</c:v>
                </c:pt>
                <c:pt idx="3578">
                  <c:v>2.905419328250659E-2</c:v>
                </c:pt>
                <c:pt idx="3579">
                  <c:v>2.2529019850265456E-2</c:v>
                </c:pt>
                <c:pt idx="3580">
                  <c:v>2.2529019850265456E-2</c:v>
                </c:pt>
                <c:pt idx="3581">
                  <c:v>2.2529019850265456E-2</c:v>
                </c:pt>
                <c:pt idx="3582">
                  <c:v>2.2391647778007857E-2</c:v>
                </c:pt>
                <c:pt idx="3583">
                  <c:v>1.7995741465761002E-2</c:v>
                </c:pt>
                <c:pt idx="3584">
                  <c:v>1.5042241912220033E-2</c:v>
                </c:pt>
                <c:pt idx="3585">
                  <c:v>2.1910845525105704E-2</c:v>
                </c:pt>
                <c:pt idx="3586">
                  <c:v>2.4726973006388597E-2</c:v>
                </c:pt>
                <c:pt idx="3587">
                  <c:v>2.4726973006388597E-2</c:v>
                </c:pt>
                <c:pt idx="3588">
                  <c:v>2.4726973006388597E-2</c:v>
                </c:pt>
                <c:pt idx="3589">
                  <c:v>2.9328937427022122E-2</c:v>
                </c:pt>
                <c:pt idx="3590">
                  <c:v>2.5345147331548246E-2</c:v>
                </c:pt>
                <c:pt idx="3591">
                  <c:v>2.3490624356069068E-2</c:v>
                </c:pt>
                <c:pt idx="3592">
                  <c:v>3.7021773473453708E-2</c:v>
                </c:pt>
                <c:pt idx="3593">
                  <c:v>3.6884401401196004E-2</c:v>
                </c:pt>
                <c:pt idx="3594">
                  <c:v>3.6884401401196004E-2</c:v>
                </c:pt>
                <c:pt idx="3595">
                  <c:v>3.6884401401196004E-2</c:v>
                </c:pt>
                <c:pt idx="3596">
                  <c:v>3.9631842846350435E-2</c:v>
                </c:pt>
                <c:pt idx="3597">
                  <c:v>3.8670238340546191E-2</c:v>
                </c:pt>
                <c:pt idx="3598">
                  <c:v>3.8738924376674942E-2</c:v>
                </c:pt>
                <c:pt idx="3599">
                  <c:v>4.430249330311254E-2</c:v>
                </c:pt>
                <c:pt idx="3600">
                  <c:v>4.5401469881173794E-2</c:v>
                </c:pt>
                <c:pt idx="3601">
                  <c:v>4.5401469881173794E-2</c:v>
                </c:pt>
                <c:pt idx="3602">
                  <c:v>4.5401469881173794E-2</c:v>
                </c:pt>
                <c:pt idx="3603">
                  <c:v>5.4674084758569393E-2</c:v>
                </c:pt>
                <c:pt idx="3604">
                  <c:v>5.2750875746961474E-2</c:v>
                </c:pt>
                <c:pt idx="3605">
                  <c:v>4.5744900061818188E-2</c:v>
                </c:pt>
                <c:pt idx="3606">
                  <c:v>5.2338759530188413E-2</c:v>
                </c:pt>
                <c:pt idx="3607">
                  <c:v>5.0072120337936135E-2</c:v>
                </c:pt>
                <c:pt idx="3608">
                  <c:v>5.0072120337936135E-2</c:v>
                </c:pt>
                <c:pt idx="3609">
                  <c:v>5.0072120337936135E-2</c:v>
                </c:pt>
                <c:pt idx="3610">
                  <c:v>4.4439865375369737E-2</c:v>
                </c:pt>
                <c:pt idx="3611">
                  <c:v>3.5579366714747811E-2</c:v>
                </c:pt>
                <c:pt idx="3612">
                  <c:v>2.9672367607666197E-2</c:v>
                </c:pt>
                <c:pt idx="3613">
                  <c:v>3.0427914005083642E-2</c:v>
                </c:pt>
                <c:pt idx="3614">
                  <c:v>3.6609657256680382E-2</c:v>
                </c:pt>
                <c:pt idx="3615">
                  <c:v>3.6609657256680382E-2</c:v>
                </c:pt>
                <c:pt idx="3616">
                  <c:v>3.6609657256680382E-2</c:v>
                </c:pt>
                <c:pt idx="3617">
                  <c:v>3.3862215811526056E-2</c:v>
                </c:pt>
                <c:pt idx="3618">
                  <c:v>2.0468438766399151E-2</c:v>
                </c:pt>
                <c:pt idx="3619">
                  <c:v>1.5042241912219589E-2</c:v>
                </c:pt>
                <c:pt idx="3620">
                  <c:v>1.4080637406415521E-2</c:v>
                </c:pt>
                <c:pt idx="3621">
                  <c:v>1.2020056322549872E-2</c:v>
                </c:pt>
                <c:pt idx="3622">
                  <c:v>1.2020056322549872E-2</c:v>
                </c:pt>
                <c:pt idx="3623">
                  <c:v>1.2020056322549872E-2</c:v>
                </c:pt>
                <c:pt idx="3624">
                  <c:v>1.2844288756096223E-2</c:v>
                </c:pt>
                <c:pt idx="3625">
                  <c:v>4.8080225290201414E-3</c:v>
                </c:pt>
                <c:pt idx="3626">
                  <c:v>-6.5938594683698833E-3</c:v>
                </c:pt>
                <c:pt idx="3627">
                  <c:v>-1.5660416237378801E-2</c:v>
                </c:pt>
                <c:pt idx="3628">
                  <c:v>-5.9756851432102541E-3</c:v>
                </c:pt>
                <c:pt idx="3629">
                  <c:v>-5.9756851432102541E-3</c:v>
                </c:pt>
                <c:pt idx="3630">
                  <c:v>-5.9756851432102541E-3</c:v>
                </c:pt>
                <c:pt idx="3631">
                  <c:v>-2.6787554090252907E-3</c:v>
                </c:pt>
                <c:pt idx="3632">
                  <c:v>1.5797788309637266E-3</c:v>
                </c:pt>
                <c:pt idx="3633">
                  <c:v>8.2423243354625697E-3</c:v>
                </c:pt>
                <c:pt idx="3634">
                  <c:v>1.1058451816745621E-2</c:v>
                </c:pt>
                <c:pt idx="3635">
                  <c:v>6.3191153238546524E-3</c:v>
                </c:pt>
                <c:pt idx="3636">
                  <c:v>6.3191153238546524E-3</c:v>
                </c:pt>
                <c:pt idx="3637">
                  <c:v>6.3191153238546524E-3</c:v>
                </c:pt>
                <c:pt idx="3638">
                  <c:v>7.6241500103029205E-3</c:v>
                </c:pt>
                <c:pt idx="3639">
                  <c:v>1.6622020743182971E-2</c:v>
                </c:pt>
                <c:pt idx="3640">
                  <c:v>2.2116903633491388E-2</c:v>
                </c:pt>
                <c:pt idx="3641">
                  <c:v>2.5345147331547586E-2</c:v>
                </c:pt>
                <c:pt idx="3642">
                  <c:v>2.5825949584449674E-2</c:v>
                </c:pt>
                <c:pt idx="3643">
                  <c:v>2.5825949584449674E-2</c:v>
                </c:pt>
                <c:pt idx="3644">
                  <c:v>2.5825949584449674E-2</c:v>
                </c:pt>
                <c:pt idx="3645">
                  <c:v>3.3312727522494714E-2</c:v>
                </c:pt>
                <c:pt idx="3646">
                  <c:v>4.0936877532797712E-2</c:v>
                </c:pt>
                <c:pt idx="3647">
                  <c:v>3.5648052750875805E-2</c:v>
                </c:pt>
                <c:pt idx="3648">
                  <c:v>3.338141355862359E-2</c:v>
                </c:pt>
                <c:pt idx="3649">
                  <c:v>2.1704787416718246E-2</c:v>
                </c:pt>
                <c:pt idx="3650">
                  <c:v>2.1704787416718246E-2</c:v>
                </c:pt>
                <c:pt idx="3651">
                  <c:v>2.1704787416718246E-2</c:v>
                </c:pt>
                <c:pt idx="3652">
                  <c:v>0</c:v>
                </c:pt>
              </c:numCache>
            </c:numRef>
          </c:val>
          <c:smooth val="0"/>
        </c:ser>
        <c:ser>
          <c:idx val="2"/>
          <c:order val="2"/>
          <c:tx>
            <c:strRef>
              <c:f>Data2!$N$2</c:f>
              <c:strCache>
                <c:ptCount val="1"/>
                <c:pt idx="0">
                  <c:v>UK Government Bonds +71.95%</c:v>
                </c:pt>
              </c:strCache>
            </c:strRef>
          </c:tx>
          <c:spPr>
            <a:ln w="38100">
              <a:solidFill>
                <a:srgbClr val="FF0000"/>
              </a:solidFill>
              <a:prstDash val="solid"/>
            </a:ln>
          </c:spPr>
          <c:marker>
            <c:symbol val="none"/>
          </c:marker>
          <c:cat>
            <c:numRef>
              <c:f>[0]!daterange10yr</c:f>
              <c:numCache>
                <c:formatCode>dd\-mmm\-yy</c:formatCode>
                <c:ptCount val="3653"/>
                <c:pt idx="0">
                  <c:v>41912</c:v>
                </c:pt>
                <c:pt idx="1">
                  <c:v>41911</c:v>
                </c:pt>
                <c:pt idx="2">
                  <c:v>41910</c:v>
                </c:pt>
                <c:pt idx="3">
                  <c:v>41909</c:v>
                </c:pt>
                <c:pt idx="4">
                  <c:v>41908</c:v>
                </c:pt>
                <c:pt idx="5">
                  <c:v>41907</c:v>
                </c:pt>
                <c:pt idx="6">
                  <c:v>41906</c:v>
                </c:pt>
                <c:pt idx="7">
                  <c:v>41905</c:v>
                </c:pt>
                <c:pt idx="8">
                  <c:v>41904</c:v>
                </c:pt>
                <c:pt idx="9">
                  <c:v>41903</c:v>
                </c:pt>
                <c:pt idx="10">
                  <c:v>41902</c:v>
                </c:pt>
                <c:pt idx="11">
                  <c:v>41901</c:v>
                </c:pt>
                <c:pt idx="12">
                  <c:v>41900</c:v>
                </c:pt>
                <c:pt idx="13">
                  <c:v>41899</c:v>
                </c:pt>
                <c:pt idx="14">
                  <c:v>41898</c:v>
                </c:pt>
                <c:pt idx="15">
                  <c:v>41897</c:v>
                </c:pt>
                <c:pt idx="16">
                  <c:v>41896</c:v>
                </c:pt>
                <c:pt idx="17">
                  <c:v>41895</c:v>
                </c:pt>
                <c:pt idx="18">
                  <c:v>41894</c:v>
                </c:pt>
                <c:pt idx="19">
                  <c:v>41893</c:v>
                </c:pt>
                <c:pt idx="20">
                  <c:v>41892</c:v>
                </c:pt>
                <c:pt idx="21">
                  <c:v>41891</c:v>
                </c:pt>
                <c:pt idx="22">
                  <c:v>41890</c:v>
                </c:pt>
                <c:pt idx="23">
                  <c:v>41889</c:v>
                </c:pt>
                <c:pt idx="24">
                  <c:v>41888</c:v>
                </c:pt>
                <c:pt idx="25">
                  <c:v>41887</c:v>
                </c:pt>
                <c:pt idx="26">
                  <c:v>41886</c:v>
                </c:pt>
                <c:pt idx="27">
                  <c:v>41885</c:v>
                </c:pt>
                <c:pt idx="28">
                  <c:v>41884</c:v>
                </c:pt>
                <c:pt idx="29">
                  <c:v>41883</c:v>
                </c:pt>
                <c:pt idx="30">
                  <c:v>41882</c:v>
                </c:pt>
                <c:pt idx="31">
                  <c:v>41881</c:v>
                </c:pt>
                <c:pt idx="32">
                  <c:v>41880</c:v>
                </c:pt>
                <c:pt idx="33">
                  <c:v>41879</c:v>
                </c:pt>
                <c:pt idx="34">
                  <c:v>41878</c:v>
                </c:pt>
                <c:pt idx="35">
                  <c:v>41877</c:v>
                </c:pt>
                <c:pt idx="36">
                  <c:v>41876</c:v>
                </c:pt>
                <c:pt idx="37">
                  <c:v>41875</c:v>
                </c:pt>
                <c:pt idx="38">
                  <c:v>41874</c:v>
                </c:pt>
                <c:pt idx="39">
                  <c:v>41873</c:v>
                </c:pt>
                <c:pt idx="40">
                  <c:v>41872</c:v>
                </c:pt>
                <c:pt idx="41">
                  <c:v>41871</c:v>
                </c:pt>
                <c:pt idx="42">
                  <c:v>41870</c:v>
                </c:pt>
                <c:pt idx="43">
                  <c:v>41869</c:v>
                </c:pt>
                <c:pt idx="44">
                  <c:v>41868</c:v>
                </c:pt>
                <c:pt idx="45">
                  <c:v>41867</c:v>
                </c:pt>
                <c:pt idx="46">
                  <c:v>41866</c:v>
                </c:pt>
                <c:pt idx="47">
                  <c:v>41865</c:v>
                </c:pt>
                <c:pt idx="48">
                  <c:v>41864</c:v>
                </c:pt>
                <c:pt idx="49">
                  <c:v>41863</c:v>
                </c:pt>
                <c:pt idx="50">
                  <c:v>41862</c:v>
                </c:pt>
                <c:pt idx="51">
                  <c:v>41861</c:v>
                </c:pt>
                <c:pt idx="52">
                  <c:v>41860</c:v>
                </c:pt>
                <c:pt idx="53">
                  <c:v>41859</c:v>
                </c:pt>
                <c:pt idx="54">
                  <c:v>41858</c:v>
                </c:pt>
                <c:pt idx="55">
                  <c:v>41857</c:v>
                </c:pt>
                <c:pt idx="56">
                  <c:v>41856</c:v>
                </c:pt>
                <c:pt idx="57">
                  <c:v>41855</c:v>
                </c:pt>
                <c:pt idx="58">
                  <c:v>41854</c:v>
                </c:pt>
                <c:pt idx="59">
                  <c:v>41853</c:v>
                </c:pt>
                <c:pt idx="60">
                  <c:v>41852</c:v>
                </c:pt>
                <c:pt idx="61">
                  <c:v>41851</c:v>
                </c:pt>
                <c:pt idx="62">
                  <c:v>41850</c:v>
                </c:pt>
                <c:pt idx="63">
                  <c:v>41849</c:v>
                </c:pt>
                <c:pt idx="64">
                  <c:v>41848</c:v>
                </c:pt>
                <c:pt idx="65">
                  <c:v>41847</c:v>
                </c:pt>
                <c:pt idx="66">
                  <c:v>41846</c:v>
                </c:pt>
                <c:pt idx="67">
                  <c:v>41845</c:v>
                </c:pt>
                <c:pt idx="68">
                  <c:v>41844</c:v>
                </c:pt>
                <c:pt idx="69">
                  <c:v>41843</c:v>
                </c:pt>
                <c:pt idx="70">
                  <c:v>41842</c:v>
                </c:pt>
                <c:pt idx="71">
                  <c:v>41841</c:v>
                </c:pt>
                <c:pt idx="72">
                  <c:v>41840</c:v>
                </c:pt>
                <c:pt idx="73">
                  <c:v>41839</c:v>
                </c:pt>
                <c:pt idx="74">
                  <c:v>41838</c:v>
                </c:pt>
                <c:pt idx="75">
                  <c:v>41837</c:v>
                </c:pt>
                <c:pt idx="76">
                  <c:v>41836</c:v>
                </c:pt>
                <c:pt idx="77">
                  <c:v>41835</c:v>
                </c:pt>
                <c:pt idx="78">
                  <c:v>41834</c:v>
                </c:pt>
                <c:pt idx="79">
                  <c:v>41833</c:v>
                </c:pt>
                <c:pt idx="80">
                  <c:v>41832</c:v>
                </c:pt>
                <c:pt idx="81">
                  <c:v>41831</c:v>
                </c:pt>
                <c:pt idx="82">
                  <c:v>41830</c:v>
                </c:pt>
                <c:pt idx="83">
                  <c:v>41829</c:v>
                </c:pt>
                <c:pt idx="84">
                  <c:v>41828</c:v>
                </c:pt>
                <c:pt idx="85">
                  <c:v>41827</c:v>
                </c:pt>
                <c:pt idx="86">
                  <c:v>41826</c:v>
                </c:pt>
                <c:pt idx="87">
                  <c:v>41825</c:v>
                </c:pt>
                <c:pt idx="88">
                  <c:v>41824</c:v>
                </c:pt>
                <c:pt idx="89">
                  <c:v>41823</c:v>
                </c:pt>
                <c:pt idx="90">
                  <c:v>41822</c:v>
                </c:pt>
                <c:pt idx="91">
                  <c:v>41821</c:v>
                </c:pt>
                <c:pt idx="92">
                  <c:v>41820</c:v>
                </c:pt>
                <c:pt idx="93">
                  <c:v>41819</c:v>
                </c:pt>
                <c:pt idx="94">
                  <c:v>41818</c:v>
                </c:pt>
                <c:pt idx="95">
                  <c:v>41817</c:v>
                </c:pt>
                <c:pt idx="96">
                  <c:v>41816</c:v>
                </c:pt>
                <c:pt idx="97">
                  <c:v>41815</c:v>
                </c:pt>
                <c:pt idx="98">
                  <c:v>41814</c:v>
                </c:pt>
                <c:pt idx="99">
                  <c:v>41813</c:v>
                </c:pt>
                <c:pt idx="100">
                  <c:v>41812</c:v>
                </c:pt>
                <c:pt idx="101">
                  <c:v>41811</c:v>
                </c:pt>
                <c:pt idx="102">
                  <c:v>41810</c:v>
                </c:pt>
                <c:pt idx="103">
                  <c:v>41809</c:v>
                </c:pt>
                <c:pt idx="104">
                  <c:v>41808</c:v>
                </c:pt>
                <c:pt idx="105">
                  <c:v>41807</c:v>
                </c:pt>
                <c:pt idx="106">
                  <c:v>41806</c:v>
                </c:pt>
                <c:pt idx="107">
                  <c:v>41805</c:v>
                </c:pt>
                <c:pt idx="108">
                  <c:v>41804</c:v>
                </c:pt>
                <c:pt idx="109">
                  <c:v>41803</c:v>
                </c:pt>
                <c:pt idx="110">
                  <c:v>41802</c:v>
                </c:pt>
                <c:pt idx="111">
                  <c:v>41801</c:v>
                </c:pt>
                <c:pt idx="112">
                  <c:v>41800</c:v>
                </c:pt>
                <c:pt idx="113">
                  <c:v>41799</c:v>
                </c:pt>
                <c:pt idx="114">
                  <c:v>41798</c:v>
                </c:pt>
                <c:pt idx="115">
                  <c:v>41797</c:v>
                </c:pt>
                <c:pt idx="116">
                  <c:v>41796</c:v>
                </c:pt>
                <c:pt idx="117">
                  <c:v>41795</c:v>
                </c:pt>
                <c:pt idx="118">
                  <c:v>41794</c:v>
                </c:pt>
                <c:pt idx="119">
                  <c:v>41793</c:v>
                </c:pt>
                <c:pt idx="120">
                  <c:v>41792</c:v>
                </c:pt>
                <c:pt idx="121">
                  <c:v>41791</c:v>
                </c:pt>
                <c:pt idx="122">
                  <c:v>41790</c:v>
                </c:pt>
                <c:pt idx="123">
                  <c:v>41789</c:v>
                </c:pt>
                <c:pt idx="124">
                  <c:v>41788</c:v>
                </c:pt>
                <c:pt idx="125">
                  <c:v>41787</c:v>
                </c:pt>
                <c:pt idx="126">
                  <c:v>41786</c:v>
                </c:pt>
                <c:pt idx="127">
                  <c:v>41785</c:v>
                </c:pt>
                <c:pt idx="128">
                  <c:v>41784</c:v>
                </c:pt>
                <c:pt idx="129">
                  <c:v>41783</c:v>
                </c:pt>
                <c:pt idx="130">
                  <c:v>41782</c:v>
                </c:pt>
                <c:pt idx="131">
                  <c:v>41781</c:v>
                </c:pt>
                <c:pt idx="132">
                  <c:v>41780</c:v>
                </c:pt>
                <c:pt idx="133">
                  <c:v>41779</c:v>
                </c:pt>
                <c:pt idx="134">
                  <c:v>41778</c:v>
                </c:pt>
                <c:pt idx="135">
                  <c:v>41777</c:v>
                </c:pt>
                <c:pt idx="136">
                  <c:v>41776</c:v>
                </c:pt>
                <c:pt idx="137">
                  <c:v>41775</c:v>
                </c:pt>
                <c:pt idx="138">
                  <c:v>41774</c:v>
                </c:pt>
                <c:pt idx="139">
                  <c:v>41773</c:v>
                </c:pt>
                <c:pt idx="140">
                  <c:v>41772</c:v>
                </c:pt>
                <c:pt idx="141">
                  <c:v>41771</c:v>
                </c:pt>
                <c:pt idx="142">
                  <c:v>41770</c:v>
                </c:pt>
                <c:pt idx="143">
                  <c:v>41769</c:v>
                </c:pt>
                <c:pt idx="144">
                  <c:v>41768</c:v>
                </c:pt>
                <c:pt idx="145">
                  <c:v>41767</c:v>
                </c:pt>
                <c:pt idx="146">
                  <c:v>41766</c:v>
                </c:pt>
                <c:pt idx="147">
                  <c:v>41765</c:v>
                </c:pt>
                <c:pt idx="148">
                  <c:v>41764</c:v>
                </c:pt>
                <c:pt idx="149">
                  <c:v>41763</c:v>
                </c:pt>
                <c:pt idx="150">
                  <c:v>41762</c:v>
                </c:pt>
                <c:pt idx="151">
                  <c:v>41761</c:v>
                </c:pt>
                <c:pt idx="152">
                  <c:v>41760</c:v>
                </c:pt>
                <c:pt idx="153">
                  <c:v>41759</c:v>
                </c:pt>
                <c:pt idx="154">
                  <c:v>41758</c:v>
                </c:pt>
                <c:pt idx="155">
                  <c:v>41757</c:v>
                </c:pt>
                <c:pt idx="156">
                  <c:v>41756</c:v>
                </c:pt>
                <c:pt idx="157">
                  <c:v>41755</c:v>
                </c:pt>
                <c:pt idx="158">
                  <c:v>41754</c:v>
                </c:pt>
                <c:pt idx="159">
                  <c:v>41753</c:v>
                </c:pt>
                <c:pt idx="160">
                  <c:v>41752</c:v>
                </c:pt>
                <c:pt idx="161">
                  <c:v>41751</c:v>
                </c:pt>
                <c:pt idx="162">
                  <c:v>41750</c:v>
                </c:pt>
                <c:pt idx="163">
                  <c:v>41749</c:v>
                </c:pt>
                <c:pt idx="164">
                  <c:v>41748</c:v>
                </c:pt>
                <c:pt idx="165">
                  <c:v>41747</c:v>
                </c:pt>
                <c:pt idx="166">
                  <c:v>41746</c:v>
                </c:pt>
                <c:pt idx="167">
                  <c:v>41745</c:v>
                </c:pt>
                <c:pt idx="168">
                  <c:v>41744</c:v>
                </c:pt>
                <c:pt idx="169">
                  <c:v>41743</c:v>
                </c:pt>
                <c:pt idx="170">
                  <c:v>41742</c:v>
                </c:pt>
                <c:pt idx="171">
                  <c:v>41741</c:v>
                </c:pt>
                <c:pt idx="172">
                  <c:v>41740</c:v>
                </c:pt>
                <c:pt idx="173">
                  <c:v>41739</c:v>
                </c:pt>
                <c:pt idx="174">
                  <c:v>41738</c:v>
                </c:pt>
                <c:pt idx="175">
                  <c:v>41737</c:v>
                </c:pt>
                <c:pt idx="176">
                  <c:v>41736</c:v>
                </c:pt>
                <c:pt idx="177">
                  <c:v>41735</c:v>
                </c:pt>
                <c:pt idx="178">
                  <c:v>41734</c:v>
                </c:pt>
                <c:pt idx="179">
                  <c:v>41733</c:v>
                </c:pt>
                <c:pt idx="180">
                  <c:v>41732</c:v>
                </c:pt>
                <c:pt idx="181">
                  <c:v>41731</c:v>
                </c:pt>
                <c:pt idx="182">
                  <c:v>41730</c:v>
                </c:pt>
                <c:pt idx="183">
                  <c:v>41729</c:v>
                </c:pt>
                <c:pt idx="184">
                  <c:v>41728</c:v>
                </c:pt>
                <c:pt idx="185">
                  <c:v>41727</c:v>
                </c:pt>
                <c:pt idx="186">
                  <c:v>41726</c:v>
                </c:pt>
                <c:pt idx="187">
                  <c:v>41725</c:v>
                </c:pt>
                <c:pt idx="188">
                  <c:v>41724</c:v>
                </c:pt>
                <c:pt idx="189">
                  <c:v>41723</c:v>
                </c:pt>
                <c:pt idx="190">
                  <c:v>41722</c:v>
                </c:pt>
                <c:pt idx="191">
                  <c:v>41721</c:v>
                </c:pt>
                <c:pt idx="192">
                  <c:v>41720</c:v>
                </c:pt>
                <c:pt idx="193">
                  <c:v>41719</c:v>
                </c:pt>
                <c:pt idx="194">
                  <c:v>41718</c:v>
                </c:pt>
                <c:pt idx="195">
                  <c:v>41717</c:v>
                </c:pt>
                <c:pt idx="196">
                  <c:v>41716</c:v>
                </c:pt>
                <c:pt idx="197">
                  <c:v>41715</c:v>
                </c:pt>
                <c:pt idx="198">
                  <c:v>41714</c:v>
                </c:pt>
                <c:pt idx="199">
                  <c:v>41713</c:v>
                </c:pt>
                <c:pt idx="200">
                  <c:v>41712</c:v>
                </c:pt>
                <c:pt idx="201">
                  <c:v>41711</c:v>
                </c:pt>
                <c:pt idx="202">
                  <c:v>41710</c:v>
                </c:pt>
                <c:pt idx="203">
                  <c:v>41709</c:v>
                </c:pt>
                <c:pt idx="204">
                  <c:v>41708</c:v>
                </c:pt>
                <c:pt idx="205">
                  <c:v>41707</c:v>
                </c:pt>
                <c:pt idx="206">
                  <c:v>41706</c:v>
                </c:pt>
                <c:pt idx="207">
                  <c:v>41705</c:v>
                </c:pt>
                <c:pt idx="208">
                  <c:v>41704</c:v>
                </c:pt>
                <c:pt idx="209">
                  <c:v>41703</c:v>
                </c:pt>
                <c:pt idx="210">
                  <c:v>41702</c:v>
                </c:pt>
                <c:pt idx="211">
                  <c:v>41701</c:v>
                </c:pt>
                <c:pt idx="212">
                  <c:v>41700</c:v>
                </c:pt>
                <c:pt idx="213">
                  <c:v>41699</c:v>
                </c:pt>
                <c:pt idx="214">
                  <c:v>41698</c:v>
                </c:pt>
                <c:pt idx="215">
                  <c:v>41697</c:v>
                </c:pt>
                <c:pt idx="216">
                  <c:v>41696</c:v>
                </c:pt>
                <c:pt idx="217">
                  <c:v>41695</c:v>
                </c:pt>
                <c:pt idx="218">
                  <c:v>41694</c:v>
                </c:pt>
                <c:pt idx="219">
                  <c:v>41693</c:v>
                </c:pt>
                <c:pt idx="220">
                  <c:v>41692</c:v>
                </c:pt>
                <c:pt idx="221">
                  <c:v>41691</c:v>
                </c:pt>
                <c:pt idx="222">
                  <c:v>41690</c:v>
                </c:pt>
                <c:pt idx="223">
                  <c:v>41689</c:v>
                </c:pt>
                <c:pt idx="224">
                  <c:v>41688</c:v>
                </c:pt>
                <c:pt idx="225">
                  <c:v>41687</c:v>
                </c:pt>
                <c:pt idx="226">
                  <c:v>41686</c:v>
                </c:pt>
                <c:pt idx="227">
                  <c:v>41685</c:v>
                </c:pt>
                <c:pt idx="228">
                  <c:v>41684</c:v>
                </c:pt>
                <c:pt idx="229">
                  <c:v>41683</c:v>
                </c:pt>
                <c:pt idx="230">
                  <c:v>41682</c:v>
                </c:pt>
                <c:pt idx="231">
                  <c:v>41681</c:v>
                </c:pt>
                <c:pt idx="232">
                  <c:v>41680</c:v>
                </c:pt>
                <c:pt idx="233">
                  <c:v>41679</c:v>
                </c:pt>
                <c:pt idx="234">
                  <c:v>41678</c:v>
                </c:pt>
                <c:pt idx="235">
                  <c:v>41677</c:v>
                </c:pt>
                <c:pt idx="236">
                  <c:v>41676</c:v>
                </c:pt>
                <c:pt idx="237">
                  <c:v>41675</c:v>
                </c:pt>
                <c:pt idx="238">
                  <c:v>41674</c:v>
                </c:pt>
                <c:pt idx="239">
                  <c:v>41673</c:v>
                </c:pt>
                <c:pt idx="240">
                  <c:v>41672</c:v>
                </c:pt>
                <c:pt idx="241">
                  <c:v>41671</c:v>
                </c:pt>
                <c:pt idx="242">
                  <c:v>41670</c:v>
                </c:pt>
                <c:pt idx="243">
                  <c:v>41669</c:v>
                </c:pt>
                <c:pt idx="244">
                  <c:v>41668</c:v>
                </c:pt>
                <c:pt idx="245">
                  <c:v>41667</c:v>
                </c:pt>
                <c:pt idx="246">
                  <c:v>41666</c:v>
                </c:pt>
                <c:pt idx="247">
                  <c:v>41665</c:v>
                </c:pt>
                <c:pt idx="248">
                  <c:v>41664</c:v>
                </c:pt>
                <c:pt idx="249">
                  <c:v>41663</c:v>
                </c:pt>
                <c:pt idx="250">
                  <c:v>41662</c:v>
                </c:pt>
                <c:pt idx="251">
                  <c:v>41661</c:v>
                </c:pt>
                <c:pt idx="252">
                  <c:v>41660</c:v>
                </c:pt>
                <c:pt idx="253">
                  <c:v>41659</c:v>
                </c:pt>
                <c:pt idx="254">
                  <c:v>41658</c:v>
                </c:pt>
                <c:pt idx="255">
                  <c:v>41657</c:v>
                </c:pt>
                <c:pt idx="256">
                  <c:v>41656</c:v>
                </c:pt>
                <c:pt idx="257">
                  <c:v>41655</c:v>
                </c:pt>
                <c:pt idx="258">
                  <c:v>41654</c:v>
                </c:pt>
                <c:pt idx="259">
                  <c:v>41653</c:v>
                </c:pt>
                <c:pt idx="260">
                  <c:v>41652</c:v>
                </c:pt>
                <c:pt idx="261">
                  <c:v>41651</c:v>
                </c:pt>
                <c:pt idx="262">
                  <c:v>41650</c:v>
                </c:pt>
                <c:pt idx="263">
                  <c:v>41649</c:v>
                </c:pt>
                <c:pt idx="264">
                  <c:v>41648</c:v>
                </c:pt>
                <c:pt idx="265">
                  <c:v>41647</c:v>
                </c:pt>
                <c:pt idx="266">
                  <c:v>41646</c:v>
                </c:pt>
                <c:pt idx="267">
                  <c:v>41645</c:v>
                </c:pt>
                <c:pt idx="268">
                  <c:v>41644</c:v>
                </c:pt>
                <c:pt idx="269">
                  <c:v>41643</c:v>
                </c:pt>
                <c:pt idx="270">
                  <c:v>41642</c:v>
                </c:pt>
                <c:pt idx="271">
                  <c:v>41641</c:v>
                </c:pt>
                <c:pt idx="272">
                  <c:v>41640</c:v>
                </c:pt>
                <c:pt idx="273">
                  <c:v>41639</c:v>
                </c:pt>
                <c:pt idx="274">
                  <c:v>41638</c:v>
                </c:pt>
                <c:pt idx="275">
                  <c:v>41637</c:v>
                </c:pt>
                <c:pt idx="276">
                  <c:v>41636</c:v>
                </c:pt>
                <c:pt idx="277">
                  <c:v>41635</c:v>
                </c:pt>
                <c:pt idx="278">
                  <c:v>41634</c:v>
                </c:pt>
                <c:pt idx="279">
                  <c:v>41633</c:v>
                </c:pt>
                <c:pt idx="280">
                  <c:v>41632</c:v>
                </c:pt>
                <c:pt idx="281">
                  <c:v>41631</c:v>
                </c:pt>
                <c:pt idx="282">
                  <c:v>41630</c:v>
                </c:pt>
                <c:pt idx="283">
                  <c:v>41629</c:v>
                </c:pt>
                <c:pt idx="284">
                  <c:v>41628</c:v>
                </c:pt>
                <c:pt idx="285">
                  <c:v>41627</c:v>
                </c:pt>
                <c:pt idx="286">
                  <c:v>41626</c:v>
                </c:pt>
                <c:pt idx="287">
                  <c:v>41625</c:v>
                </c:pt>
                <c:pt idx="288">
                  <c:v>41624</c:v>
                </c:pt>
                <c:pt idx="289">
                  <c:v>41623</c:v>
                </c:pt>
                <c:pt idx="290">
                  <c:v>41622</c:v>
                </c:pt>
                <c:pt idx="291">
                  <c:v>41621</c:v>
                </c:pt>
                <c:pt idx="292">
                  <c:v>41620</c:v>
                </c:pt>
                <c:pt idx="293">
                  <c:v>41619</c:v>
                </c:pt>
                <c:pt idx="294">
                  <c:v>41618</c:v>
                </c:pt>
                <c:pt idx="295">
                  <c:v>41617</c:v>
                </c:pt>
                <c:pt idx="296">
                  <c:v>41616</c:v>
                </c:pt>
                <c:pt idx="297">
                  <c:v>41615</c:v>
                </c:pt>
                <c:pt idx="298">
                  <c:v>41614</c:v>
                </c:pt>
                <c:pt idx="299">
                  <c:v>41613</c:v>
                </c:pt>
                <c:pt idx="300">
                  <c:v>41612</c:v>
                </c:pt>
                <c:pt idx="301">
                  <c:v>41611</c:v>
                </c:pt>
                <c:pt idx="302">
                  <c:v>41610</c:v>
                </c:pt>
                <c:pt idx="303">
                  <c:v>41609</c:v>
                </c:pt>
                <c:pt idx="304">
                  <c:v>41608</c:v>
                </c:pt>
                <c:pt idx="305">
                  <c:v>41607</c:v>
                </c:pt>
                <c:pt idx="306">
                  <c:v>41606</c:v>
                </c:pt>
                <c:pt idx="307">
                  <c:v>41605</c:v>
                </c:pt>
                <c:pt idx="308">
                  <c:v>41604</c:v>
                </c:pt>
                <c:pt idx="309">
                  <c:v>41603</c:v>
                </c:pt>
                <c:pt idx="310">
                  <c:v>41602</c:v>
                </c:pt>
                <c:pt idx="311">
                  <c:v>41601</c:v>
                </c:pt>
                <c:pt idx="312">
                  <c:v>41600</c:v>
                </c:pt>
                <c:pt idx="313">
                  <c:v>41599</c:v>
                </c:pt>
                <c:pt idx="314">
                  <c:v>41598</c:v>
                </c:pt>
                <c:pt idx="315">
                  <c:v>41597</c:v>
                </c:pt>
                <c:pt idx="316">
                  <c:v>41596</c:v>
                </c:pt>
                <c:pt idx="317">
                  <c:v>41595</c:v>
                </c:pt>
                <c:pt idx="318">
                  <c:v>41594</c:v>
                </c:pt>
                <c:pt idx="319">
                  <c:v>41593</c:v>
                </c:pt>
                <c:pt idx="320">
                  <c:v>41592</c:v>
                </c:pt>
                <c:pt idx="321">
                  <c:v>41591</c:v>
                </c:pt>
                <c:pt idx="322">
                  <c:v>41590</c:v>
                </c:pt>
                <c:pt idx="323">
                  <c:v>41589</c:v>
                </c:pt>
                <c:pt idx="324">
                  <c:v>41588</c:v>
                </c:pt>
                <c:pt idx="325">
                  <c:v>41587</c:v>
                </c:pt>
                <c:pt idx="326">
                  <c:v>41586</c:v>
                </c:pt>
                <c:pt idx="327">
                  <c:v>41585</c:v>
                </c:pt>
                <c:pt idx="328">
                  <c:v>41584</c:v>
                </c:pt>
                <c:pt idx="329">
                  <c:v>41583</c:v>
                </c:pt>
                <c:pt idx="330">
                  <c:v>41582</c:v>
                </c:pt>
                <c:pt idx="331">
                  <c:v>41581</c:v>
                </c:pt>
                <c:pt idx="332">
                  <c:v>41580</c:v>
                </c:pt>
                <c:pt idx="333">
                  <c:v>41579</c:v>
                </c:pt>
                <c:pt idx="334">
                  <c:v>41578</c:v>
                </c:pt>
                <c:pt idx="335">
                  <c:v>41577</c:v>
                </c:pt>
                <c:pt idx="336">
                  <c:v>41576</c:v>
                </c:pt>
                <c:pt idx="337">
                  <c:v>41575</c:v>
                </c:pt>
                <c:pt idx="338">
                  <c:v>41574</c:v>
                </c:pt>
                <c:pt idx="339">
                  <c:v>41573</c:v>
                </c:pt>
                <c:pt idx="340">
                  <c:v>41572</c:v>
                </c:pt>
                <c:pt idx="341">
                  <c:v>41571</c:v>
                </c:pt>
                <c:pt idx="342">
                  <c:v>41570</c:v>
                </c:pt>
                <c:pt idx="343">
                  <c:v>41569</c:v>
                </c:pt>
                <c:pt idx="344">
                  <c:v>41568</c:v>
                </c:pt>
                <c:pt idx="345">
                  <c:v>41567</c:v>
                </c:pt>
                <c:pt idx="346">
                  <c:v>41566</c:v>
                </c:pt>
                <c:pt idx="347">
                  <c:v>41565</c:v>
                </c:pt>
                <c:pt idx="348">
                  <c:v>41564</c:v>
                </c:pt>
                <c:pt idx="349">
                  <c:v>41563</c:v>
                </c:pt>
                <c:pt idx="350">
                  <c:v>41562</c:v>
                </c:pt>
                <c:pt idx="351">
                  <c:v>41561</c:v>
                </c:pt>
                <c:pt idx="352">
                  <c:v>41560</c:v>
                </c:pt>
                <c:pt idx="353">
                  <c:v>41559</c:v>
                </c:pt>
                <c:pt idx="354">
                  <c:v>41558</c:v>
                </c:pt>
                <c:pt idx="355">
                  <c:v>41557</c:v>
                </c:pt>
                <c:pt idx="356">
                  <c:v>41556</c:v>
                </c:pt>
                <c:pt idx="357">
                  <c:v>41555</c:v>
                </c:pt>
                <c:pt idx="358">
                  <c:v>41554</c:v>
                </c:pt>
                <c:pt idx="359">
                  <c:v>41553</c:v>
                </c:pt>
                <c:pt idx="360">
                  <c:v>41552</c:v>
                </c:pt>
                <c:pt idx="361">
                  <c:v>41551</c:v>
                </c:pt>
                <c:pt idx="362">
                  <c:v>41550</c:v>
                </c:pt>
                <c:pt idx="363">
                  <c:v>41549</c:v>
                </c:pt>
                <c:pt idx="364">
                  <c:v>41548</c:v>
                </c:pt>
                <c:pt idx="365">
                  <c:v>41547</c:v>
                </c:pt>
                <c:pt idx="366">
                  <c:v>41546</c:v>
                </c:pt>
                <c:pt idx="367">
                  <c:v>41545</c:v>
                </c:pt>
                <c:pt idx="368">
                  <c:v>41544</c:v>
                </c:pt>
                <c:pt idx="369">
                  <c:v>41543</c:v>
                </c:pt>
                <c:pt idx="370">
                  <c:v>41542</c:v>
                </c:pt>
                <c:pt idx="371">
                  <c:v>41541</c:v>
                </c:pt>
                <c:pt idx="372">
                  <c:v>41540</c:v>
                </c:pt>
                <c:pt idx="373">
                  <c:v>41539</c:v>
                </c:pt>
                <c:pt idx="374">
                  <c:v>41538</c:v>
                </c:pt>
                <c:pt idx="375">
                  <c:v>41537</c:v>
                </c:pt>
                <c:pt idx="376">
                  <c:v>41536</c:v>
                </c:pt>
                <c:pt idx="377">
                  <c:v>41535</c:v>
                </c:pt>
                <c:pt idx="378">
                  <c:v>41534</c:v>
                </c:pt>
                <c:pt idx="379">
                  <c:v>41533</c:v>
                </c:pt>
                <c:pt idx="380">
                  <c:v>41532</c:v>
                </c:pt>
                <c:pt idx="381">
                  <c:v>41531</c:v>
                </c:pt>
                <c:pt idx="382">
                  <c:v>41530</c:v>
                </c:pt>
                <c:pt idx="383">
                  <c:v>41529</c:v>
                </c:pt>
                <c:pt idx="384">
                  <c:v>41528</c:v>
                </c:pt>
                <c:pt idx="385">
                  <c:v>41527</c:v>
                </c:pt>
                <c:pt idx="386">
                  <c:v>41526</c:v>
                </c:pt>
                <c:pt idx="387">
                  <c:v>41525</c:v>
                </c:pt>
                <c:pt idx="388">
                  <c:v>41524</c:v>
                </c:pt>
                <c:pt idx="389">
                  <c:v>41523</c:v>
                </c:pt>
                <c:pt idx="390">
                  <c:v>41522</c:v>
                </c:pt>
                <c:pt idx="391">
                  <c:v>41521</c:v>
                </c:pt>
                <c:pt idx="392">
                  <c:v>41520</c:v>
                </c:pt>
                <c:pt idx="393">
                  <c:v>41519</c:v>
                </c:pt>
                <c:pt idx="394">
                  <c:v>41518</c:v>
                </c:pt>
                <c:pt idx="395">
                  <c:v>41517</c:v>
                </c:pt>
                <c:pt idx="396">
                  <c:v>41516</c:v>
                </c:pt>
                <c:pt idx="397">
                  <c:v>41515</c:v>
                </c:pt>
                <c:pt idx="398">
                  <c:v>41514</c:v>
                </c:pt>
                <c:pt idx="399">
                  <c:v>41513</c:v>
                </c:pt>
                <c:pt idx="400">
                  <c:v>41512</c:v>
                </c:pt>
                <c:pt idx="401">
                  <c:v>41511</c:v>
                </c:pt>
                <c:pt idx="402">
                  <c:v>41510</c:v>
                </c:pt>
                <c:pt idx="403">
                  <c:v>41509</c:v>
                </c:pt>
                <c:pt idx="404">
                  <c:v>41508</c:v>
                </c:pt>
                <c:pt idx="405">
                  <c:v>41507</c:v>
                </c:pt>
                <c:pt idx="406">
                  <c:v>41506</c:v>
                </c:pt>
                <c:pt idx="407">
                  <c:v>41505</c:v>
                </c:pt>
                <c:pt idx="408">
                  <c:v>41504</c:v>
                </c:pt>
                <c:pt idx="409">
                  <c:v>41503</c:v>
                </c:pt>
                <c:pt idx="410">
                  <c:v>41502</c:v>
                </c:pt>
                <c:pt idx="411">
                  <c:v>41501</c:v>
                </c:pt>
                <c:pt idx="412">
                  <c:v>41500</c:v>
                </c:pt>
                <c:pt idx="413">
                  <c:v>41499</c:v>
                </c:pt>
                <c:pt idx="414">
                  <c:v>41498</c:v>
                </c:pt>
                <c:pt idx="415">
                  <c:v>41497</c:v>
                </c:pt>
                <c:pt idx="416">
                  <c:v>41496</c:v>
                </c:pt>
                <c:pt idx="417">
                  <c:v>41495</c:v>
                </c:pt>
                <c:pt idx="418">
                  <c:v>41494</c:v>
                </c:pt>
                <c:pt idx="419">
                  <c:v>41493</c:v>
                </c:pt>
                <c:pt idx="420">
                  <c:v>41492</c:v>
                </c:pt>
                <c:pt idx="421">
                  <c:v>41491</c:v>
                </c:pt>
                <c:pt idx="422">
                  <c:v>41490</c:v>
                </c:pt>
                <c:pt idx="423">
                  <c:v>41489</c:v>
                </c:pt>
                <c:pt idx="424">
                  <c:v>41488</c:v>
                </c:pt>
                <c:pt idx="425">
                  <c:v>41487</c:v>
                </c:pt>
                <c:pt idx="426">
                  <c:v>41486</c:v>
                </c:pt>
                <c:pt idx="427">
                  <c:v>41485</c:v>
                </c:pt>
                <c:pt idx="428">
                  <c:v>41484</c:v>
                </c:pt>
                <c:pt idx="429">
                  <c:v>41483</c:v>
                </c:pt>
                <c:pt idx="430">
                  <c:v>41482</c:v>
                </c:pt>
                <c:pt idx="431">
                  <c:v>41481</c:v>
                </c:pt>
                <c:pt idx="432">
                  <c:v>41480</c:v>
                </c:pt>
                <c:pt idx="433">
                  <c:v>41479</c:v>
                </c:pt>
                <c:pt idx="434">
                  <c:v>41478</c:v>
                </c:pt>
                <c:pt idx="435">
                  <c:v>41477</c:v>
                </c:pt>
                <c:pt idx="436">
                  <c:v>41476</c:v>
                </c:pt>
                <c:pt idx="437">
                  <c:v>41475</c:v>
                </c:pt>
                <c:pt idx="438">
                  <c:v>41474</c:v>
                </c:pt>
                <c:pt idx="439">
                  <c:v>41473</c:v>
                </c:pt>
                <c:pt idx="440">
                  <c:v>41472</c:v>
                </c:pt>
                <c:pt idx="441">
                  <c:v>41471</c:v>
                </c:pt>
                <c:pt idx="442">
                  <c:v>41470</c:v>
                </c:pt>
                <c:pt idx="443">
                  <c:v>41469</c:v>
                </c:pt>
                <c:pt idx="444">
                  <c:v>41468</c:v>
                </c:pt>
                <c:pt idx="445">
                  <c:v>41467</c:v>
                </c:pt>
                <c:pt idx="446">
                  <c:v>41466</c:v>
                </c:pt>
                <c:pt idx="447">
                  <c:v>41465</c:v>
                </c:pt>
                <c:pt idx="448">
                  <c:v>41464</c:v>
                </c:pt>
                <c:pt idx="449">
                  <c:v>41463</c:v>
                </c:pt>
                <c:pt idx="450">
                  <c:v>41462</c:v>
                </c:pt>
                <c:pt idx="451">
                  <c:v>41461</c:v>
                </c:pt>
                <c:pt idx="452">
                  <c:v>41460</c:v>
                </c:pt>
                <c:pt idx="453">
                  <c:v>41459</c:v>
                </c:pt>
                <c:pt idx="454">
                  <c:v>41458</c:v>
                </c:pt>
                <c:pt idx="455">
                  <c:v>41457</c:v>
                </c:pt>
                <c:pt idx="456">
                  <c:v>41456</c:v>
                </c:pt>
                <c:pt idx="457">
                  <c:v>41455</c:v>
                </c:pt>
                <c:pt idx="458">
                  <c:v>41454</c:v>
                </c:pt>
                <c:pt idx="459">
                  <c:v>41453</c:v>
                </c:pt>
                <c:pt idx="460">
                  <c:v>41452</c:v>
                </c:pt>
                <c:pt idx="461">
                  <c:v>41451</c:v>
                </c:pt>
                <c:pt idx="462">
                  <c:v>41450</c:v>
                </c:pt>
                <c:pt idx="463">
                  <c:v>41449</c:v>
                </c:pt>
                <c:pt idx="464">
                  <c:v>41448</c:v>
                </c:pt>
                <c:pt idx="465">
                  <c:v>41447</c:v>
                </c:pt>
                <c:pt idx="466">
                  <c:v>41446</c:v>
                </c:pt>
                <c:pt idx="467">
                  <c:v>41445</c:v>
                </c:pt>
                <c:pt idx="468">
                  <c:v>41444</c:v>
                </c:pt>
                <c:pt idx="469">
                  <c:v>41443</c:v>
                </c:pt>
                <c:pt idx="470">
                  <c:v>41442</c:v>
                </c:pt>
                <c:pt idx="471">
                  <c:v>41441</c:v>
                </c:pt>
                <c:pt idx="472">
                  <c:v>41440</c:v>
                </c:pt>
                <c:pt idx="473">
                  <c:v>41439</c:v>
                </c:pt>
                <c:pt idx="474">
                  <c:v>41438</c:v>
                </c:pt>
                <c:pt idx="475">
                  <c:v>41437</c:v>
                </c:pt>
                <c:pt idx="476">
                  <c:v>41436</c:v>
                </c:pt>
                <c:pt idx="477">
                  <c:v>41435</c:v>
                </c:pt>
                <c:pt idx="478">
                  <c:v>41434</c:v>
                </c:pt>
                <c:pt idx="479">
                  <c:v>41433</c:v>
                </c:pt>
                <c:pt idx="480">
                  <c:v>41432</c:v>
                </c:pt>
                <c:pt idx="481">
                  <c:v>41431</c:v>
                </c:pt>
                <c:pt idx="482">
                  <c:v>41430</c:v>
                </c:pt>
                <c:pt idx="483">
                  <c:v>41429</c:v>
                </c:pt>
                <c:pt idx="484">
                  <c:v>41428</c:v>
                </c:pt>
                <c:pt idx="485">
                  <c:v>41427</c:v>
                </c:pt>
                <c:pt idx="486">
                  <c:v>41426</c:v>
                </c:pt>
                <c:pt idx="487">
                  <c:v>41425</c:v>
                </c:pt>
                <c:pt idx="488">
                  <c:v>41424</c:v>
                </c:pt>
                <c:pt idx="489">
                  <c:v>41423</c:v>
                </c:pt>
                <c:pt idx="490">
                  <c:v>41422</c:v>
                </c:pt>
                <c:pt idx="491">
                  <c:v>41421</c:v>
                </c:pt>
                <c:pt idx="492">
                  <c:v>41420</c:v>
                </c:pt>
                <c:pt idx="493">
                  <c:v>41419</c:v>
                </c:pt>
                <c:pt idx="494">
                  <c:v>41418</c:v>
                </c:pt>
                <c:pt idx="495">
                  <c:v>41417</c:v>
                </c:pt>
                <c:pt idx="496">
                  <c:v>41416</c:v>
                </c:pt>
                <c:pt idx="497">
                  <c:v>41415</c:v>
                </c:pt>
                <c:pt idx="498">
                  <c:v>41414</c:v>
                </c:pt>
                <c:pt idx="499">
                  <c:v>41413</c:v>
                </c:pt>
                <c:pt idx="500">
                  <c:v>41412</c:v>
                </c:pt>
                <c:pt idx="501">
                  <c:v>41411</c:v>
                </c:pt>
                <c:pt idx="502">
                  <c:v>41410</c:v>
                </c:pt>
                <c:pt idx="503">
                  <c:v>41409</c:v>
                </c:pt>
                <c:pt idx="504">
                  <c:v>41408</c:v>
                </c:pt>
                <c:pt idx="505">
                  <c:v>41407</c:v>
                </c:pt>
                <c:pt idx="506">
                  <c:v>41406</c:v>
                </c:pt>
                <c:pt idx="507">
                  <c:v>41405</c:v>
                </c:pt>
                <c:pt idx="508">
                  <c:v>41404</c:v>
                </c:pt>
                <c:pt idx="509">
                  <c:v>41403</c:v>
                </c:pt>
                <c:pt idx="510">
                  <c:v>41402</c:v>
                </c:pt>
                <c:pt idx="511">
                  <c:v>41401</c:v>
                </c:pt>
                <c:pt idx="512">
                  <c:v>41400</c:v>
                </c:pt>
                <c:pt idx="513">
                  <c:v>41399</c:v>
                </c:pt>
                <c:pt idx="514">
                  <c:v>41398</c:v>
                </c:pt>
                <c:pt idx="515">
                  <c:v>41397</c:v>
                </c:pt>
                <c:pt idx="516">
                  <c:v>41396</c:v>
                </c:pt>
                <c:pt idx="517">
                  <c:v>41395</c:v>
                </c:pt>
                <c:pt idx="518">
                  <c:v>41394</c:v>
                </c:pt>
                <c:pt idx="519">
                  <c:v>41393</c:v>
                </c:pt>
                <c:pt idx="520">
                  <c:v>41392</c:v>
                </c:pt>
                <c:pt idx="521">
                  <c:v>41391</c:v>
                </c:pt>
                <c:pt idx="522">
                  <c:v>41390</c:v>
                </c:pt>
                <c:pt idx="523">
                  <c:v>41389</c:v>
                </c:pt>
                <c:pt idx="524">
                  <c:v>41388</c:v>
                </c:pt>
                <c:pt idx="525">
                  <c:v>41387</c:v>
                </c:pt>
                <c:pt idx="526">
                  <c:v>41386</c:v>
                </c:pt>
                <c:pt idx="527">
                  <c:v>41385</c:v>
                </c:pt>
                <c:pt idx="528">
                  <c:v>41384</c:v>
                </c:pt>
                <c:pt idx="529">
                  <c:v>41383</c:v>
                </c:pt>
                <c:pt idx="530">
                  <c:v>41382</c:v>
                </c:pt>
                <c:pt idx="531">
                  <c:v>41381</c:v>
                </c:pt>
                <c:pt idx="532">
                  <c:v>41380</c:v>
                </c:pt>
                <c:pt idx="533">
                  <c:v>41379</c:v>
                </c:pt>
                <c:pt idx="534">
                  <c:v>41378</c:v>
                </c:pt>
                <c:pt idx="535">
                  <c:v>41377</c:v>
                </c:pt>
                <c:pt idx="536">
                  <c:v>41376</c:v>
                </c:pt>
                <c:pt idx="537">
                  <c:v>41375</c:v>
                </c:pt>
                <c:pt idx="538">
                  <c:v>41374</c:v>
                </c:pt>
                <c:pt idx="539">
                  <c:v>41373</c:v>
                </c:pt>
                <c:pt idx="540">
                  <c:v>41372</c:v>
                </c:pt>
                <c:pt idx="541">
                  <c:v>41371</c:v>
                </c:pt>
                <c:pt idx="542">
                  <c:v>41370</c:v>
                </c:pt>
                <c:pt idx="543">
                  <c:v>41369</c:v>
                </c:pt>
                <c:pt idx="544">
                  <c:v>41368</c:v>
                </c:pt>
                <c:pt idx="545">
                  <c:v>41367</c:v>
                </c:pt>
                <c:pt idx="546">
                  <c:v>41366</c:v>
                </c:pt>
                <c:pt idx="547">
                  <c:v>41365</c:v>
                </c:pt>
                <c:pt idx="548">
                  <c:v>41364</c:v>
                </c:pt>
                <c:pt idx="549">
                  <c:v>41363</c:v>
                </c:pt>
                <c:pt idx="550">
                  <c:v>41362</c:v>
                </c:pt>
                <c:pt idx="551">
                  <c:v>41361</c:v>
                </c:pt>
                <c:pt idx="552">
                  <c:v>41360</c:v>
                </c:pt>
                <c:pt idx="553">
                  <c:v>41359</c:v>
                </c:pt>
                <c:pt idx="554">
                  <c:v>41358</c:v>
                </c:pt>
                <c:pt idx="555">
                  <c:v>41357</c:v>
                </c:pt>
                <c:pt idx="556">
                  <c:v>41356</c:v>
                </c:pt>
                <c:pt idx="557">
                  <c:v>41355</c:v>
                </c:pt>
                <c:pt idx="558">
                  <c:v>41354</c:v>
                </c:pt>
                <c:pt idx="559">
                  <c:v>41353</c:v>
                </c:pt>
                <c:pt idx="560">
                  <c:v>41352</c:v>
                </c:pt>
                <c:pt idx="561">
                  <c:v>41351</c:v>
                </c:pt>
                <c:pt idx="562">
                  <c:v>41350</c:v>
                </c:pt>
                <c:pt idx="563">
                  <c:v>41349</c:v>
                </c:pt>
                <c:pt idx="564">
                  <c:v>41348</c:v>
                </c:pt>
                <c:pt idx="565">
                  <c:v>41347</c:v>
                </c:pt>
                <c:pt idx="566">
                  <c:v>41346</c:v>
                </c:pt>
                <c:pt idx="567">
                  <c:v>41345</c:v>
                </c:pt>
                <c:pt idx="568">
                  <c:v>41344</c:v>
                </c:pt>
                <c:pt idx="569">
                  <c:v>41343</c:v>
                </c:pt>
                <c:pt idx="570">
                  <c:v>41342</c:v>
                </c:pt>
                <c:pt idx="571">
                  <c:v>41341</c:v>
                </c:pt>
                <c:pt idx="572">
                  <c:v>41340</c:v>
                </c:pt>
                <c:pt idx="573">
                  <c:v>41339</c:v>
                </c:pt>
                <c:pt idx="574">
                  <c:v>41338</c:v>
                </c:pt>
                <c:pt idx="575">
                  <c:v>41337</c:v>
                </c:pt>
                <c:pt idx="576">
                  <c:v>41336</c:v>
                </c:pt>
                <c:pt idx="577">
                  <c:v>41335</c:v>
                </c:pt>
                <c:pt idx="578">
                  <c:v>41334</c:v>
                </c:pt>
                <c:pt idx="579">
                  <c:v>41333</c:v>
                </c:pt>
                <c:pt idx="580">
                  <c:v>41332</c:v>
                </c:pt>
                <c:pt idx="581">
                  <c:v>41331</c:v>
                </c:pt>
                <c:pt idx="582">
                  <c:v>41330</c:v>
                </c:pt>
                <c:pt idx="583">
                  <c:v>41329</c:v>
                </c:pt>
                <c:pt idx="584">
                  <c:v>41328</c:v>
                </c:pt>
                <c:pt idx="585">
                  <c:v>41327</c:v>
                </c:pt>
                <c:pt idx="586">
                  <c:v>41326</c:v>
                </c:pt>
                <c:pt idx="587">
                  <c:v>41325</c:v>
                </c:pt>
                <c:pt idx="588">
                  <c:v>41324</c:v>
                </c:pt>
                <c:pt idx="589">
                  <c:v>41323</c:v>
                </c:pt>
                <c:pt idx="590">
                  <c:v>41322</c:v>
                </c:pt>
                <c:pt idx="591">
                  <c:v>41321</c:v>
                </c:pt>
                <c:pt idx="592">
                  <c:v>41320</c:v>
                </c:pt>
                <c:pt idx="593">
                  <c:v>41319</c:v>
                </c:pt>
                <c:pt idx="594">
                  <c:v>41318</c:v>
                </c:pt>
                <c:pt idx="595">
                  <c:v>41317</c:v>
                </c:pt>
                <c:pt idx="596">
                  <c:v>41316</c:v>
                </c:pt>
                <c:pt idx="597">
                  <c:v>41315</c:v>
                </c:pt>
                <c:pt idx="598">
                  <c:v>41314</c:v>
                </c:pt>
                <c:pt idx="599">
                  <c:v>41313</c:v>
                </c:pt>
                <c:pt idx="600">
                  <c:v>41312</c:v>
                </c:pt>
                <c:pt idx="601">
                  <c:v>41311</c:v>
                </c:pt>
                <c:pt idx="602">
                  <c:v>41310</c:v>
                </c:pt>
                <c:pt idx="603">
                  <c:v>41309</c:v>
                </c:pt>
                <c:pt idx="604">
                  <c:v>41308</c:v>
                </c:pt>
                <c:pt idx="605">
                  <c:v>41307</c:v>
                </c:pt>
                <c:pt idx="606">
                  <c:v>41306</c:v>
                </c:pt>
                <c:pt idx="607">
                  <c:v>41305</c:v>
                </c:pt>
                <c:pt idx="608">
                  <c:v>41304</c:v>
                </c:pt>
                <c:pt idx="609">
                  <c:v>41303</c:v>
                </c:pt>
                <c:pt idx="610">
                  <c:v>41302</c:v>
                </c:pt>
                <c:pt idx="611">
                  <c:v>41301</c:v>
                </c:pt>
                <c:pt idx="612">
                  <c:v>41300</c:v>
                </c:pt>
                <c:pt idx="613">
                  <c:v>41299</c:v>
                </c:pt>
                <c:pt idx="614">
                  <c:v>41298</c:v>
                </c:pt>
                <c:pt idx="615">
                  <c:v>41297</c:v>
                </c:pt>
                <c:pt idx="616">
                  <c:v>41296</c:v>
                </c:pt>
                <c:pt idx="617">
                  <c:v>41295</c:v>
                </c:pt>
                <c:pt idx="618">
                  <c:v>41294</c:v>
                </c:pt>
                <c:pt idx="619">
                  <c:v>41293</c:v>
                </c:pt>
                <c:pt idx="620">
                  <c:v>41292</c:v>
                </c:pt>
                <c:pt idx="621">
                  <c:v>41291</c:v>
                </c:pt>
                <c:pt idx="622">
                  <c:v>41290</c:v>
                </c:pt>
                <c:pt idx="623">
                  <c:v>41289</c:v>
                </c:pt>
                <c:pt idx="624">
                  <c:v>41288</c:v>
                </c:pt>
                <c:pt idx="625">
                  <c:v>41287</c:v>
                </c:pt>
                <c:pt idx="626">
                  <c:v>41286</c:v>
                </c:pt>
                <c:pt idx="627">
                  <c:v>41285</c:v>
                </c:pt>
                <c:pt idx="628">
                  <c:v>41284</c:v>
                </c:pt>
                <c:pt idx="629">
                  <c:v>41283</c:v>
                </c:pt>
                <c:pt idx="630">
                  <c:v>41282</c:v>
                </c:pt>
                <c:pt idx="631">
                  <c:v>41281</c:v>
                </c:pt>
                <c:pt idx="632">
                  <c:v>41280</c:v>
                </c:pt>
                <c:pt idx="633">
                  <c:v>41279</c:v>
                </c:pt>
                <c:pt idx="634">
                  <c:v>41278</c:v>
                </c:pt>
                <c:pt idx="635">
                  <c:v>41277</c:v>
                </c:pt>
                <c:pt idx="636">
                  <c:v>41276</c:v>
                </c:pt>
                <c:pt idx="637">
                  <c:v>41275</c:v>
                </c:pt>
                <c:pt idx="638">
                  <c:v>41274</c:v>
                </c:pt>
                <c:pt idx="639">
                  <c:v>41273</c:v>
                </c:pt>
                <c:pt idx="640">
                  <c:v>41272</c:v>
                </c:pt>
                <c:pt idx="641">
                  <c:v>41271</c:v>
                </c:pt>
                <c:pt idx="642">
                  <c:v>41270</c:v>
                </c:pt>
                <c:pt idx="643">
                  <c:v>41269</c:v>
                </c:pt>
                <c:pt idx="644">
                  <c:v>41268</c:v>
                </c:pt>
                <c:pt idx="645">
                  <c:v>41267</c:v>
                </c:pt>
                <c:pt idx="646">
                  <c:v>41266</c:v>
                </c:pt>
                <c:pt idx="647">
                  <c:v>41265</c:v>
                </c:pt>
                <c:pt idx="648">
                  <c:v>41264</c:v>
                </c:pt>
                <c:pt idx="649">
                  <c:v>41263</c:v>
                </c:pt>
                <c:pt idx="650">
                  <c:v>41262</c:v>
                </c:pt>
                <c:pt idx="651">
                  <c:v>41261</c:v>
                </c:pt>
                <c:pt idx="652">
                  <c:v>41260</c:v>
                </c:pt>
                <c:pt idx="653">
                  <c:v>41259</c:v>
                </c:pt>
                <c:pt idx="654">
                  <c:v>41258</c:v>
                </c:pt>
                <c:pt idx="655">
                  <c:v>41257</c:v>
                </c:pt>
                <c:pt idx="656">
                  <c:v>41256</c:v>
                </c:pt>
                <c:pt idx="657">
                  <c:v>41255</c:v>
                </c:pt>
                <c:pt idx="658">
                  <c:v>41254</c:v>
                </c:pt>
                <c:pt idx="659">
                  <c:v>41253</c:v>
                </c:pt>
                <c:pt idx="660">
                  <c:v>41252</c:v>
                </c:pt>
                <c:pt idx="661">
                  <c:v>41251</c:v>
                </c:pt>
                <c:pt idx="662">
                  <c:v>41250</c:v>
                </c:pt>
                <c:pt idx="663">
                  <c:v>41249</c:v>
                </c:pt>
                <c:pt idx="664">
                  <c:v>41248</c:v>
                </c:pt>
                <c:pt idx="665">
                  <c:v>41247</c:v>
                </c:pt>
                <c:pt idx="666">
                  <c:v>41246</c:v>
                </c:pt>
                <c:pt idx="667">
                  <c:v>41245</c:v>
                </c:pt>
                <c:pt idx="668">
                  <c:v>41244</c:v>
                </c:pt>
                <c:pt idx="669">
                  <c:v>41243</c:v>
                </c:pt>
                <c:pt idx="670">
                  <c:v>41242</c:v>
                </c:pt>
                <c:pt idx="671">
                  <c:v>41241</c:v>
                </c:pt>
                <c:pt idx="672">
                  <c:v>41240</c:v>
                </c:pt>
                <c:pt idx="673">
                  <c:v>41239</c:v>
                </c:pt>
                <c:pt idx="674">
                  <c:v>41238</c:v>
                </c:pt>
                <c:pt idx="675">
                  <c:v>41237</c:v>
                </c:pt>
                <c:pt idx="676">
                  <c:v>41236</c:v>
                </c:pt>
                <c:pt idx="677">
                  <c:v>41235</c:v>
                </c:pt>
                <c:pt idx="678">
                  <c:v>41234</c:v>
                </c:pt>
                <c:pt idx="679">
                  <c:v>41233</c:v>
                </c:pt>
                <c:pt idx="680">
                  <c:v>41232</c:v>
                </c:pt>
                <c:pt idx="681">
                  <c:v>41231</c:v>
                </c:pt>
                <c:pt idx="682">
                  <c:v>41230</c:v>
                </c:pt>
                <c:pt idx="683">
                  <c:v>41229</c:v>
                </c:pt>
                <c:pt idx="684">
                  <c:v>41228</c:v>
                </c:pt>
                <c:pt idx="685">
                  <c:v>41227</c:v>
                </c:pt>
                <c:pt idx="686">
                  <c:v>41226</c:v>
                </c:pt>
                <c:pt idx="687">
                  <c:v>41225</c:v>
                </c:pt>
                <c:pt idx="688">
                  <c:v>41224</c:v>
                </c:pt>
                <c:pt idx="689">
                  <c:v>41223</c:v>
                </c:pt>
                <c:pt idx="690">
                  <c:v>41222</c:v>
                </c:pt>
                <c:pt idx="691">
                  <c:v>41221</c:v>
                </c:pt>
                <c:pt idx="692">
                  <c:v>41220</c:v>
                </c:pt>
                <c:pt idx="693">
                  <c:v>41219</c:v>
                </c:pt>
                <c:pt idx="694">
                  <c:v>41218</c:v>
                </c:pt>
                <c:pt idx="695">
                  <c:v>41217</c:v>
                </c:pt>
                <c:pt idx="696">
                  <c:v>41216</c:v>
                </c:pt>
                <c:pt idx="697">
                  <c:v>41215</c:v>
                </c:pt>
                <c:pt idx="698">
                  <c:v>41214</c:v>
                </c:pt>
                <c:pt idx="699">
                  <c:v>41213</c:v>
                </c:pt>
                <c:pt idx="700">
                  <c:v>41212</c:v>
                </c:pt>
                <c:pt idx="701">
                  <c:v>41211</c:v>
                </c:pt>
                <c:pt idx="702">
                  <c:v>41210</c:v>
                </c:pt>
                <c:pt idx="703">
                  <c:v>41209</c:v>
                </c:pt>
                <c:pt idx="704">
                  <c:v>41208</c:v>
                </c:pt>
                <c:pt idx="705">
                  <c:v>41207</c:v>
                </c:pt>
                <c:pt idx="706">
                  <c:v>41206</c:v>
                </c:pt>
                <c:pt idx="707">
                  <c:v>41205</c:v>
                </c:pt>
                <c:pt idx="708">
                  <c:v>41204</c:v>
                </c:pt>
                <c:pt idx="709">
                  <c:v>41203</c:v>
                </c:pt>
                <c:pt idx="710">
                  <c:v>41202</c:v>
                </c:pt>
                <c:pt idx="711">
                  <c:v>41201</c:v>
                </c:pt>
                <c:pt idx="712">
                  <c:v>41200</c:v>
                </c:pt>
                <c:pt idx="713">
                  <c:v>41199</c:v>
                </c:pt>
                <c:pt idx="714">
                  <c:v>41198</c:v>
                </c:pt>
                <c:pt idx="715">
                  <c:v>41197</c:v>
                </c:pt>
                <c:pt idx="716">
                  <c:v>41196</c:v>
                </c:pt>
                <c:pt idx="717">
                  <c:v>41195</c:v>
                </c:pt>
                <c:pt idx="718">
                  <c:v>41194</c:v>
                </c:pt>
                <c:pt idx="719">
                  <c:v>41193</c:v>
                </c:pt>
                <c:pt idx="720">
                  <c:v>41192</c:v>
                </c:pt>
                <c:pt idx="721">
                  <c:v>41191</c:v>
                </c:pt>
                <c:pt idx="722">
                  <c:v>41190</c:v>
                </c:pt>
                <c:pt idx="723">
                  <c:v>41189</c:v>
                </c:pt>
                <c:pt idx="724">
                  <c:v>41188</c:v>
                </c:pt>
                <c:pt idx="725">
                  <c:v>41187</c:v>
                </c:pt>
                <c:pt idx="726">
                  <c:v>41186</c:v>
                </c:pt>
                <c:pt idx="727">
                  <c:v>41185</c:v>
                </c:pt>
                <c:pt idx="728">
                  <c:v>41184</c:v>
                </c:pt>
                <c:pt idx="729">
                  <c:v>41183</c:v>
                </c:pt>
                <c:pt idx="730">
                  <c:v>41182</c:v>
                </c:pt>
                <c:pt idx="731">
                  <c:v>41181</c:v>
                </c:pt>
                <c:pt idx="732">
                  <c:v>41180</c:v>
                </c:pt>
                <c:pt idx="733">
                  <c:v>41179</c:v>
                </c:pt>
                <c:pt idx="734">
                  <c:v>41178</c:v>
                </c:pt>
                <c:pt idx="735">
                  <c:v>41177</c:v>
                </c:pt>
                <c:pt idx="736">
                  <c:v>41176</c:v>
                </c:pt>
                <c:pt idx="737">
                  <c:v>41175</c:v>
                </c:pt>
                <c:pt idx="738">
                  <c:v>41174</c:v>
                </c:pt>
                <c:pt idx="739">
                  <c:v>41173</c:v>
                </c:pt>
                <c:pt idx="740">
                  <c:v>41172</c:v>
                </c:pt>
                <c:pt idx="741">
                  <c:v>41171</c:v>
                </c:pt>
                <c:pt idx="742">
                  <c:v>41170</c:v>
                </c:pt>
                <c:pt idx="743">
                  <c:v>41169</c:v>
                </c:pt>
                <c:pt idx="744">
                  <c:v>41168</c:v>
                </c:pt>
                <c:pt idx="745">
                  <c:v>41167</c:v>
                </c:pt>
                <c:pt idx="746">
                  <c:v>41166</c:v>
                </c:pt>
                <c:pt idx="747">
                  <c:v>41165</c:v>
                </c:pt>
                <c:pt idx="748">
                  <c:v>41164</c:v>
                </c:pt>
                <c:pt idx="749">
                  <c:v>41163</c:v>
                </c:pt>
                <c:pt idx="750">
                  <c:v>41162</c:v>
                </c:pt>
                <c:pt idx="751">
                  <c:v>41161</c:v>
                </c:pt>
                <c:pt idx="752">
                  <c:v>41160</c:v>
                </c:pt>
                <c:pt idx="753">
                  <c:v>41159</c:v>
                </c:pt>
                <c:pt idx="754">
                  <c:v>41158</c:v>
                </c:pt>
                <c:pt idx="755">
                  <c:v>41157</c:v>
                </c:pt>
                <c:pt idx="756">
                  <c:v>41156</c:v>
                </c:pt>
                <c:pt idx="757">
                  <c:v>41155</c:v>
                </c:pt>
                <c:pt idx="758">
                  <c:v>41154</c:v>
                </c:pt>
                <c:pt idx="759">
                  <c:v>41153</c:v>
                </c:pt>
                <c:pt idx="760">
                  <c:v>41152</c:v>
                </c:pt>
                <c:pt idx="761">
                  <c:v>41151</c:v>
                </c:pt>
                <c:pt idx="762">
                  <c:v>41150</c:v>
                </c:pt>
                <c:pt idx="763">
                  <c:v>41149</c:v>
                </c:pt>
                <c:pt idx="764">
                  <c:v>41148</c:v>
                </c:pt>
                <c:pt idx="765">
                  <c:v>41147</c:v>
                </c:pt>
                <c:pt idx="766">
                  <c:v>41146</c:v>
                </c:pt>
                <c:pt idx="767">
                  <c:v>41145</c:v>
                </c:pt>
                <c:pt idx="768">
                  <c:v>41144</c:v>
                </c:pt>
                <c:pt idx="769">
                  <c:v>41143</c:v>
                </c:pt>
                <c:pt idx="770">
                  <c:v>41142</c:v>
                </c:pt>
                <c:pt idx="771">
                  <c:v>41141</c:v>
                </c:pt>
                <c:pt idx="772">
                  <c:v>41140</c:v>
                </c:pt>
                <c:pt idx="773">
                  <c:v>41139</c:v>
                </c:pt>
                <c:pt idx="774">
                  <c:v>41138</c:v>
                </c:pt>
                <c:pt idx="775">
                  <c:v>41137</c:v>
                </c:pt>
                <c:pt idx="776">
                  <c:v>41136</c:v>
                </c:pt>
                <c:pt idx="777">
                  <c:v>41135</c:v>
                </c:pt>
                <c:pt idx="778">
                  <c:v>41134</c:v>
                </c:pt>
                <c:pt idx="779">
                  <c:v>41133</c:v>
                </c:pt>
                <c:pt idx="780">
                  <c:v>41132</c:v>
                </c:pt>
                <c:pt idx="781">
                  <c:v>41131</c:v>
                </c:pt>
                <c:pt idx="782">
                  <c:v>41130</c:v>
                </c:pt>
                <c:pt idx="783">
                  <c:v>41129</c:v>
                </c:pt>
                <c:pt idx="784">
                  <c:v>41128</c:v>
                </c:pt>
                <c:pt idx="785">
                  <c:v>41127</c:v>
                </c:pt>
                <c:pt idx="786">
                  <c:v>41126</c:v>
                </c:pt>
                <c:pt idx="787">
                  <c:v>41125</c:v>
                </c:pt>
                <c:pt idx="788">
                  <c:v>41124</c:v>
                </c:pt>
                <c:pt idx="789">
                  <c:v>41123</c:v>
                </c:pt>
                <c:pt idx="790">
                  <c:v>41122</c:v>
                </c:pt>
                <c:pt idx="791">
                  <c:v>41121</c:v>
                </c:pt>
                <c:pt idx="792">
                  <c:v>41120</c:v>
                </c:pt>
                <c:pt idx="793">
                  <c:v>41119</c:v>
                </c:pt>
                <c:pt idx="794">
                  <c:v>41118</c:v>
                </c:pt>
                <c:pt idx="795">
                  <c:v>41117</c:v>
                </c:pt>
                <c:pt idx="796">
                  <c:v>41116</c:v>
                </c:pt>
                <c:pt idx="797">
                  <c:v>41115</c:v>
                </c:pt>
                <c:pt idx="798">
                  <c:v>41114</c:v>
                </c:pt>
                <c:pt idx="799">
                  <c:v>41113</c:v>
                </c:pt>
                <c:pt idx="800">
                  <c:v>41112</c:v>
                </c:pt>
                <c:pt idx="801">
                  <c:v>41111</c:v>
                </c:pt>
                <c:pt idx="802">
                  <c:v>41110</c:v>
                </c:pt>
                <c:pt idx="803">
                  <c:v>41109</c:v>
                </c:pt>
                <c:pt idx="804">
                  <c:v>41108</c:v>
                </c:pt>
                <c:pt idx="805">
                  <c:v>41107</c:v>
                </c:pt>
                <c:pt idx="806">
                  <c:v>41106</c:v>
                </c:pt>
                <c:pt idx="807">
                  <c:v>41105</c:v>
                </c:pt>
                <c:pt idx="808">
                  <c:v>41104</c:v>
                </c:pt>
                <c:pt idx="809">
                  <c:v>41103</c:v>
                </c:pt>
                <c:pt idx="810">
                  <c:v>41102</c:v>
                </c:pt>
                <c:pt idx="811">
                  <c:v>41101</c:v>
                </c:pt>
                <c:pt idx="812">
                  <c:v>41100</c:v>
                </c:pt>
                <c:pt idx="813">
                  <c:v>41099</c:v>
                </c:pt>
                <c:pt idx="814">
                  <c:v>41098</c:v>
                </c:pt>
                <c:pt idx="815">
                  <c:v>41097</c:v>
                </c:pt>
                <c:pt idx="816">
                  <c:v>41096</c:v>
                </c:pt>
                <c:pt idx="817">
                  <c:v>41095</c:v>
                </c:pt>
                <c:pt idx="818">
                  <c:v>41094</c:v>
                </c:pt>
                <c:pt idx="819">
                  <c:v>41093</c:v>
                </c:pt>
                <c:pt idx="820">
                  <c:v>41092</c:v>
                </c:pt>
                <c:pt idx="821">
                  <c:v>41091</c:v>
                </c:pt>
                <c:pt idx="822">
                  <c:v>41090</c:v>
                </c:pt>
                <c:pt idx="823">
                  <c:v>41089</c:v>
                </c:pt>
                <c:pt idx="824">
                  <c:v>41088</c:v>
                </c:pt>
                <c:pt idx="825">
                  <c:v>41087</c:v>
                </c:pt>
                <c:pt idx="826">
                  <c:v>41086</c:v>
                </c:pt>
                <c:pt idx="827">
                  <c:v>41085</c:v>
                </c:pt>
                <c:pt idx="828">
                  <c:v>41084</c:v>
                </c:pt>
                <c:pt idx="829">
                  <c:v>41083</c:v>
                </c:pt>
                <c:pt idx="830">
                  <c:v>41082</c:v>
                </c:pt>
                <c:pt idx="831">
                  <c:v>41081</c:v>
                </c:pt>
                <c:pt idx="832">
                  <c:v>41080</c:v>
                </c:pt>
                <c:pt idx="833">
                  <c:v>41079</c:v>
                </c:pt>
                <c:pt idx="834">
                  <c:v>41078</c:v>
                </c:pt>
                <c:pt idx="835">
                  <c:v>41077</c:v>
                </c:pt>
                <c:pt idx="836">
                  <c:v>41076</c:v>
                </c:pt>
                <c:pt idx="837">
                  <c:v>41075</c:v>
                </c:pt>
                <c:pt idx="838">
                  <c:v>41074</c:v>
                </c:pt>
                <c:pt idx="839">
                  <c:v>41073</c:v>
                </c:pt>
                <c:pt idx="840">
                  <c:v>41072</c:v>
                </c:pt>
                <c:pt idx="841">
                  <c:v>41071</c:v>
                </c:pt>
                <c:pt idx="842">
                  <c:v>41070</c:v>
                </c:pt>
                <c:pt idx="843">
                  <c:v>41069</c:v>
                </c:pt>
                <c:pt idx="844">
                  <c:v>41068</c:v>
                </c:pt>
                <c:pt idx="845">
                  <c:v>41067</c:v>
                </c:pt>
                <c:pt idx="846">
                  <c:v>41066</c:v>
                </c:pt>
                <c:pt idx="847">
                  <c:v>41065</c:v>
                </c:pt>
                <c:pt idx="848">
                  <c:v>41064</c:v>
                </c:pt>
                <c:pt idx="849">
                  <c:v>41063</c:v>
                </c:pt>
                <c:pt idx="850">
                  <c:v>41062</c:v>
                </c:pt>
                <c:pt idx="851">
                  <c:v>41061</c:v>
                </c:pt>
                <c:pt idx="852">
                  <c:v>41060</c:v>
                </c:pt>
                <c:pt idx="853">
                  <c:v>41059</c:v>
                </c:pt>
                <c:pt idx="854">
                  <c:v>41058</c:v>
                </c:pt>
                <c:pt idx="855">
                  <c:v>41057</c:v>
                </c:pt>
                <c:pt idx="856">
                  <c:v>41056</c:v>
                </c:pt>
                <c:pt idx="857">
                  <c:v>41055</c:v>
                </c:pt>
                <c:pt idx="858">
                  <c:v>41054</c:v>
                </c:pt>
                <c:pt idx="859">
                  <c:v>41053</c:v>
                </c:pt>
                <c:pt idx="860">
                  <c:v>41052</c:v>
                </c:pt>
                <c:pt idx="861">
                  <c:v>41051</c:v>
                </c:pt>
                <c:pt idx="862">
                  <c:v>41050</c:v>
                </c:pt>
                <c:pt idx="863">
                  <c:v>41049</c:v>
                </c:pt>
                <c:pt idx="864">
                  <c:v>41048</c:v>
                </c:pt>
                <c:pt idx="865">
                  <c:v>41047</c:v>
                </c:pt>
                <c:pt idx="866">
                  <c:v>41046</c:v>
                </c:pt>
                <c:pt idx="867">
                  <c:v>41045</c:v>
                </c:pt>
                <c:pt idx="868">
                  <c:v>41044</c:v>
                </c:pt>
                <c:pt idx="869">
                  <c:v>41043</c:v>
                </c:pt>
                <c:pt idx="870">
                  <c:v>41042</c:v>
                </c:pt>
                <c:pt idx="871">
                  <c:v>41041</c:v>
                </c:pt>
                <c:pt idx="872">
                  <c:v>41040</c:v>
                </c:pt>
                <c:pt idx="873">
                  <c:v>41039</c:v>
                </c:pt>
                <c:pt idx="874">
                  <c:v>41038</c:v>
                </c:pt>
                <c:pt idx="875">
                  <c:v>41037</c:v>
                </c:pt>
                <c:pt idx="876">
                  <c:v>41036</c:v>
                </c:pt>
                <c:pt idx="877">
                  <c:v>41035</c:v>
                </c:pt>
                <c:pt idx="878">
                  <c:v>41034</c:v>
                </c:pt>
                <c:pt idx="879">
                  <c:v>41033</c:v>
                </c:pt>
                <c:pt idx="880">
                  <c:v>41032</c:v>
                </c:pt>
                <c:pt idx="881">
                  <c:v>41031</c:v>
                </c:pt>
                <c:pt idx="882">
                  <c:v>41030</c:v>
                </c:pt>
                <c:pt idx="883">
                  <c:v>41029</c:v>
                </c:pt>
                <c:pt idx="884">
                  <c:v>41028</c:v>
                </c:pt>
                <c:pt idx="885">
                  <c:v>41027</c:v>
                </c:pt>
                <c:pt idx="886">
                  <c:v>41026</c:v>
                </c:pt>
                <c:pt idx="887">
                  <c:v>41025</c:v>
                </c:pt>
                <c:pt idx="888">
                  <c:v>41024</c:v>
                </c:pt>
                <c:pt idx="889">
                  <c:v>41023</c:v>
                </c:pt>
                <c:pt idx="890">
                  <c:v>41022</c:v>
                </c:pt>
                <c:pt idx="891">
                  <c:v>41021</c:v>
                </c:pt>
                <c:pt idx="892">
                  <c:v>41020</c:v>
                </c:pt>
                <c:pt idx="893">
                  <c:v>41019</c:v>
                </c:pt>
                <c:pt idx="894">
                  <c:v>41018</c:v>
                </c:pt>
                <c:pt idx="895">
                  <c:v>41017</c:v>
                </c:pt>
                <c:pt idx="896">
                  <c:v>41016</c:v>
                </c:pt>
                <c:pt idx="897">
                  <c:v>41015</c:v>
                </c:pt>
                <c:pt idx="898">
                  <c:v>41014</c:v>
                </c:pt>
                <c:pt idx="899">
                  <c:v>41013</c:v>
                </c:pt>
                <c:pt idx="900">
                  <c:v>41012</c:v>
                </c:pt>
                <c:pt idx="901">
                  <c:v>41011</c:v>
                </c:pt>
                <c:pt idx="902">
                  <c:v>41010</c:v>
                </c:pt>
                <c:pt idx="903">
                  <c:v>41009</c:v>
                </c:pt>
                <c:pt idx="904">
                  <c:v>41008</c:v>
                </c:pt>
                <c:pt idx="905">
                  <c:v>41007</c:v>
                </c:pt>
                <c:pt idx="906">
                  <c:v>41006</c:v>
                </c:pt>
                <c:pt idx="907">
                  <c:v>41005</c:v>
                </c:pt>
                <c:pt idx="908">
                  <c:v>41004</c:v>
                </c:pt>
                <c:pt idx="909">
                  <c:v>41003</c:v>
                </c:pt>
                <c:pt idx="910">
                  <c:v>41002</c:v>
                </c:pt>
                <c:pt idx="911">
                  <c:v>41001</c:v>
                </c:pt>
                <c:pt idx="912">
                  <c:v>41000</c:v>
                </c:pt>
                <c:pt idx="913">
                  <c:v>40999</c:v>
                </c:pt>
                <c:pt idx="914">
                  <c:v>40998</c:v>
                </c:pt>
                <c:pt idx="915">
                  <c:v>40997</c:v>
                </c:pt>
                <c:pt idx="916">
                  <c:v>40996</c:v>
                </c:pt>
                <c:pt idx="917">
                  <c:v>40995</c:v>
                </c:pt>
                <c:pt idx="918">
                  <c:v>40994</c:v>
                </c:pt>
                <c:pt idx="919">
                  <c:v>40993</c:v>
                </c:pt>
                <c:pt idx="920">
                  <c:v>40992</c:v>
                </c:pt>
                <c:pt idx="921">
                  <c:v>40991</c:v>
                </c:pt>
                <c:pt idx="922">
                  <c:v>40990</c:v>
                </c:pt>
                <c:pt idx="923">
                  <c:v>40989</c:v>
                </c:pt>
                <c:pt idx="924">
                  <c:v>40988</c:v>
                </c:pt>
                <c:pt idx="925">
                  <c:v>40987</c:v>
                </c:pt>
                <c:pt idx="926">
                  <c:v>40986</c:v>
                </c:pt>
                <c:pt idx="927">
                  <c:v>40985</c:v>
                </c:pt>
                <c:pt idx="928">
                  <c:v>40984</c:v>
                </c:pt>
                <c:pt idx="929">
                  <c:v>40983</c:v>
                </c:pt>
                <c:pt idx="930">
                  <c:v>40982</c:v>
                </c:pt>
                <c:pt idx="931">
                  <c:v>40981</c:v>
                </c:pt>
                <c:pt idx="932">
                  <c:v>40980</c:v>
                </c:pt>
                <c:pt idx="933">
                  <c:v>40979</c:v>
                </c:pt>
                <c:pt idx="934">
                  <c:v>40978</c:v>
                </c:pt>
                <c:pt idx="935">
                  <c:v>40977</c:v>
                </c:pt>
                <c:pt idx="936">
                  <c:v>40976</c:v>
                </c:pt>
                <c:pt idx="937">
                  <c:v>40975</c:v>
                </c:pt>
                <c:pt idx="938">
                  <c:v>40974</c:v>
                </c:pt>
                <c:pt idx="939">
                  <c:v>40973</c:v>
                </c:pt>
                <c:pt idx="940">
                  <c:v>40972</c:v>
                </c:pt>
                <c:pt idx="941">
                  <c:v>40971</c:v>
                </c:pt>
                <c:pt idx="942">
                  <c:v>40970</c:v>
                </c:pt>
                <c:pt idx="943">
                  <c:v>40969</c:v>
                </c:pt>
                <c:pt idx="944">
                  <c:v>40968</c:v>
                </c:pt>
                <c:pt idx="945">
                  <c:v>40967</c:v>
                </c:pt>
                <c:pt idx="946">
                  <c:v>40966</c:v>
                </c:pt>
                <c:pt idx="947">
                  <c:v>40965</c:v>
                </c:pt>
                <c:pt idx="948">
                  <c:v>40964</c:v>
                </c:pt>
                <c:pt idx="949">
                  <c:v>40963</c:v>
                </c:pt>
                <c:pt idx="950">
                  <c:v>40962</c:v>
                </c:pt>
                <c:pt idx="951">
                  <c:v>40961</c:v>
                </c:pt>
                <c:pt idx="952">
                  <c:v>40960</c:v>
                </c:pt>
                <c:pt idx="953">
                  <c:v>40959</c:v>
                </c:pt>
                <c:pt idx="954">
                  <c:v>40958</c:v>
                </c:pt>
                <c:pt idx="955">
                  <c:v>40957</c:v>
                </c:pt>
                <c:pt idx="956">
                  <c:v>40956</c:v>
                </c:pt>
                <c:pt idx="957">
                  <c:v>40955</c:v>
                </c:pt>
                <c:pt idx="958">
                  <c:v>40954</c:v>
                </c:pt>
                <c:pt idx="959">
                  <c:v>40953</c:v>
                </c:pt>
                <c:pt idx="960">
                  <c:v>40952</c:v>
                </c:pt>
                <c:pt idx="961">
                  <c:v>40951</c:v>
                </c:pt>
                <c:pt idx="962">
                  <c:v>40950</c:v>
                </c:pt>
                <c:pt idx="963">
                  <c:v>40949</c:v>
                </c:pt>
                <c:pt idx="964">
                  <c:v>40948</c:v>
                </c:pt>
                <c:pt idx="965">
                  <c:v>40947</c:v>
                </c:pt>
                <c:pt idx="966">
                  <c:v>40946</c:v>
                </c:pt>
                <c:pt idx="967">
                  <c:v>40945</c:v>
                </c:pt>
                <c:pt idx="968">
                  <c:v>40944</c:v>
                </c:pt>
                <c:pt idx="969">
                  <c:v>40943</c:v>
                </c:pt>
                <c:pt idx="970">
                  <c:v>40942</c:v>
                </c:pt>
                <c:pt idx="971">
                  <c:v>40941</c:v>
                </c:pt>
                <c:pt idx="972">
                  <c:v>40940</c:v>
                </c:pt>
                <c:pt idx="973">
                  <c:v>40939</c:v>
                </c:pt>
                <c:pt idx="974">
                  <c:v>40938</c:v>
                </c:pt>
                <c:pt idx="975">
                  <c:v>40937</c:v>
                </c:pt>
                <c:pt idx="976">
                  <c:v>40936</c:v>
                </c:pt>
                <c:pt idx="977">
                  <c:v>40935</c:v>
                </c:pt>
                <c:pt idx="978">
                  <c:v>40934</c:v>
                </c:pt>
                <c:pt idx="979">
                  <c:v>40933</c:v>
                </c:pt>
                <c:pt idx="980">
                  <c:v>40932</c:v>
                </c:pt>
                <c:pt idx="981">
                  <c:v>40931</c:v>
                </c:pt>
                <c:pt idx="982">
                  <c:v>40930</c:v>
                </c:pt>
                <c:pt idx="983">
                  <c:v>40929</c:v>
                </c:pt>
                <c:pt idx="984">
                  <c:v>40928</c:v>
                </c:pt>
                <c:pt idx="985">
                  <c:v>40927</c:v>
                </c:pt>
                <c:pt idx="986">
                  <c:v>40926</c:v>
                </c:pt>
                <c:pt idx="987">
                  <c:v>40925</c:v>
                </c:pt>
                <c:pt idx="988">
                  <c:v>40924</c:v>
                </c:pt>
                <c:pt idx="989">
                  <c:v>40923</c:v>
                </c:pt>
                <c:pt idx="990">
                  <c:v>40922</c:v>
                </c:pt>
                <c:pt idx="991">
                  <c:v>40921</c:v>
                </c:pt>
                <c:pt idx="992">
                  <c:v>40920</c:v>
                </c:pt>
                <c:pt idx="993">
                  <c:v>40919</c:v>
                </c:pt>
                <c:pt idx="994">
                  <c:v>40918</c:v>
                </c:pt>
                <c:pt idx="995">
                  <c:v>40917</c:v>
                </c:pt>
                <c:pt idx="996">
                  <c:v>40916</c:v>
                </c:pt>
                <c:pt idx="997">
                  <c:v>40915</c:v>
                </c:pt>
                <c:pt idx="998">
                  <c:v>40914</c:v>
                </c:pt>
                <c:pt idx="999">
                  <c:v>40913</c:v>
                </c:pt>
                <c:pt idx="1000">
                  <c:v>40912</c:v>
                </c:pt>
                <c:pt idx="1001">
                  <c:v>40911</c:v>
                </c:pt>
                <c:pt idx="1002">
                  <c:v>40910</c:v>
                </c:pt>
                <c:pt idx="1003">
                  <c:v>40909</c:v>
                </c:pt>
                <c:pt idx="1004">
                  <c:v>40908</c:v>
                </c:pt>
                <c:pt idx="1005">
                  <c:v>40907</c:v>
                </c:pt>
                <c:pt idx="1006">
                  <c:v>40906</c:v>
                </c:pt>
                <c:pt idx="1007">
                  <c:v>40905</c:v>
                </c:pt>
                <c:pt idx="1008">
                  <c:v>40904</c:v>
                </c:pt>
                <c:pt idx="1009">
                  <c:v>40903</c:v>
                </c:pt>
                <c:pt idx="1010">
                  <c:v>40902</c:v>
                </c:pt>
                <c:pt idx="1011">
                  <c:v>40901</c:v>
                </c:pt>
                <c:pt idx="1012">
                  <c:v>40900</c:v>
                </c:pt>
                <c:pt idx="1013">
                  <c:v>40899</c:v>
                </c:pt>
                <c:pt idx="1014">
                  <c:v>40898</c:v>
                </c:pt>
                <c:pt idx="1015">
                  <c:v>40897</c:v>
                </c:pt>
                <c:pt idx="1016">
                  <c:v>40896</c:v>
                </c:pt>
                <c:pt idx="1017">
                  <c:v>40895</c:v>
                </c:pt>
                <c:pt idx="1018">
                  <c:v>40894</c:v>
                </c:pt>
                <c:pt idx="1019">
                  <c:v>40893</c:v>
                </c:pt>
                <c:pt idx="1020">
                  <c:v>40892</c:v>
                </c:pt>
                <c:pt idx="1021">
                  <c:v>40891</c:v>
                </c:pt>
                <c:pt idx="1022">
                  <c:v>40890</c:v>
                </c:pt>
                <c:pt idx="1023">
                  <c:v>40889</c:v>
                </c:pt>
                <c:pt idx="1024">
                  <c:v>40888</c:v>
                </c:pt>
                <c:pt idx="1025">
                  <c:v>40887</c:v>
                </c:pt>
                <c:pt idx="1026">
                  <c:v>40886</c:v>
                </c:pt>
                <c:pt idx="1027">
                  <c:v>40885</c:v>
                </c:pt>
                <c:pt idx="1028">
                  <c:v>40884</c:v>
                </c:pt>
                <c:pt idx="1029">
                  <c:v>40883</c:v>
                </c:pt>
                <c:pt idx="1030">
                  <c:v>40882</c:v>
                </c:pt>
                <c:pt idx="1031">
                  <c:v>40881</c:v>
                </c:pt>
                <c:pt idx="1032">
                  <c:v>40880</c:v>
                </c:pt>
                <c:pt idx="1033">
                  <c:v>40879</c:v>
                </c:pt>
                <c:pt idx="1034">
                  <c:v>40878</c:v>
                </c:pt>
                <c:pt idx="1035">
                  <c:v>40877</c:v>
                </c:pt>
                <c:pt idx="1036">
                  <c:v>40876</c:v>
                </c:pt>
                <c:pt idx="1037">
                  <c:v>40875</c:v>
                </c:pt>
                <c:pt idx="1038">
                  <c:v>40874</c:v>
                </c:pt>
                <c:pt idx="1039">
                  <c:v>40873</c:v>
                </c:pt>
                <c:pt idx="1040">
                  <c:v>40872</c:v>
                </c:pt>
                <c:pt idx="1041">
                  <c:v>40871</c:v>
                </c:pt>
                <c:pt idx="1042">
                  <c:v>40870</c:v>
                </c:pt>
                <c:pt idx="1043">
                  <c:v>40869</c:v>
                </c:pt>
                <c:pt idx="1044">
                  <c:v>40868</c:v>
                </c:pt>
                <c:pt idx="1045">
                  <c:v>40867</c:v>
                </c:pt>
                <c:pt idx="1046">
                  <c:v>40866</c:v>
                </c:pt>
                <c:pt idx="1047">
                  <c:v>40865</c:v>
                </c:pt>
                <c:pt idx="1048">
                  <c:v>40864</c:v>
                </c:pt>
                <c:pt idx="1049">
                  <c:v>40863</c:v>
                </c:pt>
                <c:pt idx="1050">
                  <c:v>40862</c:v>
                </c:pt>
                <c:pt idx="1051">
                  <c:v>40861</c:v>
                </c:pt>
                <c:pt idx="1052">
                  <c:v>40860</c:v>
                </c:pt>
                <c:pt idx="1053">
                  <c:v>40859</c:v>
                </c:pt>
                <c:pt idx="1054">
                  <c:v>40858</c:v>
                </c:pt>
                <c:pt idx="1055">
                  <c:v>40857</c:v>
                </c:pt>
                <c:pt idx="1056">
                  <c:v>40856</c:v>
                </c:pt>
                <c:pt idx="1057">
                  <c:v>40855</c:v>
                </c:pt>
                <c:pt idx="1058">
                  <c:v>40854</c:v>
                </c:pt>
                <c:pt idx="1059">
                  <c:v>40853</c:v>
                </c:pt>
                <c:pt idx="1060">
                  <c:v>40852</c:v>
                </c:pt>
                <c:pt idx="1061">
                  <c:v>40851</c:v>
                </c:pt>
                <c:pt idx="1062">
                  <c:v>40850</c:v>
                </c:pt>
                <c:pt idx="1063">
                  <c:v>40849</c:v>
                </c:pt>
                <c:pt idx="1064">
                  <c:v>40848</c:v>
                </c:pt>
                <c:pt idx="1065">
                  <c:v>40847</c:v>
                </c:pt>
                <c:pt idx="1066">
                  <c:v>40846</c:v>
                </c:pt>
                <c:pt idx="1067">
                  <c:v>40845</c:v>
                </c:pt>
                <c:pt idx="1068">
                  <c:v>40844</c:v>
                </c:pt>
                <c:pt idx="1069">
                  <c:v>40843</c:v>
                </c:pt>
                <c:pt idx="1070">
                  <c:v>40842</c:v>
                </c:pt>
                <c:pt idx="1071">
                  <c:v>40841</c:v>
                </c:pt>
                <c:pt idx="1072">
                  <c:v>40840</c:v>
                </c:pt>
                <c:pt idx="1073">
                  <c:v>40839</c:v>
                </c:pt>
                <c:pt idx="1074">
                  <c:v>40838</c:v>
                </c:pt>
                <c:pt idx="1075">
                  <c:v>40837</c:v>
                </c:pt>
                <c:pt idx="1076">
                  <c:v>40836</c:v>
                </c:pt>
                <c:pt idx="1077">
                  <c:v>40835</c:v>
                </c:pt>
                <c:pt idx="1078">
                  <c:v>40834</c:v>
                </c:pt>
                <c:pt idx="1079">
                  <c:v>40833</c:v>
                </c:pt>
                <c:pt idx="1080">
                  <c:v>40832</c:v>
                </c:pt>
                <c:pt idx="1081">
                  <c:v>40831</c:v>
                </c:pt>
                <c:pt idx="1082">
                  <c:v>40830</c:v>
                </c:pt>
                <c:pt idx="1083">
                  <c:v>40829</c:v>
                </c:pt>
                <c:pt idx="1084">
                  <c:v>40828</c:v>
                </c:pt>
                <c:pt idx="1085">
                  <c:v>40827</c:v>
                </c:pt>
                <c:pt idx="1086">
                  <c:v>40826</c:v>
                </c:pt>
                <c:pt idx="1087">
                  <c:v>40825</c:v>
                </c:pt>
                <c:pt idx="1088">
                  <c:v>40824</c:v>
                </c:pt>
                <c:pt idx="1089">
                  <c:v>40823</c:v>
                </c:pt>
                <c:pt idx="1090">
                  <c:v>40822</c:v>
                </c:pt>
                <c:pt idx="1091">
                  <c:v>40821</c:v>
                </c:pt>
                <c:pt idx="1092">
                  <c:v>40820</c:v>
                </c:pt>
                <c:pt idx="1093">
                  <c:v>40819</c:v>
                </c:pt>
                <c:pt idx="1094">
                  <c:v>40818</c:v>
                </c:pt>
                <c:pt idx="1095">
                  <c:v>40817</c:v>
                </c:pt>
                <c:pt idx="1096">
                  <c:v>40816</c:v>
                </c:pt>
                <c:pt idx="1097">
                  <c:v>40815</c:v>
                </c:pt>
                <c:pt idx="1098">
                  <c:v>40814</c:v>
                </c:pt>
                <c:pt idx="1099">
                  <c:v>40813</c:v>
                </c:pt>
                <c:pt idx="1100">
                  <c:v>40812</c:v>
                </c:pt>
                <c:pt idx="1101">
                  <c:v>40811</c:v>
                </c:pt>
                <c:pt idx="1102">
                  <c:v>40810</c:v>
                </c:pt>
                <c:pt idx="1103">
                  <c:v>40809</c:v>
                </c:pt>
                <c:pt idx="1104">
                  <c:v>40808</c:v>
                </c:pt>
                <c:pt idx="1105">
                  <c:v>40807</c:v>
                </c:pt>
                <c:pt idx="1106">
                  <c:v>40806</c:v>
                </c:pt>
                <c:pt idx="1107">
                  <c:v>40805</c:v>
                </c:pt>
                <c:pt idx="1108">
                  <c:v>40804</c:v>
                </c:pt>
                <c:pt idx="1109">
                  <c:v>40803</c:v>
                </c:pt>
                <c:pt idx="1110">
                  <c:v>40802</c:v>
                </c:pt>
                <c:pt idx="1111">
                  <c:v>40801</c:v>
                </c:pt>
                <c:pt idx="1112">
                  <c:v>40800</c:v>
                </c:pt>
                <c:pt idx="1113">
                  <c:v>40799</c:v>
                </c:pt>
                <c:pt idx="1114">
                  <c:v>40798</c:v>
                </c:pt>
                <c:pt idx="1115">
                  <c:v>40797</c:v>
                </c:pt>
                <c:pt idx="1116">
                  <c:v>40796</c:v>
                </c:pt>
                <c:pt idx="1117">
                  <c:v>40795</c:v>
                </c:pt>
                <c:pt idx="1118">
                  <c:v>40794</c:v>
                </c:pt>
                <c:pt idx="1119">
                  <c:v>40793</c:v>
                </c:pt>
                <c:pt idx="1120">
                  <c:v>40792</c:v>
                </c:pt>
                <c:pt idx="1121">
                  <c:v>40791</c:v>
                </c:pt>
                <c:pt idx="1122">
                  <c:v>40790</c:v>
                </c:pt>
                <c:pt idx="1123">
                  <c:v>40789</c:v>
                </c:pt>
                <c:pt idx="1124">
                  <c:v>40788</c:v>
                </c:pt>
                <c:pt idx="1125">
                  <c:v>40787</c:v>
                </c:pt>
                <c:pt idx="1126">
                  <c:v>40786</c:v>
                </c:pt>
                <c:pt idx="1127">
                  <c:v>40785</c:v>
                </c:pt>
                <c:pt idx="1128">
                  <c:v>40784</c:v>
                </c:pt>
                <c:pt idx="1129">
                  <c:v>40783</c:v>
                </c:pt>
                <c:pt idx="1130">
                  <c:v>40782</c:v>
                </c:pt>
                <c:pt idx="1131">
                  <c:v>40781</c:v>
                </c:pt>
                <c:pt idx="1132">
                  <c:v>40780</c:v>
                </c:pt>
                <c:pt idx="1133">
                  <c:v>40779</c:v>
                </c:pt>
                <c:pt idx="1134">
                  <c:v>40778</c:v>
                </c:pt>
                <c:pt idx="1135">
                  <c:v>40777</c:v>
                </c:pt>
                <c:pt idx="1136">
                  <c:v>40776</c:v>
                </c:pt>
                <c:pt idx="1137">
                  <c:v>40775</c:v>
                </c:pt>
                <c:pt idx="1138">
                  <c:v>40774</c:v>
                </c:pt>
                <c:pt idx="1139">
                  <c:v>40773</c:v>
                </c:pt>
                <c:pt idx="1140">
                  <c:v>40772</c:v>
                </c:pt>
                <c:pt idx="1141">
                  <c:v>40771</c:v>
                </c:pt>
                <c:pt idx="1142">
                  <c:v>40770</c:v>
                </c:pt>
                <c:pt idx="1143">
                  <c:v>40769</c:v>
                </c:pt>
                <c:pt idx="1144">
                  <c:v>40768</c:v>
                </c:pt>
                <c:pt idx="1145">
                  <c:v>40767</c:v>
                </c:pt>
                <c:pt idx="1146">
                  <c:v>40766</c:v>
                </c:pt>
                <c:pt idx="1147">
                  <c:v>40765</c:v>
                </c:pt>
                <c:pt idx="1148">
                  <c:v>40764</c:v>
                </c:pt>
                <c:pt idx="1149">
                  <c:v>40763</c:v>
                </c:pt>
                <c:pt idx="1150">
                  <c:v>40762</c:v>
                </c:pt>
                <c:pt idx="1151">
                  <c:v>40761</c:v>
                </c:pt>
                <c:pt idx="1152">
                  <c:v>40760</c:v>
                </c:pt>
                <c:pt idx="1153">
                  <c:v>40759</c:v>
                </c:pt>
                <c:pt idx="1154">
                  <c:v>40758</c:v>
                </c:pt>
                <c:pt idx="1155">
                  <c:v>40757</c:v>
                </c:pt>
                <c:pt idx="1156">
                  <c:v>40756</c:v>
                </c:pt>
                <c:pt idx="1157">
                  <c:v>40755</c:v>
                </c:pt>
                <c:pt idx="1158">
                  <c:v>40754</c:v>
                </c:pt>
                <c:pt idx="1159">
                  <c:v>40753</c:v>
                </c:pt>
                <c:pt idx="1160">
                  <c:v>40752</c:v>
                </c:pt>
                <c:pt idx="1161">
                  <c:v>40751</c:v>
                </c:pt>
                <c:pt idx="1162">
                  <c:v>40750</c:v>
                </c:pt>
                <c:pt idx="1163">
                  <c:v>40749</c:v>
                </c:pt>
                <c:pt idx="1164">
                  <c:v>40748</c:v>
                </c:pt>
                <c:pt idx="1165">
                  <c:v>40747</c:v>
                </c:pt>
                <c:pt idx="1166">
                  <c:v>40746</c:v>
                </c:pt>
                <c:pt idx="1167">
                  <c:v>40745</c:v>
                </c:pt>
                <c:pt idx="1168">
                  <c:v>40744</c:v>
                </c:pt>
                <c:pt idx="1169">
                  <c:v>40743</c:v>
                </c:pt>
                <c:pt idx="1170">
                  <c:v>40742</c:v>
                </c:pt>
                <c:pt idx="1171">
                  <c:v>40741</c:v>
                </c:pt>
                <c:pt idx="1172">
                  <c:v>40740</c:v>
                </c:pt>
                <c:pt idx="1173">
                  <c:v>40739</c:v>
                </c:pt>
                <c:pt idx="1174">
                  <c:v>40738</c:v>
                </c:pt>
                <c:pt idx="1175">
                  <c:v>40737</c:v>
                </c:pt>
                <c:pt idx="1176">
                  <c:v>40736</c:v>
                </c:pt>
                <c:pt idx="1177">
                  <c:v>40735</c:v>
                </c:pt>
                <c:pt idx="1178">
                  <c:v>40734</c:v>
                </c:pt>
                <c:pt idx="1179">
                  <c:v>40733</c:v>
                </c:pt>
                <c:pt idx="1180">
                  <c:v>40732</c:v>
                </c:pt>
                <c:pt idx="1181">
                  <c:v>40731</c:v>
                </c:pt>
                <c:pt idx="1182">
                  <c:v>40730</c:v>
                </c:pt>
                <c:pt idx="1183">
                  <c:v>40729</c:v>
                </c:pt>
                <c:pt idx="1184">
                  <c:v>40728</c:v>
                </c:pt>
                <c:pt idx="1185">
                  <c:v>40727</c:v>
                </c:pt>
                <c:pt idx="1186">
                  <c:v>40726</c:v>
                </c:pt>
                <c:pt idx="1187">
                  <c:v>40725</c:v>
                </c:pt>
                <c:pt idx="1188">
                  <c:v>40724</c:v>
                </c:pt>
                <c:pt idx="1189">
                  <c:v>40723</c:v>
                </c:pt>
                <c:pt idx="1190">
                  <c:v>40722</c:v>
                </c:pt>
                <c:pt idx="1191">
                  <c:v>40721</c:v>
                </c:pt>
                <c:pt idx="1192">
                  <c:v>40720</c:v>
                </c:pt>
                <c:pt idx="1193">
                  <c:v>40719</c:v>
                </c:pt>
                <c:pt idx="1194">
                  <c:v>40718</c:v>
                </c:pt>
                <c:pt idx="1195">
                  <c:v>40717</c:v>
                </c:pt>
                <c:pt idx="1196">
                  <c:v>40716</c:v>
                </c:pt>
                <c:pt idx="1197">
                  <c:v>40715</c:v>
                </c:pt>
                <c:pt idx="1198">
                  <c:v>40714</c:v>
                </c:pt>
                <c:pt idx="1199">
                  <c:v>40713</c:v>
                </c:pt>
                <c:pt idx="1200">
                  <c:v>40712</c:v>
                </c:pt>
                <c:pt idx="1201">
                  <c:v>40711</c:v>
                </c:pt>
                <c:pt idx="1202">
                  <c:v>40710</c:v>
                </c:pt>
                <c:pt idx="1203">
                  <c:v>40709</c:v>
                </c:pt>
                <c:pt idx="1204">
                  <c:v>40708</c:v>
                </c:pt>
                <c:pt idx="1205">
                  <c:v>40707</c:v>
                </c:pt>
                <c:pt idx="1206">
                  <c:v>40706</c:v>
                </c:pt>
                <c:pt idx="1207">
                  <c:v>40705</c:v>
                </c:pt>
                <c:pt idx="1208">
                  <c:v>40704</c:v>
                </c:pt>
                <c:pt idx="1209">
                  <c:v>40703</c:v>
                </c:pt>
                <c:pt idx="1210">
                  <c:v>40702</c:v>
                </c:pt>
                <c:pt idx="1211">
                  <c:v>40701</c:v>
                </c:pt>
                <c:pt idx="1212">
                  <c:v>40700</c:v>
                </c:pt>
                <c:pt idx="1213">
                  <c:v>40699</c:v>
                </c:pt>
                <c:pt idx="1214">
                  <c:v>40698</c:v>
                </c:pt>
                <c:pt idx="1215">
                  <c:v>40697</c:v>
                </c:pt>
                <c:pt idx="1216">
                  <c:v>40696</c:v>
                </c:pt>
                <c:pt idx="1217">
                  <c:v>40695</c:v>
                </c:pt>
                <c:pt idx="1218">
                  <c:v>40694</c:v>
                </c:pt>
                <c:pt idx="1219">
                  <c:v>40693</c:v>
                </c:pt>
                <c:pt idx="1220">
                  <c:v>40692</c:v>
                </c:pt>
                <c:pt idx="1221">
                  <c:v>40691</c:v>
                </c:pt>
                <c:pt idx="1222">
                  <c:v>40690</c:v>
                </c:pt>
                <c:pt idx="1223">
                  <c:v>40689</c:v>
                </c:pt>
                <c:pt idx="1224">
                  <c:v>40688</c:v>
                </c:pt>
                <c:pt idx="1225">
                  <c:v>40687</c:v>
                </c:pt>
                <c:pt idx="1226">
                  <c:v>40686</c:v>
                </c:pt>
                <c:pt idx="1227">
                  <c:v>40685</c:v>
                </c:pt>
                <c:pt idx="1228">
                  <c:v>40684</c:v>
                </c:pt>
                <c:pt idx="1229">
                  <c:v>40683</c:v>
                </c:pt>
                <c:pt idx="1230">
                  <c:v>40682</c:v>
                </c:pt>
                <c:pt idx="1231">
                  <c:v>40681</c:v>
                </c:pt>
                <c:pt idx="1232">
                  <c:v>40680</c:v>
                </c:pt>
                <c:pt idx="1233">
                  <c:v>40679</c:v>
                </c:pt>
                <c:pt idx="1234">
                  <c:v>40678</c:v>
                </c:pt>
                <c:pt idx="1235">
                  <c:v>40677</c:v>
                </c:pt>
                <c:pt idx="1236">
                  <c:v>40676</c:v>
                </c:pt>
                <c:pt idx="1237">
                  <c:v>40675</c:v>
                </c:pt>
                <c:pt idx="1238">
                  <c:v>40674</c:v>
                </c:pt>
                <c:pt idx="1239">
                  <c:v>40673</c:v>
                </c:pt>
                <c:pt idx="1240">
                  <c:v>40672</c:v>
                </c:pt>
                <c:pt idx="1241">
                  <c:v>40671</c:v>
                </c:pt>
                <c:pt idx="1242">
                  <c:v>40670</c:v>
                </c:pt>
                <c:pt idx="1243">
                  <c:v>40669</c:v>
                </c:pt>
                <c:pt idx="1244">
                  <c:v>40668</c:v>
                </c:pt>
                <c:pt idx="1245">
                  <c:v>40667</c:v>
                </c:pt>
                <c:pt idx="1246">
                  <c:v>40666</c:v>
                </c:pt>
                <c:pt idx="1247">
                  <c:v>40665</c:v>
                </c:pt>
                <c:pt idx="1248">
                  <c:v>40664</c:v>
                </c:pt>
                <c:pt idx="1249">
                  <c:v>40663</c:v>
                </c:pt>
                <c:pt idx="1250">
                  <c:v>40662</c:v>
                </c:pt>
                <c:pt idx="1251">
                  <c:v>40661</c:v>
                </c:pt>
                <c:pt idx="1252">
                  <c:v>40660</c:v>
                </c:pt>
                <c:pt idx="1253">
                  <c:v>40659</c:v>
                </c:pt>
                <c:pt idx="1254">
                  <c:v>40658</c:v>
                </c:pt>
                <c:pt idx="1255">
                  <c:v>40657</c:v>
                </c:pt>
                <c:pt idx="1256">
                  <c:v>40656</c:v>
                </c:pt>
                <c:pt idx="1257">
                  <c:v>40655</c:v>
                </c:pt>
                <c:pt idx="1258">
                  <c:v>40654</c:v>
                </c:pt>
                <c:pt idx="1259">
                  <c:v>40653</c:v>
                </c:pt>
                <c:pt idx="1260">
                  <c:v>40652</c:v>
                </c:pt>
                <c:pt idx="1261">
                  <c:v>40651</c:v>
                </c:pt>
                <c:pt idx="1262">
                  <c:v>40650</c:v>
                </c:pt>
                <c:pt idx="1263">
                  <c:v>40649</c:v>
                </c:pt>
                <c:pt idx="1264">
                  <c:v>40648</c:v>
                </c:pt>
                <c:pt idx="1265">
                  <c:v>40647</c:v>
                </c:pt>
                <c:pt idx="1266">
                  <c:v>40646</c:v>
                </c:pt>
                <c:pt idx="1267">
                  <c:v>40645</c:v>
                </c:pt>
                <c:pt idx="1268">
                  <c:v>40644</c:v>
                </c:pt>
                <c:pt idx="1269">
                  <c:v>40643</c:v>
                </c:pt>
                <c:pt idx="1270">
                  <c:v>40642</c:v>
                </c:pt>
                <c:pt idx="1271">
                  <c:v>40641</c:v>
                </c:pt>
                <c:pt idx="1272">
                  <c:v>40640</c:v>
                </c:pt>
                <c:pt idx="1273">
                  <c:v>40639</c:v>
                </c:pt>
                <c:pt idx="1274">
                  <c:v>40638</c:v>
                </c:pt>
                <c:pt idx="1275">
                  <c:v>40637</c:v>
                </c:pt>
                <c:pt idx="1276">
                  <c:v>40636</c:v>
                </c:pt>
                <c:pt idx="1277">
                  <c:v>40635</c:v>
                </c:pt>
                <c:pt idx="1278">
                  <c:v>40634</c:v>
                </c:pt>
                <c:pt idx="1279">
                  <c:v>40633</c:v>
                </c:pt>
                <c:pt idx="1280">
                  <c:v>40632</c:v>
                </c:pt>
                <c:pt idx="1281">
                  <c:v>40631</c:v>
                </c:pt>
                <c:pt idx="1282">
                  <c:v>40630</c:v>
                </c:pt>
                <c:pt idx="1283">
                  <c:v>40629</c:v>
                </c:pt>
                <c:pt idx="1284">
                  <c:v>40628</c:v>
                </c:pt>
                <c:pt idx="1285">
                  <c:v>40627</c:v>
                </c:pt>
                <c:pt idx="1286">
                  <c:v>40626</c:v>
                </c:pt>
                <c:pt idx="1287">
                  <c:v>40625</c:v>
                </c:pt>
                <c:pt idx="1288">
                  <c:v>40624</c:v>
                </c:pt>
                <c:pt idx="1289">
                  <c:v>40623</c:v>
                </c:pt>
                <c:pt idx="1290">
                  <c:v>40622</c:v>
                </c:pt>
                <c:pt idx="1291">
                  <c:v>40621</c:v>
                </c:pt>
                <c:pt idx="1292">
                  <c:v>40620</c:v>
                </c:pt>
                <c:pt idx="1293">
                  <c:v>40619</c:v>
                </c:pt>
                <c:pt idx="1294">
                  <c:v>40618</c:v>
                </c:pt>
                <c:pt idx="1295">
                  <c:v>40617</c:v>
                </c:pt>
                <c:pt idx="1296">
                  <c:v>40616</c:v>
                </c:pt>
                <c:pt idx="1297">
                  <c:v>40615</c:v>
                </c:pt>
                <c:pt idx="1298">
                  <c:v>40614</c:v>
                </c:pt>
                <c:pt idx="1299">
                  <c:v>40613</c:v>
                </c:pt>
                <c:pt idx="1300">
                  <c:v>40612</c:v>
                </c:pt>
                <c:pt idx="1301">
                  <c:v>40611</c:v>
                </c:pt>
                <c:pt idx="1302">
                  <c:v>40610</c:v>
                </c:pt>
                <c:pt idx="1303">
                  <c:v>40609</c:v>
                </c:pt>
                <c:pt idx="1304">
                  <c:v>40608</c:v>
                </c:pt>
                <c:pt idx="1305">
                  <c:v>40607</c:v>
                </c:pt>
                <c:pt idx="1306">
                  <c:v>40606</c:v>
                </c:pt>
                <c:pt idx="1307">
                  <c:v>40605</c:v>
                </c:pt>
                <c:pt idx="1308">
                  <c:v>40604</c:v>
                </c:pt>
                <c:pt idx="1309">
                  <c:v>40603</c:v>
                </c:pt>
                <c:pt idx="1310">
                  <c:v>40602</c:v>
                </c:pt>
                <c:pt idx="1311">
                  <c:v>40601</c:v>
                </c:pt>
                <c:pt idx="1312">
                  <c:v>40600</c:v>
                </c:pt>
                <c:pt idx="1313">
                  <c:v>40599</c:v>
                </c:pt>
                <c:pt idx="1314">
                  <c:v>40598</c:v>
                </c:pt>
                <c:pt idx="1315">
                  <c:v>40597</c:v>
                </c:pt>
                <c:pt idx="1316">
                  <c:v>40596</c:v>
                </c:pt>
                <c:pt idx="1317">
                  <c:v>40595</c:v>
                </c:pt>
                <c:pt idx="1318">
                  <c:v>40594</c:v>
                </c:pt>
                <c:pt idx="1319">
                  <c:v>40593</c:v>
                </c:pt>
                <c:pt idx="1320">
                  <c:v>40592</c:v>
                </c:pt>
                <c:pt idx="1321">
                  <c:v>40591</c:v>
                </c:pt>
                <c:pt idx="1322">
                  <c:v>40590</c:v>
                </c:pt>
                <c:pt idx="1323">
                  <c:v>40589</c:v>
                </c:pt>
                <c:pt idx="1324">
                  <c:v>40588</c:v>
                </c:pt>
                <c:pt idx="1325">
                  <c:v>40587</c:v>
                </c:pt>
                <c:pt idx="1326">
                  <c:v>40586</c:v>
                </c:pt>
                <c:pt idx="1327">
                  <c:v>40585</c:v>
                </c:pt>
                <c:pt idx="1328">
                  <c:v>40584</c:v>
                </c:pt>
                <c:pt idx="1329">
                  <c:v>40583</c:v>
                </c:pt>
                <c:pt idx="1330">
                  <c:v>40582</c:v>
                </c:pt>
                <c:pt idx="1331">
                  <c:v>40581</c:v>
                </c:pt>
                <c:pt idx="1332">
                  <c:v>40580</c:v>
                </c:pt>
                <c:pt idx="1333">
                  <c:v>40579</c:v>
                </c:pt>
                <c:pt idx="1334">
                  <c:v>40578</c:v>
                </c:pt>
                <c:pt idx="1335">
                  <c:v>40577</c:v>
                </c:pt>
                <c:pt idx="1336">
                  <c:v>40576</c:v>
                </c:pt>
                <c:pt idx="1337">
                  <c:v>40575</c:v>
                </c:pt>
                <c:pt idx="1338">
                  <c:v>40574</c:v>
                </c:pt>
                <c:pt idx="1339">
                  <c:v>40573</c:v>
                </c:pt>
                <c:pt idx="1340">
                  <c:v>40572</c:v>
                </c:pt>
                <c:pt idx="1341">
                  <c:v>40571</c:v>
                </c:pt>
                <c:pt idx="1342">
                  <c:v>40570</c:v>
                </c:pt>
                <c:pt idx="1343">
                  <c:v>40569</c:v>
                </c:pt>
                <c:pt idx="1344">
                  <c:v>40568</c:v>
                </c:pt>
                <c:pt idx="1345">
                  <c:v>40567</c:v>
                </c:pt>
                <c:pt idx="1346">
                  <c:v>40566</c:v>
                </c:pt>
                <c:pt idx="1347">
                  <c:v>40565</c:v>
                </c:pt>
                <c:pt idx="1348">
                  <c:v>40564</c:v>
                </c:pt>
                <c:pt idx="1349">
                  <c:v>40563</c:v>
                </c:pt>
                <c:pt idx="1350">
                  <c:v>40562</c:v>
                </c:pt>
                <c:pt idx="1351">
                  <c:v>40561</c:v>
                </c:pt>
                <c:pt idx="1352">
                  <c:v>40560</c:v>
                </c:pt>
                <c:pt idx="1353">
                  <c:v>40559</c:v>
                </c:pt>
                <c:pt idx="1354">
                  <c:v>40558</c:v>
                </c:pt>
                <c:pt idx="1355">
                  <c:v>40557</c:v>
                </c:pt>
                <c:pt idx="1356">
                  <c:v>40556</c:v>
                </c:pt>
                <c:pt idx="1357">
                  <c:v>40555</c:v>
                </c:pt>
                <c:pt idx="1358">
                  <c:v>40554</c:v>
                </c:pt>
                <c:pt idx="1359">
                  <c:v>40553</c:v>
                </c:pt>
                <c:pt idx="1360">
                  <c:v>40552</c:v>
                </c:pt>
                <c:pt idx="1361">
                  <c:v>40551</c:v>
                </c:pt>
                <c:pt idx="1362">
                  <c:v>40550</c:v>
                </c:pt>
                <c:pt idx="1363">
                  <c:v>40549</c:v>
                </c:pt>
                <c:pt idx="1364">
                  <c:v>40548</c:v>
                </c:pt>
                <c:pt idx="1365">
                  <c:v>40547</c:v>
                </c:pt>
                <c:pt idx="1366">
                  <c:v>40546</c:v>
                </c:pt>
                <c:pt idx="1367">
                  <c:v>40545</c:v>
                </c:pt>
                <c:pt idx="1368">
                  <c:v>40544</c:v>
                </c:pt>
                <c:pt idx="1369">
                  <c:v>40543</c:v>
                </c:pt>
                <c:pt idx="1370">
                  <c:v>40542</c:v>
                </c:pt>
                <c:pt idx="1371">
                  <c:v>40541</c:v>
                </c:pt>
                <c:pt idx="1372">
                  <c:v>40540</c:v>
                </c:pt>
                <c:pt idx="1373">
                  <c:v>40539</c:v>
                </c:pt>
                <c:pt idx="1374">
                  <c:v>40538</c:v>
                </c:pt>
                <c:pt idx="1375">
                  <c:v>40537</c:v>
                </c:pt>
                <c:pt idx="1376">
                  <c:v>40536</c:v>
                </c:pt>
                <c:pt idx="1377">
                  <c:v>40535</c:v>
                </c:pt>
                <c:pt idx="1378">
                  <c:v>40534</c:v>
                </c:pt>
                <c:pt idx="1379">
                  <c:v>40533</c:v>
                </c:pt>
                <c:pt idx="1380">
                  <c:v>40532</c:v>
                </c:pt>
                <c:pt idx="1381">
                  <c:v>40531</c:v>
                </c:pt>
                <c:pt idx="1382">
                  <c:v>40530</c:v>
                </c:pt>
                <c:pt idx="1383">
                  <c:v>40529</c:v>
                </c:pt>
                <c:pt idx="1384">
                  <c:v>40528</c:v>
                </c:pt>
                <c:pt idx="1385">
                  <c:v>40527</c:v>
                </c:pt>
                <c:pt idx="1386">
                  <c:v>40526</c:v>
                </c:pt>
                <c:pt idx="1387">
                  <c:v>40525</c:v>
                </c:pt>
                <c:pt idx="1388">
                  <c:v>40524</c:v>
                </c:pt>
                <c:pt idx="1389">
                  <c:v>40523</c:v>
                </c:pt>
                <c:pt idx="1390">
                  <c:v>40522</c:v>
                </c:pt>
                <c:pt idx="1391">
                  <c:v>40521</c:v>
                </c:pt>
                <c:pt idx="1392">
                  <c:v>40520</c:v>
                </c:pt>
                <c:pt idx="1393">
                  <c:v>40519</c:v>
                </c:pt>
                <c:pt idx="1394">
                  <c:v>40518</c:v>
                </c:pt>
                <c:pt idx="1395">
                  <c:v>40517</c:v>
                </c:pt>
                <c:pt idx="1396">
                  <c:v>40516</c:v>
                </c:pt>
                <c:pt idx="1397">
                  <c:v>40515</c:v>
                </c:pt>
                <c:pt idx="1398">
                  <c:v>40514</c:v>
                </c:pt>
                <c:pt idx="1399">
                  <c:v>40513</c:v>
                </c:pt>
                <c:pt idx="1400">
                  <c:v>40512</c:v>
                </c:pt>
                <c:pt idx="1401">
                  <c:v>40511</c:v>
                </c:pt>
                <c:pt idx="1402">
                  <c:v>40510</c:v>
                </c:pt>
                <c:pt idx="1403">
                  <c:v>40509</c:v>
                </c:pt>
                <c:pt idx="1404">
                  <c:v>40508</c:v>
                </c:pt>
                <c:pt idx="1405">
                  <c:v>40507</c:v>
                </c:pt>
                <c:pt idx="1406">
                  <c:v>40506</c:v>
                </c:pt>
                <c:pt idx="1407">
                  <c:v>40505</c:v>
                </c:pt>
                <c:pt idx="1408">
                  <c:v>40504</c:v>
                </c:pt>
                <c:pt idx="1409">
                  <c:v>40503</c:v>
                </c:pt>
                <c:pt idx="1410">
                  <c:v>40502</c:v>
                </c:pt>
                <c:pt idx="1411">
                  <c:v>40501</c:v>
                </c:pt>
                <c:pt idx="1412">
                  <c:v>40500</c:v>
                </c:pt>
                <c:pt idx="1413">
                  <c:v>40499</c:v>
                </c:pt>
                <c:pt idx="1414">
                  <c:v>40498</c:v>
                </c:pt>
                <c:pt idx="1415">
                  <c:v>40497</c:v>
                </c:pt>
                <c:pt idx="1416">
                  <c:v>40496</c:v>
                </c:pt>
                <c:pt idx="1417">
                  <c:v>40495</c:v>
                </c:pt>
                <c:pt idx="1418">
                  <c:v>40494</c:v>
                </c:pt>
                <c:pt idx="1419">
                  <c:v>40493</c:v>
                </c:pt>
                <c:pt idx="1420">
                  <c:v>40492</c:v>
                </c:pt>
                <c:pt idx="1421">
                  <c:v>40491</c:v>
                </c:pt>
                <c:pt idx="1422">
                  <c:v>40490</c:v>
                </c:pt>
                <c:pt idx="1423">
                  <c:v>40489</c:v>
                </c:pt>
                <c:pt idx="1424">
                  <c:v>40488</c:v>
                </c:pt>
                <c:pt idx="1425">
                  <c:v>40487</c:v>
                </c:pt>
                <c:pt idx="1426">
                  <c:v>40486</c:v>
                </c:pt>
                <c:pt idx="1427">
                  <c:v>40485</c:v>
                </c:pt>
                <c:pt idx="1428">
                  <c:v>40484</c:v>
                </c:pt>
                <c:pt idx="1429">
                  <c:v>40483</c:v>
                </c:pt>
                <c:pt idx="1430">
                  <c:v>40482</c:v>
                </c:pt>
                <c:pt idx="1431">
                  <c:v>40481</c:v>
                </c:pt>
                <c:pt idx="1432">
                  <c:v>40480</c:v>
                </c:pt>
                <c:pt idx="1433">
                  <c:v>40479</c:v>
                </c:pt>
                <c:pt idx="1434">
                  <c:v>40478</c:v>
                </c:pt>
                <c:pt idx="1435">
                  <c:v>40477</c:v>
                </c:pt>
                <c:pt idx="1436">
                  <c:v>40476</c:v>
                </c:pt>
                <c:pt idx="1437">
                  <c:v>40475</c:v>
                </c:pt>
                <c:pt idx="1438">
                  <c:v>40474</c:v>
                </c:pt>
                <c:pt idx="1439">
                  <c:v>40473</c:v>
                </c:pt>
                <c:pt idx="1440">
                  <c:v>40472</c:v>
                </c:pt>
                <c:pt idx="1441">
                  <c:v>40471</c:v>
                </c:pt>
                <c:pt idx="1442">
                  <c:v>40470</c:v>
                </c:pt>
                <c:pt idx="1443">
                  <c:v>40469</c:v>
                </c:pt>
                <c:pt idx="1444">
                  <c:v>40468</c:v>
                </c:pt>
                <c:pt idx="1445">
                  <c:v>40467</c:v>
                </c:pt>
                <c:pt idx="1446">
                  <c:v>40466</c:v>
                </c:pt>
                <c:pt idx="1447">
                  <c:v>40465</c:v>
                </c:pt>
                <c:pt idx="1448">
                  <c:v>40464</c:v>
                </c:pt>
                <c:pt idx="1449">
                  <c:v>40463</c:v>
                </c:pt>
                <c:pt idx="1450">
                  <c:v>40462</c:v>
                </c:pt>
                <c:pt idx="1451">
                  <c:v>40461</c:v>
                </c:pt>
                <c:pt idx="1452">
                  <c:v>40460</c:v>
                </c:pt>
                <c:pt idx="1453">
                  <c:v>40459</c:v>
                </c:pt>
                <c:pt idx="1454">
                  <c:v>40458</c:v>
                </c:pt>
                <c:pt idx="1455">
                  <c:v>40457</c:v>
                </c:pt>
                <c:pt idx="1456">
                  <c:v>40456</c:v>
                </c:pt>
                <c:pt idx="1457">
                  <c:v>40455</c:v>
                </c:pt>
                <c:pt idx="1458">
                  <c:v>40454</c:v>
                </c:pt>
                <c:pt idx="1459">
                  <c:v>40453</c:v>
                </c:pt>
                <c:pt idx="1460">
                  <c:v>40452</c:v>
                </c:pt>
                <c:pt idx="1461">
                  <c:v>40451</c:v>
                </c:pt>
                <c:pt idx="1462">
                  <c:v>40450</c:v>
                </c:pt>
                <c:pt idx="1463">
                  <c:v>40449</c:v>
                </c:pt>
                <c:pt idx="1464">
                  <c:v>40448</c:v>
                </c:pt>
                <c:pt idx="1465">
                  <c:v>40447</c:v>
                </c:pt>
                <c:pt idx="1466">
                  <c:v>40446</c:v>
                </c:pt>
                <c:pt idx="1467">
                  <c:v>40445</c:v>
                </c:pt>
                <c:pt idx="1468">
                  <c:v>40444</c:v>
                </c:pt>
                <c:pt idx="1469">
                  <c:v>40443</c:v>
                </c:pt>
                <c:pt idx="1470">
                  <c:v>40442</c:v>
                </c:pt>
                <c:pt idx="1471">
                  <c:v>40441</c:v>
                </c:pt>
                <c:pt idx="1472">
                  <c:v>40440</c:v>
                </c:pt>
                <c:pt idx="1473">
                  <c:v>40439</c:v>
                </c:pt>
                <c:pt idx="1474">
                  <c:v>40438</c:v>
                </c:pt>
                <c:pt idx="1475">
                  <c:v>40437</c:v>
                </c:pt>
                <c:pt idx="1476">
                  <c:v>40436</c:v>
                </c:pt>
                <c:pt idx="1477">
                  <c:v>40435</c:v>
                </c:pt>
                <c:pt idx="1478">
                  <c:v>40434</c:v>
                </c:pt>
                <c:pt idx="1479">
                  <c:v>40433</c:v>
                </c:pt>
                <c:pt idx="1480">
                  <c:v>40432</c:v>
                </c:pt>
                <c:pt idx="1481">
                  <c:v>40431</c:v>
                </c:pt>
                <c:pt idx="1482">
                  <c:v>40430</c:v>
                </c:pt>
                <c:pt idx="1483">
                  <c:v>40429</c:v>
                </c:pt>
                <c:pt idx="1484">
                  <c:v>40428</c:v>
                </c:pt>
                <c:pt idx="1485">
                  <c:v>40427</c:v>
                </c:pt>
                <c:pt idx="1486">
                  <c:v>40426</c:v>
                </c:pt>
                <c:pt idx="1487">
                  <c:v>40425</c:v>
                </c:pt>
                <c:pt idx="1488">
                  <c:v>40424</c:v>
                </c:pt>
                <c:pt idx="1489">
                  <c:v>40423</c:v>
                </c:pt>
                <c:pt idx="1490">
                  <c:v>40422</c:v>
                </c:pt>
                <c:pt idx="1491">
                  <c:v>40421</c:v>
                </c:pt>
                <c:pt idx="1492">
                  <c:v>40420</c:v>
                </c:pt>
                <c:pt idx="1493">
                  <c:v>40419</c:v>
                </c:pt>
                <c:pt idx="1494">
                  <c:v>40418</c:v>
                </c:pt>
                <c:pt idx="1495">
                  <c:v>40417</c:v>
                </c:pt>
                <c:pt idx="1496">
                  <c:v>40416</c:v>
                </c:pt>
                <c:pt idx="1497">
                  <c:v>40415</c:v>
                </c:pt>
                <c:pt idx="1498">
                  <c:v>40414</c:v>
                </c:pt>
                <c:pt idx="1499">
                  <c:v>40413</c:v>
                </c:pt>
                <c:pt idx="1500">
                  <c:v>40412</c:v>
                </c:pt>
                <c:pt idx="1501">
                  <c:v>40411</c:v>
                </c:pt>
                <c:pt idx="1502">
                  <c:v>40410</c:v>
                </c:pt>
                <c:pt idx="1503">
                  <c:v>40409</c:v>
                </c:pt>
                <c:pt idx="1504">
                  <c:v>40408</c:v>
                </c:pt>
                <c:pt idx="1505">
                  <c:v>40407</c:v>
                </c:pt>
                <c:pt idx="1506">
                  <c:v>40406</c:v>
                </c:pt>
                <c:pt idx="1507">
                  <c:v>40405</c:v>
                </c:pt>
                <c:pt idx="1508">
                  <c:v>40404</c:v>
                </c:pt>
                <c:pt idx="1509">
                  <c:v>40403</c:v>
                </c:pt>
                <c:pt idx="1510">
                  <c:v>40402</c:v>
                </c:pt>
                <c:pt idx="1511">
                  <c:v>40401</c:v>
                </c:pt>
                <c:pt idx="1512">
                  <c:v>40400</c:v>
                </c:pt>
                <c:pt idx="1513">
                  <c:v>40399</c:v>
                </c:pt>
                <c:pt idx="1514">
                  <c:v>40398</c:v>
                </c:pt>
                <c:pt idx="1515">
                  <c:v>40397</c:v>
                </c:pt>
                <c:pt idx="1516">
                  <c:v>40396</c:v>
                </c:pt>
                <c:pt idx="1517">
                  <c:v>40395</c:v>
                </c:pt>
                <c:pt idx="1518">
                  <c:v>40394</c:v>
                </c:pt>
                <c:pt idx="1519">
                  <c:v>40393</c:v>
                </c:pt>
                <c:pt idx="1520">
                  <c:v>40392</c:v>
                </c:pt>
                <c:pt idx="1521">
                  <c:v>40391</c:v>
                </c:pt>
                <c:pt idx="1522">
                  <c:v>40390</c:v>
                </c:pt>
                <c:pt idx="1523">
                  <c:v>40389</c:v>
                </c:pt>
                <c:pt idx="1524">
                  <c:v>40388</c:v>
                </c:pt>
                <c:pt idx="1525">
                  <c:v>40387</c:v>
                </c:pt>
                <c:pt idx="1526">
                  <c:v>40386</c:v>
                </c:pt>
                <c:pt idx="1527">
                  <c:v>40385</c:v>
                </c:pt>
                <c:pt idx="1528">
                  <c:v>40384</c:v>
                </c:pt>
                <c:pt idx="1529">
                  <c:v>40383</c:v>
                </c:pt>
                <c:pt idx="1530">
                  <c:v>40382</c:v>
                </c:pt>
                <c:pt idx="1531">
                  <c:v>40381</c:v>
                </c:pt>
                <c:pt idx="1532">
                  <c:v>40380</c:v>
                </c:pt>
                <c:pt idx="1533">
                  <c:v>40379</c:v>
                </c:pt>
                <c:pt idx="1534">
                  <c:v>40378</c:v>
                </c:pt>
                <c:pt idx="1535">
                  <c:v>40377</c:v>
                </c:pt>
                <c:pt idx="1536">
                  <c:v>40376</c:v>
                </c:pt>
                <c:pt idx="1537">
                  <c:v>40375</c:v>
                </c:pt>
                <c:pt idx="1538">
                  <c:v>40374</c:v>
                </c:pt>
                <c:pt idx="1539">
                  <c:v>40373</c:v>
                </c:pt>
                <c:pt idx="1540">
                  <c:v>40372</c:v>
                </c:pt>
                <c:pt idx="1541">
                  <c:v>40371</c:v>
                </c:pt>
                <c:pt idx="1542">
                  <c:v>40370</c:v>
                </c:pt>
                <c:pt idx="1543">
                  <c:v>40369</c:v>
                </c:pt>
                <c:pt idx="1544">
                  <c:v>40368</c:v>
                </c:pt>
                <c:pt idx="1545">
                  <c:v>40367</c:v>
                </c:pt>
                <c:pt idx="1546">
                  <c:v>40366</c:v>
                </c:pt>
                <c:pt idx="1547">
                  <c:v>40365</c:v>
                </c:pt>
                <c:pt idx="1548">
                  <c:v>40364</c:v>
                </c:pt>
                <c:pt idx="1549">
                  <c:v>40363</c:v>
                </c:pt>
                <c:pt idx="1550">
                  <c:v>40362</c:v>
                </c:pt>
                <c:pt idx="1551">
                  <c:v>40361</c:v>
                </c:pt>
                <c:pt idx="1552">
                  <c:v>40360</c:v>
                </c:pt>
                <c:pt idx="1553">
                  <c:v>40359</c:v>
                </c:pt>
                <c:pt idx="1554">
                  <c:v>40358</c:v>
                </c:pt>
                <c:pt idx="1555">
                  <c:v>40357</c:v>
                </c:pt>
                <c:pt idx="1556">
                  <c:v>40356</c:v>
                </c:pt>
                <c:pt idx="1557">
                  <c:v>40355</c:v>
                </c:pt>
                <c:pt idx="1558">
                  <c:v>40354</c:v>
                </c:pt>
                <c:pt idx="1559">
                  <c:v>40353</c:v>
                </c:pt>
                <c:pt idx="1560">
                  <c:v>40352</c:v>
                </c:pt>
                <c:pt idx="1561">
                  <c:v>40351</c:v>
                </c:pt>
                <c:pt idx="1562">
                  <c:v>40350</c:v>
                </c:pt>
                <c:pt idx="1563">
                  <c:v>40349</c:v>
                </c:pt>
                <c:pt idx="1564">
                  <c:v>40348</c:v>
                </c:pt>
                <c:pt idx="1565">
                  <c:v>40347</c:v>
                </c:pt>
                <c:pt idx="1566">
                  <c:v>40346</c:v>
                </c:pt>
                <c:pt idx="1567">
                  <c:v>40345</c:v>
                </c:pt>
                <c:pt idx="1568">
                  <c:v>40344</c:v>
                </c:pt>
                <c:pt idx="1569">
                  <c:v>40343</c:v>
                </c:pt>
                <c:pt idx="1570">
                  <c:v>40342</c:v>
                </c:pt>
                <c:pt idx="1571">
                  <c:v>40341</c:v>
                </c:pt>
                <c:pt idx="1572">
                  <c:v>40340</c:v>
                </c:pt>
                <c:pt idx="1573">
                  <c:v>40339</c:v>
                </c:pt>
                <c:pt idx="1574">
                  <c:v>40338</c:v>
                </c:pt>
                <c:pt idx="1575">
                  <c:v>40337</c:v>
                </c:pt>
                <c:pt idx="1576">
                  <c:v>40336</c:v>
                </c:pt>
                <c:pt idx="1577">
                  <c:v>40335</c:v>
                </c:pt>
                <c:pt idx="1578">
                  <c:v>40334</c:v>
                </c:pt>
                <c:pt idx="1579">
                  <c:v>40333</c:v>
                </c:pt>
                <c:pt idx="1580">
                  <c:v>40332</c:v>
                </c:pt>
                <c:pt idx="1581">
                  <c:v>40331</c:v>
                </c:pt>
                <c:pt idx="1582">
                  <c:v>40330</c:v>
                </c:pt>
                <c:pt idx="1583">
                  <c:v>40329</c:v>
                </c:pt>
                <c:pt idx="1584">
                  <c:v>40328</c:v>
                </c:pt>
                <c:pt idx="1585">
                  <c:v>40327</c:v>
                </c:pt>
                <c:pt idx="1586">
                  <c:v>40326</c:v>
                </c:pt>
                <c:pt idx="1587">
                  <c:v>40325</c:v>
                </c:pt>
                <c:pt idx="1588">
                  <c:v>40324</c:v>
                </c:pt>
                <c:pt idx="1589">
                  <c:v>40323</c:v>
                </c:pt>
                <c:pt idx="1590">
                  <c:v>40322</c:v>
                </c:pt>
                <c:pt idx="1591">
                  <c:v>40321</c:v>
                </c:pt>
                <c:pt idx="1592">
                  <c:v>40320</c:v>
                </c:pt>
                <c:pt idx="1593">
                  <c:v>40319</c:v>
                </c:pt>
                <c:pt idx="1594">
                  <c:v>40318</c:v>
                </c:pt>
                <c:pt idx="1595">
                  <c:v>40317</c:v>
                </c:pt>
                <c:pt idx="1596">
                  <c:v>40316</c:v>
                </c:pt>
                <c:pt idx="1597">
                  <c:v>40315</c:v>
                </c:pt>
                <c:pt idx="1598">
                  <c:v>40314</c:v>
                </c:pt>
                <c:pt idx="1599">
                  <c:v>40313</c:v>
                </c:pt>
                <c:pt idx="1600">
                  <c:v>40312</c:v>
                </c:pt>
                <c:pt idx="1601">
                  <c:v>40311</c:v>
                </c:pt>
                <c:pt idx="1602">
                  <c:v>40310</c:v>
                </c:pt>
                <c:pt idx="1603">
                  <c:v>40309</c:v>
                </c:pt>
                <c:pt idx="1604">
                  <c:v>40308</c:v>
                </c:pt>
                <c:pt idx="1605">
                  <c:v>40307</c:v>
                </c:pt>
                <c:pt idx="1606">
                  <c:v>40306</c:v>
                </c:pt>
                <c:pt idx="1607">
                  <c:v>40305</c:v>
                </c:pt>
                <c:pt idx="1608">
                  <c:v>40304</c:v>
                </c:pt>
                <c:pt idx="1609">
                  <c:v>40303</c:v>
                </c:pt>
                <c:pt idx="1610">
                  <c:v>40302</c:v>
                </c:pt>
                <c:pt idx="1611">
                  <c:v>40301</c:v>
                </c:pt>
                <c:pt idx="1612">
                  <c:v>40300</c:v>
                </c:pt>
                <c:pt idx="1613">
                  <c:v>40299</c:v>
                </c:pt>
                <c:pt idx="1614">
                  <c:v>40298</c:v>
                </c:pt>
                <c:pt idx="1615">
                  <c:v>40297</c:v>
                </c:pt>
                <c:pt idx="1616">
                  <c:v>40296</c:v>
                </c:pt>
                <c:pt idx="1617">
                  <c:v>40295</c:v>
                </c:pt>
                <c:pt idx="1618">
                  <c:v>40294</c:v>
                </c:pt>
                <c:pt idx="1619">
                  <c:v>40293</c:v>
                </c:pt>
                <c:pt idx="1620">
                  <c:v>40292</c:v>
                </c:pt>
                <c:pt idx="1621">
                  <c:v>40291</c:v>
                </c:pt>
                <c:pt idx="1622">
                  <c:v>40290</c:v>
                </c:pt>
                <c:pt idx="1623">
                  <c:v>40289</c:v>
                </c:pt>
                <c:pt idx="1624">
                  <c:v>40288</c:v>
                </c:pt>
                <c:pt idx="1625">
                  <c:v>40287</c:v>
                </c:pt>
                <c:pt idx="1626">
                  <c:v>40286</c:v>
                </c:pt>
                <c:pt idx="1627">
                  <c:v>40285</c:v>
                </c:pt>
                <c:pt idx="1628">
                  <c:v>40284</c:v>
                </c:pt>
                <c:pt idx="1629">
                  <c:v>40283</c:v>
                </c:pt>
                <c:pt idx="1630">
                  <c:v>40282</c:v>
                </c:pt>
                <c:pt idx="1631">
                  <c:v>40281</c:v>
                </c:pt>
                <c:pt idx="1632">
                  <c:v>40280</c:v>
                </c:pt>
                <c:pt idx="1633">
                  <c:v>40279</c:v>
                </c:pt>
                <c:pt idx="1634">
                  <c:v>40278</c:v>
                </c:pt>
                <c:pt idx="1635">
                  <c:v>40277</c:v>
                </c:pt>
                <c:pt idx="1636">
                  <c:v>40276</c:v>
                </c:pt>
                <c:pt idx="1637">
                  <c:v>40275</c:v>
                </c:pt>
                <c:pt idx="1638">
                  <c:v>40274</c:v>
                </c:pt>
                <c:pt idx="1639">
                  <c:v>40273</c:v>
                </c:pt>
                <c:pt idx="1640">
                  <c:v>40272</c:v>
                </c:pt>
                <c:pt idx="1641">
                  <c:v>40271</c:v>
                </c:pt>
                <c:pt idx="1642">
                  <c:v>40270</c:v>
                </c:pt>
                <c:pt idx="1643">
                  <c:v>40269</c:v>
                </c:pt>
                <c:pt idx="1644">
                  <c:v>40268</c:v>
                </c:pt>
                <c:pt idx="1645">
                  <c:v>40267</c:v>
                </c:pt>
                <c:pt idx="1646">
                  <c:v>40266</c:v>
                </c:pt>
                <c:pt idx="1647">
                  <c:v>40265</c:v>
                </c:pt>
                <c:pt idx="1648">
                  <c:v>40264</c:v>
                </c:pt>
                <c:pt idx="1649">
                  <c:v>40263</c:v>
                </c:pt>
                <c:pt idx="1650">
                  <c:v>40262</c:v>
                </c:pt>
                <c:pt idx="1651">
                  <c:v>40261</c:v>
                </c:pt>
                <c:pt idx="1652">
                  <c:v>40260</c:v>
                </c:pt>
                <c:pt idx="1653">
                  <c:v>40259</c:v>
                </c:pt>
                <c:pt idx="1654">
                  <c:v>40258</c:v>
                </c:pt>
                <c:pt idx="1655">
                  <c:v>40257</c:v>
                </c:pt>
                <c:pt idx="1656">
                  <c:v>40256</c:v>
                </c:pt>
                <c:pt idx="1657">
                  <c:v>40255</c:v>
                </c:pt>
                <c:pt idx="1658">
                  <c:v>40254</c:v>
                </c:pt>
                <c:pt idx="1659">
                  <c:v>40253</c:v>
                </c:pt>
                <c:pt idx="1660">
                  <c:v>40252</c:v>
                </c:pt>
                <c:pt idx="1661">
                  <c:v>40251</c:v>
                </c:pt>
                <c:pt idx="1662">
                  <c:v>40250</c:v>
                </c:pt>
                <c:pt idx="1663">
                  <c:v>40249</c:v>
                </c:pt>
                <c:pt idx="1664">
                  <c:v>40248</c:v>
                </c:pt>
                <c:pt idx="1665">
                  <c:v>40247</c:v>
                </c:pt>
                <c:pt idx="1666">
                  <c:v>40246</c:v>
                </c:pt>
                <c:pt idx="1667">
                  <c:v>40245</c:v>
                </c:pt>
                <c:pt idx="1668">
                  <c:v>40244</c:v>
                </c:pt>
                <c:pt idx="1669">
                  <c:v>40243</c:v>
                </c:pt>
                <c:pt idx="1670">
                  <c:v>40242</c:v>
                </c:pt>
                <c:pt idx="1671">
                  <c:v>40241</c:v>
                </c:pt>
                <c:pt idx="1672">
                  <c:v>40240</c:v>
                </c:pt>
                <c:pt idx="1673">
                  <c:v>40239</c:v>
                </c:pt>
                <c:pt idx="1674">
                  <c:v>40238</c:v>
                </c:pt>
                <c:pt idx="1675">
                  <c:v>40237</c:v>
                </c:pt>
                <c:pt idx="1676">
                  <c:v>40236</c:v>
                </c:pt>
                <c:pt idx="1677">
                  <c:v>40235</c:v>
                </c:pt>
                <c:pt idx="1678">
                  <c:v>40234</c:v>
                </c:pt>
                <c:pt idx="1679">
                  <c:v>40233</c:v>
                </c:pt>
                <c:pt idx="1680">
                  <c:v>40232</c:v>
                </c:pt>
                <c:pt idx="1681">
                  <c:v>40231</c:v>
                </c:pt>
                <c:pt idx="1682">
                  <c:v>40230</c:v>
                </c:pt>
                <c:pt idx="1683">
                  <c:v>40229</c:v>
                </c:pt>
                <c:pt idx="1684">
                  <c:v>40228</c:v>
                </c:pt>
                <c:pt idx="1685">
                  <c:v>40227</c:v>
                </c:pt>
                <c:pt idx="1686">
                  <c:v>40226</c:v>
                </c:pt>
                <c:pt idx="1687">
                  <c:v>40225</c:v>
                </c:pt>
                <c:pt idx="1688">
                  <c:v>40224</c:v>
                </c:pt>
                <c:pt idx="1689">
                  <c:v>40223</c:v>
                </c:pt>
                <c:pt idx="1690">
                  <c:v>40222</c:v>
                </c:pt>
                <c:pt idx="1691">
                  <c:v>40221</c:v>
                </c:pt>
                <c:pt idx="1692">
                  <c:v>40220</c:v>
                </c:pt>
                <c:pt idx="1693">
                  <c:v>40219</c:v>
                </c:pt>
                <c:pt idx="1694">
                  <c:v>40218</c:v>
                </c:pt>
                <c:pt idx="1695">
                  <c:v>40217</c:v>
                </c:pt>
                <c:pt idx="1696">
                  <c:v>40216</c:v>
                </c:pt>
                <c:pt idx="1697">
                  <c:v>40215</c:v>
                </c:pt>
                <c:pt idx="1698">
                  <c:v>40214</c:v>
                </c:pt>
                <c:pt idx="1699">
                  <c:v>40213</c:v>
                </c:pt>
                <c:pt idx="1700">
                  <c:v>40212</c:v>
                </c:pt>
                <c:pt idx="1701">
                  <c:v>40211</c:v>
                </c:pt>
                <c:pt idx="1702">
                  <c:v>40210</c:v>
                </c:pt>
                <c:pt idx="1703">
                  <c:v>40209</c:v>
                </c:pt>
                <c:pt idx="1704">
                  <c:v>40208</c:v>
                </c:pt>
                <c:pt idx="1705">
                  <c:v>40207</c:v>
                </c:pt>
                <c:pt idx="1706">
                  <c:v>40206</c:v>
                </c:pt>
                <c:pt idx="1707">
                  <c:v>40205</c:v>
                </c:pt>
                <c:pt idx="1708">
                  <c:v>40204</c:v>
                </c:pt>
                <c:pt idx="1709">
                  <c:v>40203</c:v>
                </c:pt>
                <c:pt idx="1710">
                  <c:v>40202</c:v>
                </c:pt>
                <c:pt idx="1711">
                  <c:v>40201</c:v>
                </c:pt>
                <c:pt idx="1712">
                  <c:v>40200</c:v>
                </c:pt>
                <c:pt idx="1713">
                  <c:v>40199</c:v>
                </c:pt>
                <c:pt idx="1714">
                  <c:v>40198</c:v>
                </c:pt>
                <c:pt idx="1715">
                  <c:v>40197</c:v>
                </c:pt>
                <c:pt idx="1716">
                  <c:v>40196</c:v>
                </c:pt>
                <c:pt idx="1717">
                  <c:v>40195</c:v>
                </c:pt>
                <c:pt idx="1718">
                  <c:v>40194</c:v>
                </c:pt>
                <c:pt idx="1719">
                  <c:v>40193</c:v>
                </c:pt>
                <c:pt idx="1720">
                  <c:v>40192</c:v>
                </c:pt>
                <c:pt idx="1721">
                  <c:v>40191</c:v>
                </c:pt>
                <c:pt idx="1722">
                  <c:v>40190</c:v>
                </c:pt>
                <c:pt idx="1723">
                  <c:v>40189</c:v>
                </c:pt>
                <c:pt idx="1724">
                  <c:v>40188</c:v>
                </c:pt>
                <c:pt idx="1725">
                  <c:v>40187</c:v>
                </c:pt>
                <c:pt idx="1726">
                  <c:v>40186</c:v>
                </c:pt>
                <c:pt idx="1727">
                  <c:v>40185</c:v>
                </c:pt>
                <c:pt idx="1728">
                  <c:v>40184</c:v>
                </c:pt>
                <c:pt idx="1729">
                  <c:v>40183</c:v>
                </c:pt>
                <c:pt idx="1730">
                  <c:v>40182</c:v>
                </c:pt>
                <c:pt idx="1731">
                  <c:v>40181</c:v>
                </c:pt>
                <c:pt idx="1732">
                  <c:v>40180</c:v>
                </c:pt>
                <c:pt idx="1733">
                  <c:v>40179</c:v>
                </c:pt>
                <c:pt idx="1734">
                  <c:v>40178</c:v>
                </c:pt>
                <c:pt idx="1735">
                  <c:v>40177</c:v>
                </c:pt>
                <c:pt idx="1736">
                  <c:v>40176</c:v>
                </c:pt>
                <c:pt idx="1737">
                  <c:v>40175</c:v>
                </c:pt>
                <c:pt idx="1738">
                  <c:v>40174</c:v>
                </c:pt>
                <c:pt idx="1739">
                  <c:v>40173</c:v>
                </c:pt>
                <c:pt idx="1740">
                  <c:v>40172</c:v>
                </c:pt>
                <c:pt idx="1741">
                  <c:v>40171</c:v>
                </c:pt>
                <c:pt idx="1742">
                  <c:v>40170</c:v>
                </c:pt>
                <c:pt idx="1743">
                  <c:v>40169</c:v>
                </c:pt>
                <c:pt idx="1744">
                  <c:v>40168</c:v>
                </c:pt>
                <c:pt idx="1745">
                  <c:v>40167</c:v>
                </c:pt>
                <c:pt idx="1746">
                  <c:v>40166</c:v>
                </c:pt>
                <c:pt idx="1747">
                  <c:v>40165</c:v>
                </c:pt>
                <c:pt idx="1748">
                  <c:v>40164</c:v>
                </c:pt>
                <c:pt idx="1749">
                  <c:v>40163</c:v>
                </c:pt>
                <c:pt idx="1750">
                  <c:v>40162</c:v>
                </c:pt>
                <c:pt idx="1751">
                  <c:v>40161</c:v>
                </c:pt>
                <c:pt idx="1752">
                  <c:v>40160</c:v>
                </c:pt>
                <c:pt idx="1753">
                  <c:v>40159</c:v>
                </c:pt>
                <c:pt idx="1754">
                  <c:v>40158</c:v>
                </c:pt>
                <c:pt idx="1755">
                  <c:v>40157</c:v>
                </c:pt>
                <c:pt idx="1756">
                  <c:v>40156</c:v>
                </c:pt>
                <c:pt idx="1757">
                  <c:v>40155</c:v>
                </c:pt>
                <c:pt idx="1758">
                  <c:v>40154</c:v>
                </c:pt>
                <c:pt idx="1759">
                  <c:v>40153</c:v>
                </c:pt>
                <c:pt idx="1760">
                  <c:v>40152</c:v>
                </c:pt>
                <c:pt idx="1761">
                  <c:v>40151</c:v>
                </c:pt>
                <c:pt idx="1762">
                  <c:v>40150</c:v>
                </c:pt>
                <c:pt idx="1763">
                  <c:v>40149</c:v>
                </c:pt>
                <c:pt idx="1764">
                  <c:v>40148</c:v>
                </c:pt>
                <c:pt idx="1765">
                  <c:v>40147</c:v>
                </c:pt>
                <c:pt idx="1766">
                  <c:v>40146</c:v>
                </c:pt>
                <c:pt idx="1767">
                  <c:v>40145</c:v>
                </c:pt>
                <c:pt idx="1768">
                  <c:v>40144</c:v>
                </c:pt>
                <c:pt idx="1769">
                  <c:v>40143</c:v>
                </c:pt>
                <c:pt idx="1770">
                  <c:v>40142</c:v>
                </c:pt>
                <c:pt idx="1771">
                  <c:v>40141</c:v>
                </c:pt>
                <c:pt idx="1772">
                  <c:v>40140</c:v>
                </c:pt>
                <c:pt idx="1773">
                  <c:v>40139</c:v>
                </c:pt>
                <c:pt idx="1774">
                  <c:v>40138</c:v>
                </c:pt>
                <c:pt idx="1775">
                  <c:v>40137</c:v>
                </c:pt>
                <c:pt idx="1776">
                  <c:v>40136</c:v>
                </c:pt>
                <c:pt idx="1777">
                  <c:v>40135</c:v>
                </c:pt>
                <c:pt idx="1778">
                  <c:v>40134</c:v>
                </c:pt>
                <c:pt idx="1779">
                  <c:v>40133</c:v>
                </c:pt>
                <c:pt idx="1780">
                  <c:v>40132</c:v>
                </c:pt>
                <c:pt idx="1781">
                  <c:v>40131</c:v>
                </c:pt>
                <c:pt idx="1782">
                  <c:v>40130</c:v>
                </c:pt>
                <c:pt idx="1783">
                  <c:v>40129</c:v>
                </c:pt>
                <c:pt idx="1784">
                  <c:v>40128</c:v>
                </c:pt>
                <c:pt idx="1785">
                  <c:v>40127</c:v>
                </c:pt>
                <c:pt idx="1786">
                  <c:v>40126</c:v>
                </c:pt>
                <c:pt idx="1787">
                  <c:v>40125</c:v>
                </c:pt>
                <c:pt idx="1788">
                  <c:v>40124</c:v>
                </c:pt>
                <c:pt idx="1789">
                  <c:v>40123</c:v>
                </c:pt>
                <c:pt idx="1790">
                  <c:v>40122</c:v>
                </c:pt>
                <c:pt idx="1791">
                  <c:v>40121</c:v>
                </c:pt>
                <c:pt idx="1792">
                  <c:v>40120</c:v>
                </c:pt>
                <c:pt idx="1793">
                  <c:v>40119</c:v>
                </c:pt>
                <c:pt idx="1794">
                  <c:v>40118</c:v>
                </c:pt>
                <c:pt idx="1795">
                  <c:v>40117</c:v>
                </c:pt>
                <c:pt idx="1796">
                  <c:v>40116</c:v>
                </c:pt>
                <c:pt idx="1797">
                  <c:v>40115</c:v>
                </c:pt>
                <c:pt idx="1798">
                  <c:v>40114</c:v>
                </c:pt>
                <c:pt idx="1799">
                  <c:v>40113</c:v>
                </c:pt>
                <c:pt idx="1800">
                  <c:v>40112</c:v>
                </c:pt>
                <c:pt idx="1801">
                  <c:v>40111</c:v>
                </c:pt>
                <c:pt idx="1802">
                  <c:v>40110</c:v>
                </c:pt>
                <c:pt idx="1803">
                  <c:v>40109</c:v>
                </c:pt>
                <c:pt idx="1804">
                  <c:v>40108</c:v>
                </c:pt>
                <c:pt idx="1805">
                  <c:v>40107</c:v>
                </c:pt>
                <c:pt idx="1806">
                  <c:v>40106</c:v>
                </c:pt>
                <c:pt idx="1807">
                  <c:v>40105</c:v>
                </c:pt>
                <c:pt idx="1808">
                  <c:v>40104</c:v>
                </c:pt>
                <c:pt idx="1809">
                  <c:v>40103</c:v>
                </c:pt>
                <c:pt idx="1810">
                  <c:v>40102</c:v>
                </c:pt>
                <c:pt idx="1811">
                  <c:v>40101</c:v>
                </c:pt>
                <c:pt idx="1812">
                  <c:v>40100</c:v>
                </c:pt>
                <c:pt idx="1813">
                  <c:v>40099</c:v>
                </c:pt>
                <c:pt idx="1814">
                  <c:v>40098</c:v>
                </c:pt>
                <c:pt idx="1815">
                  <c:v>40097</c:v>
                </c:pt>
                <c:pt idx="1816">
                  <c:v>40096</c:v>
                </c:pt>
                <c:pt idx="1817">
                  <c:v>40095</c:v>
                </c:pt>
                <c:pt idx="1818">
                  <c:v>40094</c:v>
                </c:pt>
                <c:pt idx="1819">
                  <c:v>40093</c:v>
                </c:pt>
                <c:pt idx="1820">
                  <c:v>40092</c:v>
                </c:pt>
                <c:pt idx="1821">
                  <c:v>40091</c:v>
                </c:pt>
                <c:pt idx="1822">
                  <c:v>40090</c:v>
                </c:pt>
                <c:pt idx="1823">
                  <c:v>40089</c:v>
                </c:pt>
                <c:pt idx="1824">
                  <c:v>40088</c:v>
                </c:pt>
                <c:pt idx="1825">
                  <c:v>40087</c:v>
                </c:pt>
                <c:pt idx="1826">
                  <c:v>40086</c:v>
                </c:pt>
                <c:pt idx="1827">
                  <c:v>40085</c:v>
                </c:pt>
                <c:pt idx="1828">
                  <c:v>40084</c:v>
                </c:pt>
                <c:pt idx="1829">
                  <c:v>40083</c:v>
                </c:pt>
                <c:pt idx="1830">
                  <c:v>40082</c:v>
                </c:pt>
                <c:pt idx="1831">
                  <c:v>40081</c:v>
                </c:pt>
                <c:pt idx="1832">
                  <c:v>40080</c:v>
                </c:pt>
                <c:pt idx="1833">
                  <c:v>40079</c:v>
                </c:pt>
                <c:pt idx="1834">
                  <c:v>40078</c:v>
                </c:pt>
                <c:pt idx="1835">
                  <c:v>40077</c:v>
                </c:pt>
                <c:pt idx="1836">
                  <c:v>40076</c:v>
                </c:pt>
                <c:pt idx="1837">
                  <c:v>40075</c:v>
                </c:pt>
                <c:pt idx="1838">
                  <c:v>40074</c:v>
                </c:pt>
                <c:pt idx="1839">
                  <c:v>40073</c:v>
                </c:pt>
                <c:pt idx="1840">
                  <c:v>40072</c:v>
                </c:pt>
                <c:pt idx="1841">
                  <c:v>40071</c:v>
                </c:pt>
                <c:pt idx="1842">
                  <c:v>40070</c:v>
                </c:pt>
                <c:pt idx="1843">
                  <c:v>40069</c:v>
                </c:pt>
                <c:pt idx="1844">
                  <c:v>40068</c:v>
                </c:pt>
                <c:pt idx="1845">
                  <c:v>40067</c:v>
                </c:pt>
                <c:pt idx="1846">
                  <c:v>40066</c:v>
                </c:pt>
                <c:pt idx="1847">
                  <c:v>40065</c:v>
                </c:pt>
                <c:pt idx="1848">
                  <c:v>40064</c:v>
                </c:pt>
                <c:pt idx="1849">
                  <c:v>40063</c:v>
                </c:pt>
                <c:pt idx="1850">
                  <c:v>40062</c:v>
                </c:pt>
                <c:pt idx="1851">
                  <c:v>40061</c:v>
                </c:pt>
                <c:pt idx="1852">
                  <c:v>40060</c:v>
                </c:pt>
                <c:pt idx="1853">
                  <c:v>40059</c:v>
                </c:pt>
                <c:pt idx="1854">
                  <c:v>40058</c:v>
                </c:pt>
                <c:pt idx="1855">
                  <c:v>40057</c:v>
                </c:pt>
                <c:pt idx="1856">
                  <c:v>40056</c:v>
                </c:pt>
                <c:pt idx="1857">
                  <c:v>40055</c:v>
                </c:pt>
                <c:pt idx="1858">
                  <c:v>40054</c:v>
                </c:pt>
                <c:pt idx="1859">
                  <c:v>40053</c:v>
                </c:pt>
                <c:pt idx="1860">
                  <c:v>40052</c:v>
                </c:pt>
                <c:pt idx="1861">
                  <c:v>40051</c:v>
                </c:pt>
                <c:pt idx="1862">
                  <c:v>40050</c:v>
                </c:pt>
                <c:pt idx="1863">
                  <c:v>40049</c:v>
                </c:pt>
                <c:pt idx="1864">
                  <c:v>40048</c:v>
                </c:pt>
                <c:pt idx="1865">
                  <c:v>40047</c:v>
                </c:pt>
                <c:pt idx="1866">
                  <c:v>40046</c:v>
                </c:pt>
                <c:pt idx="1867">
                  <c:v>40045</c:v>
                </c:pt>
                <c:pt idx="1868">
                  <c:v>40044</c:v>
                </c:pt>
                <c:pt idx="1869">
                  <c:v>40043</c:v>
                </c:pt>
                <c:pt idx="1870">
                  <c:v>40042</c:v>
                </c:pt>
                <c:pt idx="1871">
                  <c:v>40041</c:v>
                </c:pt>
                <c:pt idx="1872">
                  <c:v>40040</c:v>
                </c:pt>
                <c:pt idx="1873">
                  <c:v>40039</c:v>
                </c:pt>
                <c:pt idx="1874">
                  <c:v>40038</c:v>
                </c:pt>
                <c:pt idx="1875">
                  <c:v>40037</c:v>
                </c:pt>
                <c:pt idx="1876">
                  <c:v>40036</c:v>
                </c:pt>
                <c:pt idx="1877">
                  <c:v>40035</c:v>
                </c:pt>
                <c:pt idx="1878">
                  <c:v>40034</c:v>
                </c:pt>
                <c:pt idx="1879">
                  <c:v>40033</c:v>
                </c:pt>
                <c:pt idx="1880">
                  <c:v>40032</c:v>
                </c:pt>
                <c:pt idx="1881">
                  <c:v>40031</c:v>
                </c:pt>
                <c:pt idx="1882">
                  <c:v>40030</c:v>
                </c:pt>
                <c:pt idx="1883">
                  <c:v>40029</c:v>
                </c:pt>
                <c:pt idx="1884">
                  <c:v>40028</c:v>
                </c:pt>
                <c:pt idx="1885">
                  <c:v>40027</c:v>
                </c:pt>
                <c:pt idx="1886">
                  <c:v>40026</c:v>
                </c:pt>
                <c:pt idx="1887">
                  <c:v>40025</c:v>
                </c:pt>
                <c:pt idx="1888">
                  <c:v>40024</c:v>
                </c:pt>
                <c:pt idx="1889">
                  <c:v>40023</c:v>
                </c:pt>
                <c:pt idx="1890">
                  <c:v>40022</c:v>
                </c:pt>
                <c:pt idx="1891">
                  <c:v>40021</c:v>
                </c:pt>
                <c:pt idx="1892">
                  <c:v>40020</c:v>
                </c:pt>
                <c:pt idx="1893">
                  <c:v>40019</c:v>
                </c:pt>
                <c:pt idx="1894">
                  <c:v>40018</c:v>
                </c:pt>
                <c:pt idx="1895">
                  <c:v>40017</c:v>
                </c:pt>
                <c:pt idx="1896">
                  <c:v>40016</c:v>
                </c:pt>
                <c:pt idx="1897">
                  <c:v>40015</c:v>
                </c:pt>
                <c:pt idx="1898">
                  <c:v>40014</c:v>
                </c:pt>
                <c:pt idx="1899">
                  <c:v>40013</c:v>
                </c:pt>
                <c:pt idx="1900">
                  <c:v>40012</c:v>
                </c:pt>
                <c:pt idx="1901">
                  <c:v>40011</c:v>
                </c:pt>
                <c:pt idx="1902">
                  <c:v>40010</c:v>
                </c:pt>
                <c:pt idx="1903">
                  <c:v>40009</c:v>
                </c:pt>
                <c:pt idx="1904">
                  <c:v>40008</c:v>
                </c:pt>
                <c:pt idx="1905">
                  <c:v>40007</c:v>
                </c:pt>
                <c:pt idx="1906">
                  <c:v>40006</c:v>
                </c:pt>
                <c:pt idx="1907">
                  <c:v>40005</c:v>
                </c:pt>
                <c:pt idx="1908">
                  <c:v>40004</c:v>
                </c:pt>
                <c:pt idx="1909">
                  <c:v>40003</c:v>
                </c:pt>
                <c:pt idx="1910">
                  <c:v>40002</c:v>
                </c:pt>
                <c:pt idx="1911">
                  <c:v>40001</c:v>
                </c:pt>
                <c:pt idx="1912">
                  <c:v>40000</c:v>
                </c:pt>
                <c:pt idx="1913">
                  <c:v>39999</c:v>
                </c:pt>
                <c:pt idx="1914">
                  <c:v>39998</c:v>
                </c:pt>
                <c:pt idx="1915">
                  <c:v>39997</c:v>
                </c:pt>
                <c:pt idx="1916">
                  <c:v>39996</c:v>
                </c:pt>
                <c:pt idx="1917">
                  <c:v>39995</c:v>
                </c:pt>
                <c:pt idx="1918">
                  <c:v>39994</c:v>
                </c:pt>
                <c:pt idx="1919">
                  <c:v>39993</c:v>
                </c:pt>
                <c:pt idx="1920">
                  <c:v>39992</c:v>
                </c:pt>
                <c:pt idx="1921">
                  <c:v>39991</c:v>
                </c:pt>
                <c:pt idx="1922">
                  <c:v>39990</c:v>
                </c:pt>
                <c:pt idx="1923">
                  <c:v>39989</c:v>
                </c:pt>
                <c:pt idx="1924">
                  <c:v>39988</c:v>
                </c:pt>
                <c:pt idx="1925">
                  <c:v>39987</c:v>
                </c:pt>
                <c:pt idx="1926">
                  <c:v>39986</c:v>
                </c:pt>
                <c:pt idx="1927">
                  <c:v>39985</c:v>
                </c:pt>
                <c:pt idx="1928">
                  <c:v>39984</c:v>
                </c:pt>
                <c:pt idx="1929">
                  <c:v>39983</c:v>
                </c:pt>
                <c:pt idx="1930">
                  <c:v>39982</c:v>
                </c:pt>
                <c:pt idx="1931">
                  <c:v>39981</c:v>
                </c:pt>
                <c:pt idx="1932">
                  <c:v>39980</c:v>
                </c:pt>
                <c:pt idx="1933">
                  <c:v>39979</c:v>
                </c:pt>
                <c:pt idx="1934">
                  <c:v>39978</c:v>
                </c:pt>
                <c:pt idx="1935">
                  <c:v>39977</c:v>
                </c:pt>
                <c:pt idx="1936">
                  <c:v>39976</c:v>
                </c:pt>
                <c:pt idx="1937">
                  <c:v>39975</c:v>
                </c:pt>
                <c:pt idx="1938">
                  <c:v>39974</c:v>
                </c:pt>
                <c:pt idx="1939">
                  <c:v>39973</c:v>
                </c:pt>
                <c:pt idx="1940">
                  <c:v>39972</c:v>
                </c:pt>
                <c:pt idx="1941">
                  <c:v>39971</c:v>
                </c:pt>
                <c:pt idx="1942">
                  <c:v>39970</c:v>
                </c:pt>
                <c:pt idx="1943">
                  <c:v>39969</c:v>
                </c:pt>
                <c:pt idx="1944">
                  <c:v>39968</c:v>
                </c:pt>
                <c:pt idx="1945">
                  <c:v>39967</c:v>
                </c:pt>
                <c:pt idx="1946">
                  <c:v>39966</c:v>
                </c:pt>
                <c:pt idx="1947">
                  <c:v>39965</c:v>
                </c:pt>
                <c:pt idx="1948">
                  <c:v>39964</c:v>
                </c:pt>
                <c:pt idx="1949">
                  <c:v>39963</c:v>
                </c:pt>
                <c:pt idx="1950">
                  <c:v>39962</c:v>
                </c:pt>
                <c:pt idx="1951">
                  <c:v>39961</c:v>
                </c:pt>
                <c:pt idx="1952">
                  <c:v>39960</c:v>
                </c:pt>
                <c:pt idx="1953">
                  <c:v>39959</c:v>
                </c:pt>
                <c:pt idx="1954">
                  <c:v>39958</c:v>
                </c:pt>
                <c:pt idx="1955">
                  <c:v>39957</c:v>
                </c:pt>
                <c:pt idx="1956">
                  <c:v>39956</c:v>
                </c:pt>
                <c:pt idx="1957">
                  <c:v>39955</c:v>
                </c:pt>
                <c:pt idx="1958">
                  <c:v>39954</c:v>
                </c:pt>
                <c:pt idx="1959">
                  <c:v>39953</c:v>
                </c:pt>
                <c:pt idx="1960">
                  <c:v>39952</c:v>
                </c:pt>
                <c:pt idx="1961">
                  <c:v>39951</c:v>
                </c:pt>
                <c:pt idx="1962">
                  <c:v>39950</c:v>
                </c:pt>
                <c:pt idx="1963">
                  <c:v>39949</c:v>
                </c:pt>
                <c:pt idx="1964">
                  <c:v>39948</c:v>
                </c:pt>
                <c:pt idx="1965">
                  <c:v>39947</c:v>
                </c:pt>
                <c:pt idx="1966">
                  <c:v>39946</c:v>
                </c:pt>
                <c:pt idx="1967">
                  <c:v>39945</c:v>
                </c:pt>
                <c:pt idx="1968">
                  <c:v>39944</c:v>
                </c:pt>
                <c:pt idx="1969">
                  <c:v>39943</c:v>
                </c:pt>
                <c:pt idx="1970">
                  <c:v>39942</c:v>
                </c:pt>
                <c:pt idx="1971">
                  <c:v>39941</c:v>
                </c:pt>
                <c:pt idx="1972">
                  <c:v>39940</c:v>
                </c:pt>
                <c:pt idx="1973">
                  <c:v>39939</c:v>
                </c:pt>
                <c:pt idx="1974">
                  <c:v>39938</c:v>
                </c:pt>
                <c:pt idx="1975">
                  <c:v>39937</c:v>
                </c:pt>
                <c:pt idx="1976">
                  <c:v>39936</c:v>
                </c:pt>
                <c:pt idx="1977">
                  <c:v>39935</c:v>
                </c:pt>
                <c:pt idx="1978">
                  <c:v>39934</c:v>
                </c:pt>
                <c:pt idx="1979">
                  <c:v>39933</c:v>
                </c:pt>
                <c:pt idx="1980">
                  <c:v>39932</c:v>
                </c:pt>
                <c:pt idx="1981">
                  <c:v>39931</c:v>
                </c:pt>
                <c:pt idx="1982">
                  <c:v>39930</c:v>
                </c:pt>
                <c:pt idx="1983">
                  <c:v>39929</c:v>
                </c:pt>
                <c:pt idx="1984">
                  <c:v>39928</c:v>
                </c:pt>
                <c:pt idx="1985">
                  <c:v>39927</c:v>
                </c:pt>
                <c:pt idx="1986">
                  <c:v>39926</c:v>
                </c:pt>
                <c:pt idx="1987">
                  <c:v>39925</c:v>
                </c:pt>
                <c:pt idx="1988">
                  <c:v>39924</c:v>
                </c:pt>
                <c:pt idx="1989">
                  <c:v>39923</c:v>
                </c:pt>
                <c:pt idx="1990">
                  <c:v>39922</c:v>
                </c:pt>
                <c:pt idx="1991">
                  <c:v>39921</c:v>
                </c:pt>
                <c:pt idx="1992">
                  <c:v>39920</c:v>
                </c:pt>
                <c:pt idx="1993">
                  <c:v>39919</c:v>
                </c:pt>
                <c:pt idx="1994">
                  <c:v>39918</c:v>
                </c:pt>
                <c:pt idx="1995">
                  <c:v>39917</c:v>
                </c:pt>
                <c:pt idx="1996">
                  <c:v>39916</c:v>
                </c:pt>
                <c:pt idx="1997">
                  <c:v>39915</c:v>
                </c:pt>
                <c:pt idx="1998">
                  <c:v>39914</c:v>
                </c:pt>
                <c:pt idx="1999">
                  <c:v>39913</c:v>
                </c:pt>
                <c:pt idx="2000">
                  <c:v>39912</c:v>
                </c:pt>
                <c:pt idx="2001">
                  <c:v>39911</c:v>
                </c:pt>
                <c:pt idx="2002">
                  <c:v>39910</c:v>
                </c:pt>
                <c:pt idx="2003">
                  <c:v>39909</c:v>
                </c:pt>
                <c:pt idx="2004">
                  <c:v>39908</c:v>
                </c:pt>
                <c:pt idx="2005">
                  <c:v>39907</c:v>
                </c:pt>
                <c:pt idx="2006">
                  <c:v>39906</c:v>
                </c:pt>
                <c:pt idx="2007">
                  <c:v>39905</c:v>
                </c:pt>
                <c:pt idx="2008">
                  <c:v>39904</c:v>
                </c:pt>
                <c:pt idx="2009">
                  <c:v>39903</c:v>
                </c:pt>
                <c:pt idx="2010">
                  <c:v>39902</c:v>
                </c:pt>
                <c:pt idx="2011">
                  <c:v>39901</c:v>
                </c:pt>
                <c:pt idx="2012">
                  <c:v>39900</c:v>
                </c:pt>
                <c:pt idx="2013">
                  <c:v>39899</c:v>
                </c:pt>
                <c:pt idx="2014">
                  <c:v>39898</c:v>
                </c:pt>
                <c:pt idx="2015">
                  <c:v>39897</c:v>
                </c:pt>
                <c:pt idx="2016">
                  <c:v>39896</c:v>
                </c:pt>
                <c:pt idx="2017">
                  <c:v>39895</c:v>
                </c:pt>
                <c:pt idx="2018">
                  <c:v>39894</c:v>
                </c:pt>
                <c:pt idx="2019">
                  <c:v>39893</c:v>
                </c:pt>
                <c:pt idx="2020">
                  <c:v>39892</c:v>
                </c:pt>
                <c:pt idx="2021">
                  <c:v>39891</c:v>
                </c:pt>
                <c:pt idx="2022">
                  <c:v>39890</c:v>
                </c:pt>
                <c:pt idx="2023">
                  <c:v>39889</c:v>
                </c:pt>
                <c:pt idx="2024">
                  <c:v>39888</c:v>
                </c:pt>
                <c:pt idx="2025">
                  <c:v>39887</c:v>
                </c:pt>
                <c:pt idx="2026">
                  <c:v>39886</c:v>
                </c:pt>
                <c:pt idx="2027">
                  <c:v>39885</c:v>
                </c:pt>
                <c:pt idx="2028">
                  <c:v>39884</c:v>
                </c:pt>
                <c:pt idx="2029">
                  <c:v>39883</c:v>
                </c:pt>
                <c:pt idx="2030">
                  <c:v>39882</c:v>
                </c:pt>
                <c:pt idx="2031">
                  <c:v>39881</c:v>
                </c:pt>
                <c:pt idx="2032">
                  <c:v>39880</c:v>
                </c:pt>
                <c:pt idx="2033">
                  <c:v>39879</c:v>
                </c:pt>
                <c:pt idx="2034">
                  <c:v>39878</c:v>
                </c:pt>
                <c:pt idx="2035">
                  <c:v>39877</c:v>
                </c:pt>
                <c:pt idx="2036">
                  <c:v>39876</c:v>
                </c:pt>
                <c:pt idx="2037">
                  <c:v>39875</c:v>
                </c:pt>
                <c:pt idx="2038">
                  <c:v>39874</c:v>
                </c:pt>
                <c:pt idx="2039">
                  <c:v>39873</c:v>
                </c:pt>
                <c:pt idx="2040">
                  <c:v>39872</c:v>
                </c:pt>
                <c:pt idx="2041">
                  <c:v>39871</c:v>
                </c:pt>
                <c:pt idx="2042">
                  <c:v>39870</c:v>
                </c:pt>
                <c:pt idx="2043">
                  <c:v>39869</c:v>
                </c:pt>
                <c:pt idx="2044">
                  <c:v>39868</c:v>
                </c:pt>
                <c:pt idx="2045">
                  <c:v>39867</c:v>
                </c:pt>
                <c:pt idx="2046">
                  <c:v>39866</c:v>
                </c:pt>
                <c:pt idx="2047">
                  <c:v>39865</c:v>
                </c:pt>
                <c:pt idx="2048">
                  <c:v>39864</c:v>
                </c:pt>
                <c:pt idx="2049">
                  <c:v>39863</c:v>
                </c:pt>
                <c:pt idx="2050">
                  <c:v>39862</c:v>
                </c:pt>
                <c:pt idx="2051">
                  <c:v>39861</c:v>
                </c:pt>
                <c:pt idx="2052">
                  <c:v>39860</c:v>
                </c:pt>
                <c:pt idx="2053">
                  <c:v>39859</c:v>
                </c:pt>
                <c:pt idx="2054">
                  <c:v>39858</c:v>
                </c:pt>
                <c:pt idx="2055">
                  <c:v>39857</c:v>
                </c:pt>
                <c:pt idx="2056">
                  <c:v>39856</c:v>
                </c:pt>
                <c:pt idx="2057">
                  <c:v>39855</c:v>
                </c:pt>
                <c:pt idx="2058">
                  <c:v>39854</c:v>
                </c:pt>
                <c:pt idx="2059">
                  <c:v>39853</c:v>
                </c:pt>
                <c:pt idx="2060">
                  <c:v>39852</c:v>
                </c:pt>
                <c:pt idx="2061">
                  <c:v>39851</c:v>
                </c:pt>
                <c:pt idx="2062">
                  <c:v>39850</c:v>
                </c:pt>
                <c:pt idx="2063">
                  <c:v>39849</c:v>
                </c:pt>
                <c:pt idx="2064">
                  <c:v>39848</c:v>
                </c:pt>
                <c:pt idx="2065">
                  <c:v>39847</c:v>
                </c:pt>
                <c:pt idx="2066">
                  <c:v>39846</c:v>
                </c:pt>
                <c:pt idx="2067">
                  <c:v>39845</c:v>
                </c:pt>
                <c:pt idx="2068">
                  <c:v>39844</c:v>
                </c:pt>
                <c:pt idx="2069">
                  <c:v>39843</c:v>
                </c:pt>
                <c:pt idx="2070">
                  <c:v>39842</c:v>
                </c:pt>
                <c:pt idx="2071">
                  <c:v>39841</c:v>
                </c:pt>
                <c:pt idx="2072">
                  <c:v>39840</c:v>
                </c:pt>
                <c:pt idx="2073">
                  <c:v>39839</c:v>
                </c:pt>
                <c:pt idx="2074">
                  <c:v>39838</c:v>
                </c:pt>
                <c:pt idx="2075">
                  <c:v>39837</c:v>
                </c:pt>
                <c:pt idx="2076">
                  <c:v>39836</c:v>
                </c:pt>
                <c:pt idx="2077">
                  <c:v>39835</c:v>
                </c:pt>
                <c:pt idx="2078">
                  <c:v>39834</c:v>
                </c:pt>
                <c:pt idx="2079">
                  <c:v>39833</c:v>
                </c:pt>
                <c:pt idx="2080">
                  <c:v>39832</c:v>
                </c:pt>
                <c:pt idx="2081">
                  <c:v>39831</c:v>
                </c:pt>
                <c:pt idx="2082">
                  <c:v>39830</c:v>
                </c:pt>
                <c:pt idx="2083">
                  <c:v>39829</c:v>
                </c:pt>
                <c:pt idx="2084">
                  <c:v>39828</c:v>
                </c:pt>
                <c:pt idx="2085">
                  <c:v>39827</c:v>
                </c:pt>
                <c:pt idx="2086">
                  <c:v>39826</c:v>
                </c:pt>
                <c:pt idx="2087">
                  <c:v>39825</c:v>
                </c:pt>
                <c:pt idx="2088">
                  <c:v>39824</c:v>
                </c:pt>
                <c:pt idx="2089">
                  <c:v>39823</c:v>
                </c:pt>
                <c:pt idx="2090">
                  <c:v>39822</c:v>
                </c:pt>
                <c:pt idx="2091">
                  <c:v>39821</c:v>
                </c:pt>
                <c:pt idx="2092">
                  <c:v>39820</c:v>
                </c:pt>
                <c:pt idx="2093">
                  <c:v>39819</c:v>
                </c:pt>
                <c:pt idx="2094">
                  <c:v>39818</c:v>
                </c:pt>
                <c:pt idx="2095">
                  <c:v>39817</c:v>
                </c:pt>
                <c:pt idx="2096">
                  <c:v>39816</c:v>
                </c:pt>
                <c:pt idx="2097">
                  <c:v>39815</c:v>
                </c:pt>
                <c:pt idx="2098">
                  <c:v>39814</c:v>
                </c:pt>
                <c:pt idx="2099">
                  <c:v>39813</c:v>
                </c:pt>
                <c:pt idx="2100">
                  <c:v>39812</c:v>
                </c:pt>
                <c:pt idx="2101">
                  <c:v>39811</c:v>
                </c:pt>
                <c:pt idx="2102">
                  <c:v>39810</c:v>
                </c:pt>
                <c:pt idx="2103">
                  <c:v>39809</c:v>
                </c:pt>
                <c:pt idx="2104">
                  <c:v>39808</c:v>
                </c:pt>
                <c:pt idx="2105">
                  <c:v>39807</c:v>
                </c:pt>
                <c:pt idx="2106">
                  <c:v>39806</c:v>
                </c:pt>
                <c:pt idx="2107">
                  <c:v>39805</c:v>
                </c:pt>
                <c:pt idx="2108">
                  <c:v>39804</c:v>
                </c:pt>
                <c:pt idx="2109">
                  <c:v>39803</c:v>
                </c:pt>
                <c:pt idx="2110">
                  <c:v>39802</c:v>
                </c:pt>
                <c:pt idx="2111">
                  <c:v>39801</c:v>
                </c:pt>
                <c:pt idx="2112">
                  <c:v>39800</c:v>
                </c:pt>
                <c:pt idx="2113">
                  <c:v>39799</c:v>
                </c:pt>
                <c:pt idx="2114">
                  <c:v>39798</c:v>
                </c:pt>
                <c:pt idx="2115">
                  <c:v>39797</c:v>
                </c:pt>
                <c:pt idx="2116">
                  <c:v>39796</c:v>
                </c:pt>
                <c:pt idx="2117">
                  <c:v>39795</c:v>
                </c:pt>
                <c:pt idx="2118">
                  <c:v>39794</c:v>
                </c:pt>
                <c:pt idx="2119">
                  <c:v>39793</c:v>
                </c:pt>
                <c:pt idx="2120">
                  <c:v>39792</c:v>
                </c:pt>
                <c:pt idx="2121">
                  <c:v>39791</c:v>
                </c:pt>
                <c:pt idx="2122">
                  <c:v>39790</c:v>
                </c:pt>
                <c:pt idx="2123">
                  <c:v>39789</c:v>
                </c:pt>
                <c:pt idx="2124">
                  <c:v>39788</c:v>
                </c:pt>
                <c:pt idx="2125">
                  <c:v>39787</c:v>
                </c:pt>
                <c:pt idx="2126">
                  <c:v>39786</c:v>
                </c:pt>
                <c:pt idx="2127">
                  <c:v>39785</c:v>
                </c:pt>
                <c:pt idx="2128">
                  <c:v>39784</c:v>
                </c:pt>
                <c:pt idx="2129">
                  <c:v>39783</c:v>
                </c:pt>
                <c:pt idx="2130">
                  <c:v>39782</c:v>
                </c:pt>
                <c:pt idx="2131">
                  <c:v>39781</c:v>
                </c:pt>
                <c:pt idx="2132">
                  <c:v>39780</c:v>
                </c:pt>
                <c:pt idx="2133">
                  <c:v>39779</c:v>
                </c:pt>
                <c:pt idx="2134">
                  <c:v>39778</c:v>
                </c:pt>
                <c:pt idx="2135">
                  <c:v>39777</c:v>
                </c:pt>
                <c:pt idx="2136">
                  <c:v>39776</c:v>
                </c:pt>
                <c:pt idx="2137">
                  <c:v>39775</c:v>
                </c:pt>
                <c:pt idx="2138">
                  <c:v>39774</c:v>
                </c:pt>
                <c:pt idx="2139">
                  <c:v>39773</c:v>
                </c:pt>
                <c:pt idx="2140">
                  <c:v>39772</c:v>
                </c:pt>
                <c:pt idx="2141">
                  <c:v>39771</c:v>
                </c:pt>
                <c:pt idx="2142">
                  <c:v>39770</c:v>
                </c:pt>
                <c:pt idx="2143">
                  <c:v>39769</c:v>
                </c:pt>
                <c:pt idx="2144">
                  <c:v>39768</c:v>
                </c:pt>
                <c:pt idx="2145">
                  <c:v>39767</c:v>
                </c:pt>
                <c:pt idx="2146">
                  <c:v>39766</c:v>
                </c:pt>
                <c:pt idx="2147">
                  <c:v>39765</c:v>
                </c:pt>
                <c:pt idx="2148">
                  <c:v>39764</c:v>
                </c:pt>
                <c:pt idx="2149">
                  <c:v>39763</c:v>
                </c:pt>
                <c:pt idx="2150">
                  <c:v>39762</c:v>
                </c:pt>
                <c:pt idx="2151">
                  <c:v>39761</c:v>
                </c:pt>
                <c:pt idx="2152">
                  <c:v>39760</c:v>
                </c:pt>
                <c:pt idx="2153">
                  <c:v>39759</c:v>
                </c:pt>
                <c:pt idx="2154">
                  <c:v>39758</c:v>
                </c:pt>
                <c:pt idx="2155">
                  <c:v>39757</c:v>
                </c:pt>
                <c:pt idx="2156">
                  <c:v>39756</c:v>
                </c:pt>
                <c:pt idx="2157">
                  <c:v>39755</c:v>
                </c:pt>
                <c:pt idx="2158">
                  <c:v>39754</c:v>
                </c:pt>
                <c:pt idx="2159">
                  <c:v>39753</c:v>
                </c:pt>
                <c:pt idx="2160">
                  <c:v>39752</c:v>
                </c:pt>
                <c:pt idx="2161">
                  <c:v>39751</c:v>
                </c:pt>
                <c:pt idx="2162">
                  <c:v>39750</c:v>
                </c:pt>
                <c:pt idx="2163">
                  <c:v>39749</c:v>
                </c:pt>
                <c:pt idx="2164">
                  <c:v>39748</c:v>
                </c:pt>
                <c:pt idx="2165">
                  <c:v>39747</c:v>
                </c:pt>
                <c:pt idx="2166">
                  <c:v>39746</c:v>
                </c:pt>
                <c:pt idx="2167">
                  <c:v>39745</c:v>
                </c:pt>
                <c:pt idx="2168">
                  <c:v>39744</c:v>
                </c:pt>
                <c:pt idx="2169">
                  <c:v>39743</c:v>
                </c:pt>
                <c:pt idx="2170">
                  <c:v>39742</c:v>
                </c:pt>
                <c:pt idx="2171">
                  <c:v>39741</c:v>
                </c:pt>
                <c:pt idx="2172">
                  <c:v>39740</c:v>
                </c:pt>
                <c:pt idx="2173">
                  <c:v>39739</c:v>
                </c:pt>
                <c:pt idx="2174">
                  <c:v>39738</c:v>
                </c:pt>
                <c:pt idx="2175">
                  <c:v>39737</c:v>
                </c:pt>
                <c:pt idx="2176">
                  <c:v>39736</c:v>
                </c:pt>
                <c:pt idx="2177">
                  <c:v>39735</c:v>
                </c:pt>
                <c:pt idx="2178">
                  <c:v>39734</c:v>
                </c:pt>
                <c:pt idx="2179">
                  <c:v>39733</c:v>
                </c:pt>
                <c:pt idx="2180">
                  <c:v>39732</c:v>
                </c:pt>
                <c:pt idx="2181">
                  <c:v>39731</c:v>
                </c:pt>
                <c:pt idx="2182">
                  <c:v>39730</c:v>
                </c:pt>
                <c:pt idx="2183">
                  <c:v>39729</c:v>
                </c:pt>
                <c:pt idx="2184">
                  <c:v>39728</c:v>
                </c:pt>
                <c:pt idx="2185">
                  <c:v>39727</c:v>
                </c:pt>
                <c:pt idx="2186">
                  <c:v>39726</c:v>
                </c:pt>
                <c:pt idx="2187">
                  <c:v>39725</c:v>
                </c:pt>
                <c:pt idx="2188">
                  <c:v>39724</c:v>
                </c:pt>
                <c:pt idx="2189">
                  <c:v>39723</c:v>
                </c:pt>
                <c:pt idx="2190">
                  <c:v>39722</c:v>
                </c:pt>
                <c:pt idx="2191">
                  <c:v>39721</c:v>
                </c:pt>
                <c:pt idx="2192">
                  <c:v>39720</c:v>
                </c:pt>
                <c:pt idx="2193">
                  <c:v>39719</c:v>
                </c:pt>
                <c:pt idx="2194">
                  <c:v>39718</c:v>
                </c:pt>
                <c:pt idx="2195">
                  <c:v>39717</c:v>
                </c:pt>
                <c:pt idx="2196">
                  <c:v>39716</c:v>
                </c:pt>
                <c:pt idx="2197">
                  <c:v>39715</c:v>
                </c:pt>
                <c:pt idx="2198">
                  <c:v>39714</c:v>
                </c:pt>
                <c:pt idx="2199">
                  <c:v>39713</c:v>
                </c:pt>
                <c:pt idx="2200">
                  <c:v>39712</c:v>
                </c:pt>
                <c:pt idx="2201">
                  <c:v>39711</c:v>
                </c:pt>
                <c:pt idx="2202">
                  <c:v>39710</c:v>
                </c:pt>
                <c:pt idx="2203">
                  <c:v>39709</c:v>
                </c:pt>
                <c:pt idx="2204">
                  <c:v>39708</c:v>
                </c:pt>
                <c:pt idx="2205">
                  <c:v>39707</c:v>
                </c:pt>
                <c:pt idx="2206">
                  <c:v>39706</c:v>
                </c:pt>
                <c:pt idx="2207">
                  <c:v>39705</c:v>
                </c:pt>
                <c:pt idx="2208">
                  <c:v>39704</c:v>
                </c:pt>
                <c:pt idx="2209">
                  <c:v>39703</c:v>
                </c:pt>
                <c:pt idx="2210">
                  <c:v>39702</c:v>
                </c:pt>
                <c:pt idx="2211">
                  <c:v>39701</c:v>
                </c:pt>
                <c:pt idx="2212">
                  <c:v>39700</c:v>
                </c:pt>
                <c:pt idx="2213">
                  <c:v>39699</c:v>
                </c:pt>
                <c:pt idx="2214">
                  <c:v>39698</c:v>
                </c:pt>
                <c:pt idx="2215">
                  <c:v>39697</c:v>
                </c:pt>
                <c:pt idx="2216">
                  <c:v>39696</c:v>
                </c:pt>
                <c:pt idx="2217">
                  <c:v>39695</c:v>
                </c:pt>
                <c:pt idx="2218">
                  <c:v>39694</c:v>
                </c:pt>
                <c:pt idx="2219">
                  <c:v>39693</c:v>
                </c:pt>
                <c:pt idx="2220">
                  <c:v>39692</c:v>
                </c:pt>
                <c:pt idx="2221">
                  <c:v>39691</c:v>
                </c:pt>
                <c:pt idx="2222">
                  <c:v>39690</c:v>
                </c:pt>
                <c:pt idx="2223">
                  <c:v>39689</c:v>
                </c:pt>
                <c:pt idx="2224">
                  <c:v>39688</c:v>
                </c:pt>
                <c:pt idx="2225">
                  <c:v>39687</c:v>
                </c:pt>
                <c:pt idx="2226">
                  <c:v>39686</c:v>
                </c:pt>
                <c:pt idx="2227">
                  <c:v>39685</c:v>
                </c:pt>
                <c:pt idx="2228">
                  <c:v>39684</c:v>
                </c:pt>
                <c:pt idx="2229">
                  <c:v>39683</c:v>
                </c:pt>
                <c:pt idx="2230">
                  <c:v>39682</c:v>
                </c:pt>
                <c:pt idx="2231">
                  <c:v>39681</c:v>
                </c:pt>
                <c:pt idx="2232">
                  <c:v>39680</c:v>
                </c:pt>
                <c:pt idx="2233">
                  <c:v>39679</c:v>
                </c:pt>
                <c:pt idx="2234">
                  <c:v>39678</c:v>
                </c:pt>
                <c:pt idx="2235">
                  <c:v>39677</c:v>
                </c:pt>
                <c:pt idx="2236">
                  <c:v>39676</c:v>
                </c:pt>
                <c:pt idx="2237">
                  <c:v>39675</c:v>
                </c:pt>
                <c:pt idx="2238">
                  <c:v>39674</c:v>
                </c:pt>
                <c:pt idx="2239">
                  <c:v>39673</c:v>
                </c:pt>
                <c:pt idx="2240">
                  <c:v>39672</c:v>
                </c:pt>
                <c:pt idx="2241">
                  <c:v>39671</c:v>
                </c:pt>
                <c:pt idx="2242">
                  <c:v>39670</c:v>
                </c:pt>
                <c:pt idx="2243">
                  <c:v>39669</c:v>
                </c:pt>
                <c:pt idx="2244">
                  <c:v>39668</c:v>
                </c:pt>
                <c:pt idx="2245">
                  <c:v>39667</c:v>
                </c:pt>
                <c:pt idx="2246">
                  <c:v>39666</c:v>
                </c:pt>
                <c:pt idx="2247">
                  <c:v>39665</c:v>
                </c:pt>
                <c:pt idx="2248">
                  <c:v>39664</c:v>
                </c:pt>
                <c:pt idx="2249">
                  <c:v>39663</c:v>
                </c:pt>
                <c:pt idx="2250">
                  <c:v>39662</c:v>
                </c:pt>
                <c:pt idx="2251">
                  <c:v>39661</c:v>
                </c:pt>
                <c:pt idx="2252">
                  <c:v>39660</c:v>
                </c:pt>
                <c:pt idx="2253">
                  <c:v>39659</c:v>
                </c:pt>
                <c:pt idx="2254">
                  <c:v>39658</c:v>
                </c:pt>
                <c:pt idx="2255">
                  <c:v>39657</c:v>
                </c:pt>
                <c:pt idx="2256">
                  <c:v>39656</c:v>
                </c:pt>
                <c:pt idx="2257">
                  <c:v>39655</c:v>
                </c:pt>
                <c:pt idx="2258">
                  <c:v>39654</c:v>
                </c:pt>
                <c:pt idx="2259">
                  <c:v>39653</c:v>
                </c:pt>
                <c:pt idx="2260">
                  <c:v>39652</c:v>
                </c:pt>
                <c:pt idx="2261">
                  <c:v>39651</c:v>
                </c:pt>
                <c:pt idx="2262">
                  <c:v>39650</c:v>
                </c:pt>
                <c:pt idx="2263">
                  <c:v>39649</c:v>
                </c:pt>
                <c:pt idx="2264">
                  <c:v>39648</c:v>
                </c:pt>
                <c:pt idx="2265">
                  <c:v>39647</c:v>
                </c:pt>
                <c:pt idx="2266">
                  <c:v>39646</c:v>
                </c:pt>
                <c:pt idx="2267">
                  <c:v>39645</c:v>
                </c:pt>
                <c:pt idx="2268">
                  <c:v>39644</c:v>
                </c:pt>
                <c:pt idx="2269">
                  <c:v>39643</c:v>
                </c:pt>
                <c:pt idx="2270">
                  <c:v>39642</c:v>
                </c:pt>
                <c:pt idx="2271">
                  <c:v>39641</c:v>
                </c:pt>
                <c:pt idx="2272">
                  <c:v>39640</c:v>
                </c:pt>
                <c:pt idx="2273">
                  <c:v>39639</c:v>
                </c:pt>
                <c:pt idx="2274">
                  <c:v>39638</c:v>
                </c:pt>
                <c:pt idx="2275">
                  <c:v>39637</c:v>
                </c:pt>
                <c:pt idx="2276">
                  <c:v>39636</c:v>
                </c:pt>
                <c:pt idx="2277">
                  <c:v>39635</c:v>
                </c:pt>
                <c:pt idx="2278">
                  <c:v>39634</c:v>
                </c:pt>
                <c:pt idx="2279">
                  <c:v>39633</c:v>
                </c:pt>
                <c:pt idx="2280">
                  <c:v>39632</c:v>
                </c:pt>
                <c:pt idx="2281">
                  <c:v>39631</c:v>
                </c:pt>
                <c:pt idx="2282">
                  <c:v>39630</c:v>
                </c:pt>
                <c:pt idx="2283">
                  <c:v>39629</c:v>
                </c:pt>
                <c:pt idx="2284">
                  <c:v>39628</c:v>
                </c:pt>
                <c:pt idx="2285">
                  <c:v>39627</c:v>
                </c:pt>
                <c:pt idx="2286">
                  <c:v>39626</c:v>
                </c:pt>
                <c:pt idx="2287">
                  <c:v>39625</c:v>
                </c:pt>
                <c:pt idx="2288">
                  <c:v>39624</c:v>
                </c:pt>
                <c:pt idx="2289">
                  <c:v>39623</c:v>
                </c:pt>
                <c:pt idx="2290">
                  <c:v>39622</c:v>
                </c:pt>
                <c:pt idx="2291">
                  <c:v>39621</c:v>
                </c:pt>
                <c:pt idx="2292">
                  <c:v>39620</c:v>
                </c:pt>
                <c:pt idx="2293">
                  <c:v>39619</c:v>
                </c:pt>
                <c:pt idx="2294">
                  <c:v>39618</c:v>
                </c:pt>
                <c:pt idx="2295">
                  <c:v>39617</c:v>
                </c:pt>
                <c:pt idx="2296">
                  <c:v>39616</c:v>
                </c:pt>
                <c:pt idx="2297">
                  <c:v>39615</c:v>
                </c:pt>
                <c:pt idx="2298">
                  <c:v>39614</c:v>
                </c:pt>
                <c:pt idx="2299">
                  <c:v>39613</c:v>
                </c:pt>
                <c:pt idx="2300">
                  <c:v>39612</c:v>
                </c:pt>
                <c:pt idx="2301">
                  <c:v>39611</c:v>
                </c:pt>
                <c:pt idx="2302">
                  <c:v>39610</c:v>
                </c:pt>
                <c:pt idx="2303">
                  <c:v>39609</c:v>
                </c:pt>
                <c:pt idx="2304">
                  <c:v>39608</c:v>
                </c:pt>
                <c:pt idx="2305">
                  <c:v>39607</c:v>
                </c:pt>
                <c:pt idx="2306">
                  <c:v>39606</c:v>
                </c:pt>
                <c:pt idx="2307">
                  <c:v>39605</c:v>
                </c:pt>
                <c:pt idx="2308">
                  <c:v>39604</c:v>
                </c:pt>
                <c:pt idx="2309">
                  <c:v>39603</c:v>
                </c:pt>
                <c:pt idx="2310">
                  <c:v>39602</c:v>
                </c:pt>
                <c:pt idx="2311">
                  <c:v>39601</c:v>
                </c:pt>
                <c:pt idx="2312">
                  <c:v>39600</c:v>
                </c:pt>
                <c:pt idx="2313">
                  <c:v>39599</c:v>
                </c:pt>
                <c:pt idx="2314">
                  <c:v>39598</c:v>
                </c:pt>
                <c:pt idx="2315">
                  <c:v>39597</c:v>
                </c:pt>
                <c:pt idx="2316">
                  <c:v>39596</c:v>
                </c:pt>
                <c:pt idx="2317">
                  <c:v>39595</c:v>
                </c:pt>
                <c:pt idx="2318">
                  <c:v>39594</c:v>
                </c:pt>
                <c:pt idx="2319">
                  <c:v>39593</c:v>
                </c:pt>
                <c:pt idx="2320">
                  <c:v>39592</c:v>
                </c:pt>
                <c:pt idx="2321">
                  <c:v>39591</c:v>
                </c:pt>
                <c:pt idx="2322">
                  <c:v>39590</c:v>
                </c:pt>
                <c:pt idx="2323">
                  <c:v>39589</c:v>
                </c:pt>
                <c:pt idx="2324">
                  <c:v>39588</c:v>
                </c:pt>
                <c:pt idx="2325">
                  <c:v>39587</c:v>
                </c:pt>
                <c:pt idx="2326">
                  <c:v>39586</c:v>
                </c:pt>
                <c:pt idx="2327">
                  <c:v>39585</c:v>
                </c:pt>
                <c:pt idx="2328">
                  <c:v>39584</c:v>
                </c:pt>
                <c:pt idx="2329">
                  <c:v>39583</c:v>
                </c:pt>
                <c:pt idx="2330">
                  <c:v>39582</c:v>
                </c:pt>
                <c:pt idx="2331">
                  <c:v>39581</c:v>
                </c:pt>
                <c:pt idx="2332">
                  <c:v>39580</c:v>
                </c:pt>
                <c:pt idx="2333">
                  <c:v>39579</c:v>
                </c:pt>
                <c:pt idx="2334">
                  <c:v>39578</c:v>
                </c:pt>
                <c:pt idx="2335">
                  <c:v>39577</c:v>
                </c:pt>
                <c:pt idx="2336">
                  <c:v>39576</c:v>
                </c:pt>
                <c:pt idx="2337">
                  <c:v>39575</c:v>
                </c:pt>
                <c:pt idx="2338">
                  <c:v>39574</c:v>
                </c:pt>
                <c:pt idx="2339">
                  <c:v>39573</c:v>
                </c:pt>
                <c:pt idx="2340">
                  <c:v>39572</c:v>
                </c:pt>
                <c:pt idx="2341">
                  <c:v>39571</c:v>
                </c:pt>
                <c:pt idx="2342">
                  <c:v>39570</c:v>
                </c:pt>
                <c:pt idx="2343">
                  <c:v>39569</c:v>
                </c:pt>
                <c:pt idx="2344">
                  <c:v>39568</c:v>
                </c:pt>
                <c:pt idx="2345">
                  <c:v>39567</c:v>
                </c:pt>
                <c:pt idx="2346">
                  <c:v>39566</c:v>
                </c:pt>
                <c:pt idx="2347">
                  <c:v>39565</c:v>
                </c:pt>
                <c:pt idx="2348">
                  <c:v>39564</c:v>
                </c:pt>
                <c:pt idx="2349">
                  <c:v>39563</c:v>
                </c:pt>
                <c:pt idx="2350">
                  <c:v>39562</c:v>
                </c:pt>
                <c:pt idx="2351">
                  <c:v>39561</c:v>
                </c:pt>
                <c:pt idx="2352">
                  <c:v>39560</c:v>
                </c:pt>
                <c:pt idx="2353">
                  <c:v>39559</c:v>
                </c:pt>
                <c:pt idx="2354">
                  <c:v>39558</c:v>
                </c:pt>
                <c:pt idx="2355">
                  <c:v>39557</c:v>
                </c:pt>
                <c:pt idx="2356">
                  <c:v>39556</c:v>
                </c:pt>
                <c:pt idx="2357">
                  <c:v>39555</c:v>
                </c:pt>
                <c:pt idx="2358">
                  <c:v>39554</c:v>
                </c:pt>
                <c:pt idx="2359">
                  <c:v>39553</c:v>
                </c:pt>
                <c:pt idx="2360">
                  <c:v>39552</c:v>
                </c:pt>
                <c:pt idx="2361">
                  <c:v>39551</c:v>
                </c:pt>
                <c:pt idx="2362">
                  <c:v>39550</c:v>
                </c:pt>
                <c:pt idx="2363">
                  <c:v>39549</c:v>
                </c:pt>
                <c:pt idx="2364">
                  <c:v>39548</c:v>
                </c:pt>
                <c:pt idx="2365">
                  <c:v>39547</c:v>
                </c:pt>
                <c:pt idx="2366">
                  <c:v>39546</c:v>
                </c:pt>
                <c:pt idx="2367">
                  <c:v>39545</c:v>
                </c:pt>
                <c:pt idx="2368">
                  <c:v>39544</c:v>
                </c:pt>
                <c:pt idx="2369">
                  <c:v>39543</c:v>
                </c:pt>
                <c:pt idx="2370">
                  <c:v>39542</c:v>
                </c:pt>
                <c:pt idx="2371">
                  <c:v>39541</c:v>
                </c:pt>
                <c:pt idx="2372">
                  <c:v>39540</c:v>
                </c:pt>
                <c:pt idx="2373">
                  <c:v>39539</c:v>
                </c:pt>
                <c:pt idx="2374">
                  <c:v>39538</c:v>
                </c:pt>
                <c:pt idx="2375">
                  <c:v>39537</c:v>
                </c:pt>
                <c:pt idx="2376">
                  <c:v>39536</c:v>
                </c:pt>
                <c:pt idx="2377">
                  <c:v>39535</c:v>
                </c:pt>
                <c:pt idx="2378">
                  <c:v>39534</c:v>
                </c:pt>
                <c:pt idx="2379">
                  <c:v>39533</c:v>
                </c:pt>
                <c:pt idx="2380">
                  <c:v>39532</c:v>
                </c:pt>
                <c:pt idx="2381">
                  <c:v>39531</c:v>
                </c:pt>
                <c:pt idx="2382">
                  <c:v>39530</c:v>
                </c:pt>
                <c:pt idx="2383">
                  <c:v>39529</c:v>
                </c:pt>
                <c:pt idx="2384">
                  <c:v>39528</c:v>
                </c:pt>
                <c:pt idx="2385">
                  <c:v>39527</c:v>
                </c:pt>
                <c:pt idx="2386">
                  <c:v>39526</c:v>
                </c:pt>
                <c:pt idx="2387">
                  <c:v>39525</c:v>
                </c:pt>
                <c:pt idx="2388">
                  <c:v>39524</c:v>
                </c:pt>
                <c:pt idx="2389">
                  <c:v>39523</c:v>
                </c:pt>
                <c:pt idx="2390">
                  <c:v>39522</c:v>
                </c:pt>
                <c:pt idx="2391">
                  <c:v>39521</c:v>
                </c:pt>
                <c:pt idx="2392">
                  <c:v>39520</c:v>
                </c:pt>
                <c:pt idx="2393">
                  <c:v>39519</c:v>
                </c:pt>
                <c:pt idx="2394">
                  <c:v>39518</c:v>
                </c:pt>
                <c:pt idx="2395">
                  <c:v>39517</c:v>
                </c:pt>
                <c:pt idx="2396">
                  <c:v>39516</c:v>
                </c:pt>
                <c:pt idx="2397">
                  <c:v>39515</c:v>
                </c:pt>
                <c:pt idx="2398">
                  <c:v>39514</c:v>
                </c:pt>
                <c:pt idx="2399">
                  <c:v>39513</c:v>
                </c:pt>
                <c:pt idx="2400">
                  <c:v>39512</c:v>
                </c:pt>
                <c:pt idx="2401">
                  <c:v>39511</c:v>
                </c:pt>
                <c:pt idx="2402">
                  <c:v>39510</c:v>
                </c:pt>
                <c:pt idx="2403">
                  <c:v>39509</c:v>
                </c:pt>
                <c:pt idx="2404">
                  <c:v>39508</c:v>
                </c:pt>
                <c:pt idx="2405">
                  <c:v>39507</c:v>
                </c:pt>
                <c:pt idx="2406">
                  <c:v>39506</c:v>
                </c:pt>
                <c:pt idx="2407">
                  <c:v>39505</c:v>
                </c:pt>
                <c:pt idx="2408">
                  <c:v>39504</c:v>
                </c:pt>
                <c:pt idx="2409">
                  <c:v>39503</c:v>
                </c:pt>
                <c:pt idx="2410">
                  <c:v>39502</c:v>
                </c:pt>
                <c:pt idx="2411">
                  <c:v>39501</c:v>
                </c:pt>
                <c:pt idx="2412">
                  <c:v>39500</c:v>
                </c:pt>
                <c:pt idx="2413">
                  <c:v>39499</c:v>
                </c:pt>
                <c:pt idx="2414">
                  <c:v>39498</c:v>
                </c:pt>
                <c:pt idx="2415">
                  <c:v>39497</c:v>
                </c:pt>
                <c:pt idx="2416">
                  <c:v>39496</c:v>
                </c:pt>
                <c:pt idx="2417">
                  <c:v>39495</c:v>
                </c:pt>
                <c:pt idx="2418">
                  <c:v>39494</c:v>
                </c:pt>
                <c:pt idx="2419">
                  <c:v>39493</c:v>
                </c:pt>
                <c:pt idx="2420">
                  <c:v>39492</c:v>
                </c:pt>
                <c:pt idx="2421">
                  <c:v>39491</c:v>
                </c:pt>
                <c:pt idx="2422">
                  <c:v>39490</c:v>
                </c:pt>
                <c:pt idx="2423">
                  <c:v>39489</c:v>
                </c:pt>
                <c:pt idx="2424">
                  <c:v>39488</c:v>
                </c:pt>
                <c:pt idx="2425">
                  <c:v>39487</c:v>
                </c:pt>
                <c:pt idx="2426">
                  <c:v>39486</c:v>
                </c:pt>
                <c:pt idx="2427">
                  <c:v>39485</c:v>
                </c:pt>
                <c:pt idx="2428">
                  <c:v>39484</c:v>
                </c:pt>
                <c:pt idx="2429">
                  <c:v>39483</c:v>
                </c:pt>
                <c:pt idx="2430">
                  <c:v>39482</c:v>
                </c:pt>
                <c:pt idx="2431">
                  <c:v>39481</c:v>
                </c:pt>
                <c:pt idx="2432">
                  <c:v>39480</c:v>
                </c:pt>
                <c:pt idx="2433">
                  <c:v>39479</c:v>
                </c:pt>
                <c:pt idx="2434">
                  <c:v>39478</c:v>
                </c:pt>
                <c:pt idx="2435">
                  <c:v>39477</c:v>
                </c:pt>
                <c:pt idx="2436">
                  <c:v>39476</c:v>
                </c:pt>
                <c:pt idx="2437">
                  <c:v>39475</c:v>
                </c:pt>
                <c:pt idx="2438">
                  <c:v>39474</c:v>
                </c:pt>
                <c:pt idx="2439">
                  <c:v>39473</c:v>
                </c:pt>
                <c:pt idx="2440">
                  <c:v>39472</c:v>
                </c:pt>
                <c:pt idx="2441">
                  <c:v>39471</c:v>
                </c:pt>
                <c:pt idx="2442">
                  <c:v>39470</c:v>
                </c:pt>
                <c:pt idx="2443">
                  <c:v>39469</c:v>
                </c:pt>
                <c:pt idx="2444">
                  <c:v>39468</c:v>
                </c:pt>
                <c:pt idx="2445">
                  <c:v>39467</c:v>
                </c:pt>
                <c:pt idx="2446">
                  <c:v>39466</c:v>
                </c:pt>
                <c:pt idx="2447">
                  <c:v>39465</c:v>
                </c:pt>
                <c:pt idx="2448">
                  <c:v>39464</c:v>
                </c:pt>
                <c:pt idx="2449">
                  <c:v>39463</c:v>
                </c:pt>
                <c:pt idx="2450">
                  <c:v>39462</c:v>
                </c:pt>
                <c:pt idx="2451">
                  <c:v>39461</c:v>
                </c:pt>
                <c:pt idx="2452">
                  <c:v>39460</c:v>
                </c:pt>
                <c:pt idx="2453">
                  <c:v>39459</c:v>
                </c:pt>
                <c:pt idx="2454">
                  <c:v>39458</c:v>
                </c:pt>
                <c:pt idx="2455">
                  <c:v>39457</c:v>
                </c:pt>
                <c:pt idx="2456">
                  <c:v>39456</c:v>
                </c:pt>
                <c:pt idx="2457">
                  <c:v>39455</c:v>
                </c:pt>
                <c:pt idx="2458">
                  <c:v>39454</c:v>
                </c:pt>
                <c:pt idx="2459">
                  <c:v>39453</c:v>
                </c:pt>
                <c:pt idx="2460">
                  <c:v>39452</c:v>
                </c:pt>
                <c:pt idx="2461">
                  <c:v>39451</c:v>
                </c:pt>
                <c:pt idx="2462">
                  <c:v>39450</c:v>
                </c:pt>
                <c:pt idx="2463">
                  <c:v>39449</c:v>
                </c:pt>
                <c:pt idx="2464">
                  <c:v>39448</c:v>
                </c:pt>
                <c:pt idx="2465">
                  <c:v>39447</c:v>
                </c:pt>
                <c:pt idx="2466">
                  <c:v>39446</c:v>
                </c:pt>
                <c:pt idx="2467">
                  <c:v>39445</c:v>
                </c:pt>
                <c:pt idx="2468">
                  <c:v>39444</c:v>
                </c:pt>
                <c:pt idx="2469">
                  <c:v>39443</c:v>
                </c:pt>
                <c:pt idx="2470">
                  <c:v>39442</c:v>
                </c:pt>
                <c:pt idx="2471">
                  <c:v>39441</c:v>
                </c:pt>
                <c:pt idx="2472">
                  <c:v>39440</c:v>
                </c:pt>
                <c:pt idx="2473">
                  <c:v>39439</c:v>
                </c:pt>
                <c:pt idx="2474">
                  <c:v>39438</c:v>
                </c:pt>
                <c:pt idx="2475">
                  <c:v>39437</c:v>
                </c:pt>
                <c:pt idx="2476">
                  <c:v>39436</c:v>
                </c:pt>
                <c:pt idx="2477">
                  <c:v>39435</c:v>
                </c:pt>
                <c:pt idx="2478">
                  <c:v>39434</c:v>
                </c:pt>
                <c:pt idx="2479">
                  <c:v>39433</c:v>
                </c:pt>
                <c:pt idx="2480">
                  <c:v>39432</c:v>
                </c:pt>
                <c:pt idx="2481">
                  <c:v>39431</c:v>
                </c:pt>
                <c:pt idx="2482">
                  <c:v>39430</c:v>
                </c:pt>
                <c:pt idx="2483">
                  <c:v>39429</c:v>
                </c:pt>
                <c:pt idx="2484">
                  <c:v>39428</c:v>
                </c:pt>
                <c:pt idx="2485">
                  <c:v>39427</c:v>
                </c:pt>
                <c:pt idx="2486">
                  <c:v>39426</c:v>
                </c:pt>
                <c:pt idx="2487">
                  <c:v>39425</c:v>
                </c:pt>
                <c:pt idx="2488">
                  <c:v>39424</c:v>
                </c:pt>
                <c:pt idx="2489">
                  <c:v>39423</c:v>
                </c:pt>
                <c:pt idx="2490">
                  <c:v>39422</c:v>
                </c:pt>
                <c:pt idx="2491">
                  <c:v>39421</c:v>
                </c:pt>
                <c:pt idx="2492">
                  <c:v>39420</c:v>
                </c:pt>
                <c:pt idx="2493">
                  <c:v>39419</c:v>
                </c:pt>
                <c:pt idx="2494">
                  <c:v>39418</c:v>
                </c:pt>
                <c:pt idx="2495">
                  <c:v>39417</c:v>
                </c:pt>
                <c:pt idx="2496">
                  <c:v>39416</c:v>
                </c:pt>
                <c:pt idx="2497">
                  <c:v>39415</c:v>
                </c:pt>
                <c:pt idx="2498">
                  <c:v>39414</c:v>
                </c:pt>
                <c:pt idx="2499">
                  <c:v>39413</c:v>
                </c:pt>
                <c:pt idx="2500">
                  <c:v>39412</c:v>
                </c:pt>
                <c:pt idx="2501">
                  <c:v>39411</c:v>
                </c:pt>
                <c:pt idx="2502">
                  <c:v>39410</c:v>
                </c:pt>
                <c:pt idx="2503">
                  <c:v>39409</c:v>
                </c:pt>
                <c:pt idx="2504">
                  <c:v>39408</c:v>
                </c:pt>
                <c:pt idx="2505">
                  <c:v>39407</c:v>
                </c:pt>
                <c:pt idx="2506">
                  <c:v>39406</c:v>
                </c:pt>
                <c:pt idx="2507">
                  <c:v>39405</c:v>
                </c:pt>
                <c:pt idx="2508">
                  <c:v>39404</c:v>
                </c:pt>
                <c:pt idx="2509">
                  <c:v>39403</c:v>
                </c:pt>
                <c:pt idx="2510">
                  <c:v>39402</c:v>
                </c:pt>
                <c:pt idx="2511">
                  <c:v>39401</c:v>
                </c:pt>
                <c:pt idx="2512">
                  <c:v>39400</c:v>
                </c:pt>
                <c:pt idx="2513">
                  <c:v>39399</c:v>
                </c:pt>
                <c:pt idx="2514">
                  <c:v>39398</c:v>
                </c:pt>
                <c:pt idx="2515">
                  <c:v>39397</c:v>
                </c:pt>
                <c:pt idx="2516">
                  <c:v>39396</c:v>
                </c:pt>
                <c:pt idx="2517">
                  <c:v>39395</c:v>
                </c:pt>
                <c:pt idx="2518">
                  <c:v>39394</c:v>
                </c:pt>
                <c:pt idx="2519">
                  <c:v>39393</c:v>
                </c:pt>
                <c:pt idx="2520">
                  <c:v>39392</c:v>
                </c:pt>
                <c:pt idx="2521">
                  <c:v>39391</c:v>
                </c:pt>
                <c:pt idx="2522">
                  <c:v>39390</c:v>
                </c:pt>
                <c:pt idx="2523">
                  <c:v>39389</c:v>
                </c:pt>
                <c:pt idx="2524">
                  <c:v>39388</c:v>
                </c:pt>
                <c:pt idx="2525">
                  <c:v>39387</c:v>
                </c:pt>
                <c:pt idx="2526">
                  <c:v>39386</c:v>
                </c:pt>
                <c:pt idx="2527">
                  <c:v>39385</c:v>
                </c:pt>
                <c:pt idx="2528">
                  <c:v>39384</c:v>
                </c:pt>
                <c:pt idx="2529">
                  <c:v>39383</c:v>
                </c:pt>
                <c:pt idx="2530">
                  <c:v>39382</c:v>
                </c:pt>
                <c:pt idx="2531">
                  <c:v>39381</c:v>
                </c:pt>
                <c:pt idx="2532">
                  <c:v>39380</c:v>
                </c:pt>
                <c:pt idx="2533">
                  <c:v>39379</c:v>
                </c:pt>
                <c:pt idx="2534">
                  <c:v>39378</c:v>
                </c:pt>
                <c:pt idx="2535">
                  <c:v>39377</c:v>
                </c:pt>
                <c:pt idx="2536">
                  <c:v>39376</c:v>
                </c:pt>
                <c:pt idx="2537">
                  <c:v>39375</c:v>
                </c:pt>
                <c:pt idx="2538">
                  <c:v>39374</c:v>
                </c:pt>
                <c:pt idx="2539">
                  <c:v>39373</c:v>
                </c:pt>
                <c:pt idx="2540">
                  <c:v>39372</c:v>
                </c:pt>
                <c:pt idx="2541">
                  <c:v>39371</c:v>
                </c:pt>
                <c:pt idx="2542">
                  <c:v>39370</c:v>
                </c:pt>
                <c:pt idx="2543">
                  <c:v>39369</c:v>
                </c:pt>
                <c:pt idx="2544">
                  <c:v>39368</c:v>
                </c:pt>
                <c:pt idx="2545">
                  <c:v>39367</c:v>
                </c:pt>
                <c:pt idx="2546">
                  <c:v>39366</c:v>
                </c:pt>
                <c:pt idx="2547">
                  <c:v>39365</c:v>
                </c:pt>
                <c:pt idx="2548">
                  <c:v>39364</c:v>
                </c:pt>
                <c:pt idx="2549">
                  <c:v>39363</c:v>
                </c:pt>
                <c:pt idx="2550">
                  <c:v>39362</c:v>
                </c:pt>
                <c:pt idx="2551">
                  <c:v>39361</c:v>
                </c:pt>
                <c:pt idx="2552">
                  <c:v>39360</c:v>
                </c:pt>
                <c:pt idx="2553">
                  <c:v>39359</c:v>
                </c:pt>
                <c:pt idx="2554">
                  <c:v>39358</c:v>
                </c:pt>
                <c:pt idx="2555">
                  <c:v>39357</c:v>
                </c:pt>
                <c:pt idx="2556">
                  <c:v>39356</c:v>
                </c:pt>
                <c:pt idx="2557">
                  <c:v>39355</c:v>
                </c:pt>
                <c:pt idx="2558">
                  <c:v>39354</c:v>
                </c:pt>
                <c:pt idx="2559">
                  <c:v>39353</c:v>
                </c:pt>
                <c:pt idx="2560">
                  <c:v>39352</c:v>
                </c:pt>
                <c:pt idx="2561">
                  <c:v>39351</c:v>
                </c:pt>
                <c:pt idx="2562">
                  <c:v>39350</c:v>
                </c:pt>
                <c:pt idx="2563">
                  <c:v>39349</c:v>
                </c:pt>
                <c:pt idx="2564">
                  <c:v>39348</c:v>
                </c:pt>
                <c:pt idx="2565">
                  <c:v>39347</c:v>
                </c:pt>
                <c:pt idx="2566">
                  <c:v>39346</c:v>
                </c:pt>
                <c:pt idx="2567">
                  <c:v>39345</c:v>
                </c:pt>
                <c:pt idx="2568">
                  <c:v>39344</c:v>
                </c:pt>
                <c:pt idx="2569">
                  <c:v>39343</c:v>
                </c:pt>
                <c:pt idx="2570">
                  <c:v>39342</c:v>
                </c:pt>
                <c:pt idx="2571">
                  <c:v>39341</c:v>
                </c:pt>
                <c:pt idx="2572">
                  <c:v>39340</c:v>
                </c:pt>
                <c:pt idx="2573">
                  <c:v>39339</c:v>
                </c:pt>
                <c:pt idx="2574">
                  <c:v>39338</c:v>
                </c:pt>
                <c:pt idx="2575">
                  <c:v>39337</c:v>
                </c:pt>
                <c:pt idx="2576">
                  <c:v>39336</c:v>
                </c:pt>
                <c:pt idx="2577">
                  <c:v>39335</c:v>
                </c:pt>
                <c:pt idx="2578">
                  <c:v>39334</c:v>
                </c:pt>
                <c:pt idx="2579">
                  <c:v>39333</c:v>
                </c:pt>
                <c:pt idx="2580">
                  <c:v>39332</c:v>
                </c:pt>
                <c:pt idx="2581">
                  <c:v>39331</c:v>
                </c:pt>
                <c:pt idx="2582">
                  <c:v>39330</c:v>
                </c:pt>
                <c:pt idx="2583">
                  <c:v>39329</c:v>
                </c:pt>
                <c:pt idx="2584">
                  <c:v>39328</c:v>
                </c:pt>
                <c:pt idx="2585">
                  <c:v>39327</c:v>
                </c:pt>
                <c:pt idx="2586">
                  <c:v>39326</c:v>
                </c:pt>
                <c:pt idx="2587">
                  <c:v>39325</c:v>
                </c:pt>
                <c:pt idx="2588">
                  <c:v>39324</c:v>
                </c:pt>
                <c:pt idx="2589">
                  <c:v>39323</c:v>
                </c:pt>
                <c:pt idx="2590">
                  <c:v>39322</c:v>
                </c:pt>
                <c:pt idx="2591">
                  <c:v>39321</c:v>
                </c:pt>
                <c:pt idx="2592">
                  <c:v>39320</c:v>
                </c:pt>
                <c:pt idx="2593">
                  <c:v>39319</c:v>
                </c:pt>
                <c:pt idx="2594">
                  <c:v>39318</c:v>
                </c:pt>
                <c:pt idx="2595">
                  <c:v>39317</c:v>
                </c:pt>
                <c:pt idx="2596">
                  <c:v>39316</c:v>
                </c:pt>
                <c:pt idx="2597">
                  <c:v>39315</c:v>
                </c:pt>
                <c:pt idx="2598">
                  <c:v>39314</c:v>
                </c:pt>
                <c:pt idx="2599">
                  <c:v>39313</c:v>
                </c:pt>
                <c:pt idx="2600">
                  <c:v>39312</c:v>
                </c:pt>
                <c:pt idx="2601">
                  <c:v>39311</c:v>
                </c:pt>
                <c:pt idx="2602">
                  <c:v>39310</c:v>
                </c:pt>
                <c:pt idx="2603">
                  <c:v>39309</c:v>
                </c:pt>
                <c:pt idx="2604">
                  <c:v>39308</c:v>
                </c:pt>
                <c:pt idx="2605">
                  <c:v>39307</c:v>
                </c:pt>
                <c:pt idx="2606">
                  <c:v>39306</c:v>
                </c:pt>
                <c:pt idx="2607">
                  <c:v>39305</c:v>
                </c:pt>
                <c:pt idx="2608">
                  <c:v>39304</c:v>
                </c:pt>
                <c:pt idx="2609">
                  <c:v>39303</c:v>
                </c:pt>
                <c:pt idx="2610">
                  <c:v>39302</c:v>
                </c:pt>
                <c:pt idx="2611">
                  <c:v>39301</c:v>
                </c:pt>
                <c:pt idx="2612">
                  <c:v>39300</c:v>
                </c:pt>
                <c:pt idx="2613">
                  <c:v>39299</c:v>
                </c:pt>
                <c:pt idx="2614">
                  <c:v>39298</c:v>
                </c:pt>
                <c:pt idx="2615">
                  <c:v>39297</c:v>
                </c:pt>
                <c:pt idx="2616">
                  <c:v>39296</c:v>
                </c:pt>
                <c:pt idx="2617">
                  <c:v>39295</c:v>
                </c:pt>
                <c:pt idx="2618">
                  <c:v>39294</c:v>
                </c:pt>
                <c:pt idx="2619">
                  <c:v>39293</c:v>
                </c:pt>
                <c:pt idx="2620">
                  <c:v>39292</c:v>
                </c:pt>
                <c:pt idx="2621">
                  <c:v>39291</c:v>
                </c:pt>
                <c:pt idx="2622">
                  <c:v>39290</c:v>
                </c:pt>
                <c:pt idx="2623">
                  <c:v>39289</c:v>
                </c:pt>
                <c:pt idx="2624">
                  <c:v>39288</c:v>
                </c:pt>
                <c:pt idx="2625">
                  <c:v>39287</c:v>
                </c:pt>
                <c:pt idx="2626">
                  <c:v>39286</c:v>
                </c:pt>
                <c:pt idx="2627">
                  <c:v>39285</c:v>
                </c:pt>
                <c:pt idx="2628">
                  <c:v>39284</c:v>
                </c:pt>
                <c:pt idx="2629">
                  <c:v>39283</c:v>
                </c:pt>
                <c:pt idx="2630">
                  <c:v>39282</c:v>
                </c:pt>
                <c:pt idx="2631">
                  <c:v>39281</c:v>
                </c:pt>
                <c:pt idx="2632">
                  <c:v>39280</c:v>
                </c:pt>
                <c:pt idx="2633">
                  <c:v>39279</c:v>
                </c:pt>
                <c:pt idx="2634">
                  <c:v>39278</c:v>
                </c:pt>
                <c:pt idx="2635">
                  <c:v>39277</c:v>
                </c:pt>
                <c:pt idx="2636">
                  <c:v>39276</c:v>
                </c:pt>
                <c:pt idx="2637">
                  <c:v>39275</c:v>
                </c:pt>
                <c:pt idx="2638">
                  <c:v>39274</c:v>
                </c:pt>
                <c:pt idx="2639">
                  <c:v>39273</c:v>
                </c:pt>
                <c:pt idx="2640">
                  <c:v>39272</c:v>
                </c:pt>
                <c:pt idx="2641">
                  <c:v>39271</c:v>
                </c:pt>
                <c:pt idx="2642">
                  <c:v>39270</c:v>
                </c:pt>
                <c:pt idx="2643">
                  <c:v>39269</c:v>
                </c:pt>
                <c:pt idx="2644">
                  <c:v>39268</c:v>
                </c:pt>
                <c:pt idx="2645">
                  <c:v>39267</c:v>
                </c:pt>
                <c:pt idx="2646">
                  <c:v>39266</c:v>
                </c:pt>
                <c:pt idx="2647">
                  <c:v>39265</c:v>
                </c:pt>
                <c:pt idx="2648">
                  <c:v>39264</c:v>
                </c:pt>
                <c:pt idx="2649">
                  <c:v>39263</c:v>
                </c:pt>
                <c:pt idx="2650">
                  <c:v>39262</c:v>
                </c:pt>
                <c:pt idx="2651">
                  <c:v>39261</c:v>
                </c:pt>
                <c:pt idx="2652">
                  <c:v>39260</c:v>
                </c:pt>
                <c:pt idx="2653">
                  <c:v>39259</c:v>
                </c:pt>
                <c:pt idx="2654">
                  <c:v>39258</c:v>
                </c:pt>
                <c:pt idx="2655">
                  <c:v>39257</c:v>
                </c:pt>
                <c:pt idx="2656">
                  <c:v>39256</c:v>
                </c:pt>
                <c:pt idx="2657">
                  <c:v>39255</c:v>
                </c:pt>
                <c:pt idx="2658">
                  <c:v>39254</c:v>
                </c:pt>
                <c:pt idx="2659">
                  <c:v>39253</c:v>
                </c:pt>
                <c:pt idx="2660">
                  <c:v>39252</c:v>
                </c:pt>
                <c:pt idx="2661">
                  <c:v>39251</c:v>
                </c:pt>
                <c:pt idx="2662">
                  <c:v>39250</c:v>
                </c:pt>
                <c:pt idx="2663">
                  <c:v>39249</c:v>
                </c:pt>
                <c:pt idx="2664">
                  <c:v>39248</c:v>
                </c:pt>
                <c:pt idx="2665">
                  <c:v>39247</c:v>
                </c:pt>
                <c:pt idx="2666">
                  <c:v>39246</c:v>
                </c:pt>
                <c:pt idx="2667">
                  <c:v>39245</c:v>
                </c:pt>
                <c:pt idx="2668">
                  <c:v>39244</c:v>
                </c:pt>
                <c:pt idx="2669">
                  <c:v>39243</c:v>
                </c:pt>
                <c:pt idx="2670">
                  <c:v>39242</c:v>
                </c:pt>
                <c:pt idx="2671">
                  <c:v>39241</c:v>
                </c:pt>
                <c:pt idx="2672">
                  <c:v>39240</c:v>
                </c:pt>
                <c:pt idx="2673">
                  <c:v>39239</c:v>
                </c:pt>
                <c:pt idx="2674">
                  <c:v>39238</c:v>
                </c:pt>
                <c:pt idx="2675">
                  <c:v>39237</c:v>
                </c:pt>
                <c:pt idx="2676">
                  <c:v>39236</c:v>
                </c:pt>
                <c:pt idx="2677">
                  <c:v>39235</c:v>
                </c:pt>
                <c:pt idx="2678">
                  <c:v>39234</c:v>
                </c:pt>
                <c:pt idx="2679">
                  <c:v>39233</c:v>
                </c:pt>
                <c:pt idx="2680">
                  <c:v>39232</c:v>
                </c:pt>
                <c:pt idx="2681">
                  <c:v>39231</c:v>
                </c:pt>
                <c:pt idx="2682">
                  <c:v>39230</c:v>
                </c:pt>
                <c:pt idx="2683">
                  <c:v>39229</c:v>
                </c:pt>
                <c:pt idx="2684">
                  <c:v>39228</c:v>
                </c:pt>
                <c:pt idx="2685">
                  <c:v>39227</c:v>
                </c:pt>
                <c:pt idx="2686">
                  <c:v>39226</c:v>
                </c:pt>
                <c:pt idx="2687">
                  <c:v>39225</c:v>
                </c:pt>
                <c:pt idx="2688">
                  <c:v>39224</c:v>
                </c:pt>
                <c:pt idx="2689">
                  <c:v>39223</c:v>
                </c:pt>
                <c:pt idx="2690">
                  <c:v>39222</c:v>
                </c:pt>
                <c:pt idx="2691">
                  <c:v>39221</c:v>
                </c:pt>
                <c:pt idx="2692">
                  <c:v>39220</c:v>
                </c:pt>
                <c:pt idx="2693">
                  <c:v>39219</c:v>
                </c:pt>
                <c:pt idx="2694">
                  <c:v>39218</c:v>
                </c:pt>
                <c:pt idx="2695">
                  <c:v>39217</c:v>
                </c:pt>
                <c:pt idx="2696">
                  <c:v>39216</c:v>
                </c:pt>
                <c:pt idx="2697">
                  <c:v>39215</c:v>
                </c:pt>
                <c:pt idx="2698">
                  <c:v>39214</c:v>
                </c:pt>
                <c:pt idx="2699">
                  <c:v>39213</c:v>
                </c:pt>
                <c:pt idx="2700">
                  <c:v>39212</c:v>
                </c:pt>
                <c:pt idx="2701">
                  <c:v>39211</c:v>
                </c:pt>
                <c:pt idx="2702">
                  <c:v>39210</c:v>
                </c:pt>
                <c:pt idx="2703">
                  <c:v>39209</c:v>
                </c:pt>
                <c:pt idx="2704">
                  <c:v>39208</c:v>
                </c:pt>
                <c:pt idx="2705">
                  <c:v>39207</c:v>
                </c:pt>
                <c:pt idx="2706">
                  <c:v>39206</c:v>
                </c:pt>
                <c:pt idx="2707">
                  <c:v>39205</c:v>
                </c:pt>
                <c:pt idx="2708">
                  <c:v>39204</c:v>
                </c:pt>
                <c:pt idx="2709">
                  <c:v>39203</c:v>
                </c:pt>
                <c:pt idx="2710">
                  <c:v>39202</c:v>
                </c:pt>
                <c:pt idx="2711">
                  <c:v>39201</c:v>
                </c:pt>
                <c:pt idx="2712">
                  <c:v>39200</c:v>
                </c:pt>
                <c:pt idx="2713">
                  <c:v>39199</c:v>
                </c:pt>
                <c:pt idx="2714">
                  <c:v>39198</c:v>
                </c:pt>
                <c:pt idx="2715">
                  <c:v>39197</c:v>
                </c:pt>
                <c:pt idx="2716">
                  <c:v>39196</c:v>
                </c:pt>
                <c:pt idx="2717">
                  <c:v>39195</c:v>
                </c:pt>
                <c:pt idx="2718">
                  <c:v>39194</c:v>
                </c:pt>
                <c:pt idx="2719">
                  <c:v>39193</c:v>
                </c:pt>
                <c:pt idx="2720">
                  <c:v>39192</c:v>
                </c:pt>
                <c:pt idx="2721">
                  <c:v>39191</c:v>
                </c:pt>
                <c:pt idx="2722">
                  <c:v>39190</c:v>
                </c:pt>
                <c:pt idx="2723">
                  <c:v>39189</c:v>
                </c:pt>
                <c:pt idx="2724">
                  <c:v>39188</c:v>
                </c:pt>
                <c:pt idx="2725">
                  <c:v>39187</c:v>
                </c:pt>
                <c:pt idx="2726">
                  <c:v>39186</c:v>
                </c:pt>
                <c:pt idx="2727">
                  <c:v>39185</c:v>
                </c:pt>
                <c:pt idx="2728">
                  <c:v>39184</c:v>
                </c:pt>
                <c:pt idx="2729">
                  <c:v>39183</c:v>
                </c:pt>
                <c:pt idx="2730">
                  <c:v>39182</c:v>
                </c:pt>
                <c:pt idx="2731">
                  <c:v>39181</c:v>
                </c:pt>
                <c:pt idx="2732">
                  <c:v>39180</c:v>
                </c:pt>
                <c:pt idx="2733">
                  <c:v>39179</c:v>
                </c:pt>
                <c:pt idx="2734">
                  <c:v>39178</c:v>
                </c:pt>
                <c:pt idx="2735">
                  <c:v>39177</c:v>
                </c:pt>
                <c:pt idx="2736">
                  <c:v>39176</c:v>
                </c:pt>
                <c:pt idx="2737">
                  <c:v>39175</c:v>
                </c:pt>
                <c:pt idx="2738">
                  <c:v>39174</c:v>
                </c:pt>
                <c:pt idx="2739">
                  <c:v>39173</c:v>
                </c:pt>
                <c:pt idx="2740">
                  <c:v>39172</c:v>
                </c:pt>
                <c:pt idx="2741">
                  <c:v>39171</c:v>
                </c:pt>
                <c:pt idx="2742">
                  <c:v>39170</c:v>
                </c:pt>
                <c:pt idx="2743">
                  <c:v>39169</c:v>
                </c:pt>
                <c:pt idx="2744">
                  <c:v>39168</c:v>
                </c:pt>
                <c:pt idx="2745">
                  <c:v>39167</c:v>
                </c:pt>
                <c:pt idx="2746">
                  <c:v>39166</c:v>
                </c:pt>
                <c:pt idx="2747">
                  <c:v>39165</c:v>
                </c:pt>
                <c:pt idx="2748">
                  <c:v>39164</c:v>
                </c:pt>
                <c:pt idx="2749">
                  <c:v>39163</c:v>
                </c:pt>
                <c:pt idx="2750">
                  <c:v>39162</c:v>
                </c:pt>
                <c:pt idx="2751">
                  <c:v>39161</c:v>
                </c:pt>
                <c:pt idx="2752">
                  <c:v>39160</c:v>
                </c:pt>
                <c:pt idx="2753">
                  <c:v>39159</c:v>
                </c:pt>
                <c:pt idx="2754">
                  <c:v>39158</c:v>
                </c:pt>
                <c:pt idx="2755">
                  <c:v>39157</c:v>
                </c:pt>
                <c:pt idx="2756">
                  <c:v>39156</c:v>
                </c:pt>
                <c:pt idx="2757">
                  <c:v>39155</c:v>
                </c:pt>
                <c:pt idx="2758">
                  <c:v>39154</c:v>
                </c:pt>
                <c:pt idx="2759">
                  <c:v>39153</c:v>
                </c:pt>
                <c:pt idx="2760">
                  <c:v>39152</c:v>
                </c:pt>
                <c:pt idx="2761">
                  <c:v>39151</c:v>
                </c:pt>
                <c:pt idx="2762">
                  <c:v>39150</c:v>
                </c:pt>
                <c:pt idx="2763">
                  <c:v>39149</c:v>
                </c:pt>
                <c:pt idx="2764">
                  <c:v>39148</c:v>
                </c:pt>
                <c:pt idx="2765">
                  <c:v>39147</c:v>
                </c:pt>
                <c:pt idx="2766">
                  <c:v>39146</c:v>
                </c:pt>
                <c:pt idx="2767">
                  <c:v>39145</c:v>
                </c:pt>
                <c:pt idx="2768">
                  <c:v>39144</c:v>
                </c:pt>
                <c:pt idx="2769">
                  <c:v>39143</c:v>
                </c:pt>
                <c:pt idx="2770">
                  <c:v>39142</c:v>
                </c:pt>
                <c:pt idx="2771">
                  <c:v>39141</c:v>
                </c:pt>
                <c:pt idx="2772">
                  <c:v>39140</c:v>
                </c:pt>
                <c:pt idx="2773">
                  <c:v>39139</c:v>
                </c:pt>
                <c:pt idx="2774">
                  <c:v>39138</c:v>
                </c:pt>
                <c:pt idx="2775">
                  <c:v>39137</c:v>
                </c:pt>
                <c:pt idx="2776">
                  <c:v>39136</c:v>
                </c:pt>
                <c:pt idx="2777">
                  <c:v>39135</c:v>
                </c:pt>
                <c:pt idx="2778">
                  <c:v>39134</c:v>
                </c:pt>
                <c:pt idx="2779">
                  <c:v>39133</c:v>
                </c:pt>
                <c:pt idx="2780">
                  <c:v>39132</c:v>
                </c:pt>
                <c:pt idx="2781">
                  <c:v>39131</c:v>
                </c:pt>
                <c:pt idx="2782">
                  <c:v>39130</c:v>
                </c:pt>
                <c:pt idx="2783">
                  <c:v>39129</c:v>
                </c:pt>
                <c:pt idx="2784">
                  <c:v>39128</c:v>
                </c:pt>
                <c:pt idx="2785">
                  <c:v>39127</c:v>
                </c:pt>
                <c:pt idx="2786">
                  <c:v>39126</c:v>
                </c:pt>
                <c:pt idx="2787">
                  <c:v>39125</c:v>
                </c:pt>
                <c:pt idx="2788">
                  <c:v>39124</c:v>
                </c:pt>
                <c:pt idx="2789">
                  <c:v>39123</c:v>
                </c:pt>
                <c:pt idx="2790">
                  <c:v>39122</c:v>
                </c:pt>
                <c:pt idx="2791">
                  <c:v>39121</c:v>
                </c:pt>
                <c:pt idx="2792">
                  <c:v>39120</c:v>
                </c:pt>
                <c:pt idx="2793">
                  <c:v>39119</c:v>
                </c:pt>
                <c:pt idx="2794">
                  <c:v>39118</c:v>
                </c:pt>
                <c:pt idx="2795">
                  <c:v>39117</c:v>
                </c:pt>
                <c:pt idx="2796">
                  <c:v>39116</c:v>
                </c:pt>
                <c:pt idx="2797">
                  <c:v>39115</c:v>
                </c:pt>
                <c:pt idx="2798">
                  <c:v>39114</c:v>
                </c:pt>
                <c:pt idx="2799">
                  <c:v>39113</c:v>
                </c:pt>
                <c:pt idx="2800">
                  <c:v>39112</c:v>
                </c:pt>
                <c:pt idx="2801">
                  <c:v>39111</c:v>
                </c:pt>
                <c:pt idx="2802">
                  <c:v>39110</c:v>
                </c:pt>
                <c:pt idx="2803">
                  <c:v>39109</c:v>
                </c:pt>
                <c:pt idx="2804">
                  <c:v>39108</c:v>
                </c:pt>
                <c:pt idx="2805">
                  <c:v>39107</c:v>
                </c:pt>
                <c:pt idx="2806">
                  <c:v>39106</c:v>
                </c:pt>
                <c:pt idx="2807">
                  <c:v>39105</c:v>
                </c:pt>
                <c:pt idx="2808">
                  <c:v>39104</c:v>
                </c:pt>
                <c:pt idx="2809">
                  <c:v>39103</c:v>
                </c:pt>
                <c:pt idx="2810">
                  <c:v>39102</c:v>
                </c:pt>
                <c:pt idx="2811">
                  <c:v>39101</c:v>
                </c:pt>
                <c:pt idx="2812">
                  <c:v>39100</c:v>
                </c:pt>
                <c:pt idx="2813">
                  <c:v>39099</c:v>
                </c:pt>
                <c:pt idx="2814">
                  <c:v>39098</c:v>
                </c:pt>
                <c:pt idx="2815">
                  <c:v>39097</c:v>
                </c:pt>
                <c:pt idx="2816">
                  <c:v>39096</c:v>
                </c:pt>
                <c:pt idx="2817">
                  <c:v>39095</c:v>
                </c:pt>
                <c:pt idx="2818">
                  <c:v>39094</c:v>
                </c:pt>
                <c:pt idx="2819">
                  <c:v>39093</c:v>
                </c:pt>
                <c:pt idx="2820">
                  <c:v>39092</c:v>
                </c:pt>
                <c:pt idx="2821">
                  <c:v>39091</c:v>
                </c:pt>
                <c:pt idx="2822">
                  <c:v>39090</c:v>
                </c:pt>
                <c:pt idx="2823">
                  <c:v>39089</c:v>
                </c:pt>
                <c:pt idx="2824">
                  <c:v>39088</c:v>
                </c:pt>
                <c:pt idx="2825">
                  <c:v>39087</c:v>
                </c:pt>
                <c:pt idx="2826">
                  <c:v>39086</c:v>
                </c:pt>
                <c:pt idx="2827">
                  <c:v>39085</c:v>
                </c:pt>
                <c:pt idx="2828">
                  <c:v>39084</c:v>
                </c:pt>
                <c:pt idx="2829">
                  <c:v>39083</c:v>
                </c:pt>
                <c:pt idx="2830">
                  <c:v>39082</c:v>
                </c:pt>
                <c:pt idx="2831">
                  <c:v>39081</c:v>
                </c:pt>
                <c:pt idx="2832">
                  <c:v>39080</c:v>
                </c:pt>
                <c:pt idx="2833">
                  <c:v>39079</c:v>
                </c:pt>
                <c:pt idx="2834">
                  <c:v>39078</c:v>
                </c:pt>
                <c:pt idx="2835">
                  <c:v>39077</c:v>
                </c:pt>
                <c:pt idx="2836">
                  <c:v>39076</c:v>
                </c:pt>
                <c:pt idx="2837">
                  <c:v>39075</c:v>
                </c:pt>
                <c:pt idx="2838">
                  <c:v>39074</c:v>
                </c:pt>
                <c:pt idx="2839">
                  <c:v>39073</c:v>
                </c:pt>
                <c:pt idx="2840">
                  <c:v>39072</c:v>
                </c:pt>
                <c:pt idx="2841">
                  <c:v>39071</c:v>
                </c:pt>
                <c:pt idx="2842">
                  <c:v>39070</c:v>
                </c:pt>
                <c:pt idx="2843">
                  <c:v>39069</c:v>
                </c:pt>
                <c:pt idx="2844">
                  <c:v>39068</c:v>
                </c:pt>
                <c:pt idx="2845">
                  <c:v>39067</c:v>
                </c:pt>
                <c:pt idx="2846">
                  <c:v>39066</c:v>
                </c:pt>
                <c:pt idx="2847">
                  <c:v>39065</c:v>
                </c:pt>
                <c:pt idx="2848">
                  <c:v>39064</c:v>
                </c:pt>
                <c:pt idx="2849">
                  <c:v>39063</c:v>
                </c:pt>
                <c:pt idx="2850">
                  <c:v>39062</c:v>
                </c:pt>
                <c:pt idx="2851">
                  <c:v>39061</c:v>
                </c:pt>
                <c:pt idx="2852">
                  <c:v>39060</c:v>
                </c:pt>
                <c:pt idx="2853">
                  <c:v>39059</c:v>
                </c:pt>
                <c:pt idx="2854">
                  <c:v>39058</c:v>
                </c:pt>
                <c:pt idx="2855">
                  <c:v>39057</c:v>
                </c:pt>
                <c:pt idx="2856">
                  <c:v>39056</c:v>
                </c:pt>
                <c:pt idx="2857">
                  <c:v>39055</c:v>
                </c:pt>
                <c:pt idx="2858">
                  <c:v>39054</c:v>
                </c:pt>
                <c:pt idx="2859">
                  <c:v>39053</c:v>
                </c:pt>
                <c:pt idx="2860">
                  <c:v>39052</c:v>
                </c:pt>
                <c:pt idx="2861">
                  <c:v>39051</c:v>
                </c:pt>
                <c:pt idx="2862">
                  <c:v>39050</c:v>
                </c:pt>
                <c:pt idx="2863">
                  <c:v>39049</c:v>
                </c:pt>
                <c:pt idx="2864">
                  <c:v>39048</c:v>
                </c:pt>
                <c:pt idx="2865">
                  <c:v>39047</c:v>
                </c:pt>
                <c:pt idx="2866">
                  <c:v>39046</c:v>
                </c:pt>
                <c:pt idx="2867">
                  <c:v>39045</c:v>
                </c:pt>
                <c:pt idx="2868">
                  <c:v>39044</c:v>
                </c:pt>
                <c:pt idx="2869">
                  <c:v>39043</c:v>
                </c:pt>
                <c:pt idx="2870">
                  <c:v>39042</c:v>
                </c:pt>
                <c:pt idx="2871">
                  <c:v>39041</c:v>
                </c:pt>
                <c:pt idx="2872">
                  <c:v>39040</c:v>
                </c:pt>
                <c:pt idx="2873">
                  <c:v>39039</c:v>
                </c:pt>
                <c:pt idx="2874">
                  <c:v>39038</c:v>
                </c:pt>
                <c:pt idx="2875">
                  <c:v>39037</c:v>
                </c:pt>
                <c:pt idx="2876">
                  <c:v>39036</c:v>
                </c:pt>
                <c:pt idx="2877">
                  <c:v>39035</c:v>
                </c:pt>
                <c:pt idx="2878">
                  <c:v>39034</c:v>
                </c:pt>
                <c:pt idx="2879">
                  <c:v>39033</c:v>
                </c:pt>
                <c:pt idx="2880">
                  <c:v>39032</c:v>
                </c:pt>
                <c:pt idx="2881">
                  <c:v>39031</c:v>
                </c:pt>
                <c:pt idx="2882">
                  <c:v>39030</c:v>
                </c:pt>
                <c:pt idx="2883">
                  <c:v>39029</c:v>
                </c:pt>
                <c:pt idx="2884">
                  <c:v>39028</c:v>
                </c:pt>
                <c:pt idx="2885">
                  <c:v>39027</c:v>
                </c:pt>
                <c:pt idx="2886">
                  <c:v>39026</c:v>
                </c:pt>
                <c:pt idx="2887">
                  <c:v>39025</c:v>
                </c:pt>
                <c:pt idx="2888">
                  <c:v>39024</c:v>
                </c:pt>
                <c:pt idx="2889">
                  <c:v>39023</c:v>
                </c:pt>
                <c:pt idx="2890">
                  <c:v>39022</c:v>
                </c:pt>
                <c:pt idx="2891">
                  <c:v>39021</c:v>
                </c:pt>
                <c:pt idx="2892">
                  <c:v>39020</c:v>
                </c:pt>
                <c:pt idx="2893">
                  <c:v>39019</c:v>
                </c:pt>
                <c:pt idx="2894">
                  <c:v>39018</c:v>
                </c:pt>
                <c:pt idx="2895">
                  <c:v>39017</c:v>
                </c:pt>
                <c:pt idx="2896">
                  <c:v>39016</c:v>
                </c:pt>
                <c:pt idx="2897">
                  <c:v>39015</c:v>
                </c:pt>
                <c:pt idx="2898">
                  <c:v>39014</c:v>
                </c:pt>
                <c:pt idx="2899">
                  <c:v>39013</c:v>
                </c:pt>
                <c:pt idx="2900">
                  <c:v>39012</c:v>
                </c:pt>
                <c:pt idx="2901">
                  <c:v>39011</c:v>
                </c:pt>
                <c:pt idx="2902">
                  <c:v>39010</c:v>
                </c:pt>
                <c:pt idx="2903">
                  <c:v>39009</c:v>
                </c:pt>
                <c:pt idx="2904">
                  <c:v>39008</c:v>
                </c:pt>
                <c:pt idx="2905">
                  <c:v>39007</c:v>
                </c:pt>
                <c:pt idx="2906">
                  <c:v>39006</c:v>
                </c:pt>
                <c:pt idx="2907">
                  <c:v>39005</c:v>
                </c:pt>
                <c:pt idx="2908">
                  <c:v>39004</c:v>
                </c:pt>
                <c:pt idx="2909">
                  <c:v>39003</c:v>
                </c:pt>
                <c:pt idx="2910">
                  <c:v>39002</c:v>
                </c:pt>
                <c:pt idx="2911">
                  <c:v>39001</c:v>
                </c:pt>
                <c:pt idx="2912">
                  <c:v>39000</c:v>
                </c:pt>
                <c:pt idx="2913">
                  <c:v>38999</c:v>
                </c:pt>
                <c:pt idx="2914">
                  <c:v>38998</c:v>
                </c:pt>
                <c:pt idx="2915">
                  <c:v>38997</c:v>
                </c:pt>
                <c:pt idx="2916">
                  <c:v>38996</c:v>
                </c:pt>
                <c:pt idx="2917">
                  <c:v>38995</c:v>
                </c:pt>
                <c:pt idx="2918">
                  <c:v>38994</c:v>
                </c:pt>
                <c:pt idx="2919">
                  <c:v>38993</c:v>
                </c:pt>
                <c:pt idx="2920">
                  <c:v>38992</c:v>
                </c:pt>
                <c:pt idx="2921">
                  <c:v>38991</c:v>
                </c:pt>
                <c:pt idx="2922">
                  <c:v>38990</c:v>
                </c:pt>
                <c:pt idx="2923">
                  <c:v>38989</c:v>
                </c:pt>
                <c:pt idx="2924">
                  <c:v>38988</c:v>
                </c:pt>
                <c:pt idx="2925">
                  <c:v>38987</c:v>
                </c:pt>
                <c:pt idx="2926">
                  <c:v>38986</c:v>
                </c:pt>
                <c:pt idx="2927">
                  <c:v>38985</c:v>
                </c:pt>
                <c:pt idx="2928">
                  <c:v>38984</c:v>
                </c:pt>
                <c:pt idx="2929">
                  <c:v>38983</c:v>
                </c:pt>
                <c:pt idx="2930">
                  <c:v>38982</c:v>
                </c:pt>
                <c:pt idx="2931">
                  <c:v>38981</c:v>
                </c:pt>
                <c:pt idx="2932">
                  <c:v>38980</c:v>
                </c:pt>
                <c:pt idx="2933">
                  <c:v>38979</c:v>
                </c:pt>
                <c:pt idx="2934">
                  <c:v>38978</c:v>
                </c:pt>
                <c:pt idx="2935">
                  <c:v>38977</c:v>
                </c:pt>
                <c:pt idx="2936">
                  <c:v>38976</c:v>
                </c:pt>
                <c:pt idx="2937">
                  <c:v>38975</c:v>
                </c:pt>
                <c:pt idx="2938">
                  <c:v>38974</c:v>
                </c:pt>
                <c:pt idx="2939">
                  <c:v>38973</c:v>
                </c:pt>
                <c:pt idx="2940">
                  <c:v>38972</c:v>
                </c:pt>
                <c:pt idx="2941">
                  <c:v>38971</c:v>
                </c:pt>
                <c:pt idx="2942">
                  <c:v>38970</c:v>
                </c:pt>
                <c:pt idx="2943">
                  <c:v>38969</c:v>
                </c:pt>
                <c:pt idx="2944">
                  <c:v>38968</c:v>
                </c:pt>
                <c:pt idx="2945">
                  <c:v>38967</c:v>
                </c:pt>
                <c:pt idx="2946">
                  <c:v>38966</c:v>
                </c:pt>
                <c:pt idx="2947">
                  <c:v>38965</c:v>
                </c:pt>
                <c:pt idx="2948">
                  <c:v>38964</c:v>
                </c:pt>
                <c:pt idx="2949">
                  <c:v>38963</c:v>
                </c:pt>
                <c:pt idx="2950">
                  <c:v>38962</c:v>
                </c:pt>
                <c:pt idx="2951">
                  <c:v>38961</c:v>
                </c:pt>
                <c:pt idx="2952">
                  <c:v>38960</c:v>
                </c:pt>
                <c:pt idx="2953">
                  <c:v>38959</c:v>
                </c:pt>
                <c:pt idx="2954">
                  <c:v>38958</c:v>
                </c:pt>
                <c:pt idx="2955">
                  <c:v>38957</c:v>
                </c:pt>
                <c:pt idx="2956">
                  <c:v>38956</c:v>
                </c:pt>
                <c:pt idx="2957">
                  <c:v>38955</c:v>
                </c:pt>
                <c:pt idx="2958">
                  <c:v>38954</c:v>
                </c:pt>
                <c:pt idx="2959">
                  <c:v>38953</c:v>
                </c:pt>
                <c:pt idx="2960">
                  <c:v>38952</c:v>
                </c:pt>
                <c:pt idx="2961">
                  <c:v>38951</c:v>
                </c:pt>
                <c:pt idx="2962">
                  <c:v>38950</c:v>
                </c:pt>
                <c:pt idx="2963">
                  <c:v>38949</c:v>
                </c:pt>
                <c:pt idx="2964">
                  <c:v>38948</c:v>
                </c:pt>
                <c:pt idx="2965">
                  <c:v>38947</c:v>
                </c:pt>
                <c:pt idx="2966">
                  <c:v>38946</c:v>
                </c:pt>
                <c:pt idx="2967">
                  <c:v>38945</c:v>
                </c:pt>
                <c:pt idx="2968">
                  <c:v>38944</c:v>
                </c:pt>
                <c:pt idx="2969">
                  <c:v>38943</c:v>
                </c:pt>
                <c:pt idx="2970">
                  <c:v>38942</c:v>
                </c:pt>
                <c:pt idx="2971">
                  <c:v>38941</c:v>
                </c:pt>
                <c:pt idx="2972">
                  <c:v>38940</c:v>
                </c:pt>
                <c:pt idx="2973">
                  <c:v>38939</c:v>
                </c:pt>
                <c:pt idx="2974">
                  <c:v>38938</c:v>
                </c:pt>
                <c:pt idx="2975">
                  <c:v>38937</c:v>
                </c:pt>
                <c:pt idx="2976">
                  <c:v>38936</c:v>
                </c:pt>
                <c:pt idx="2977">
                  <c:v>38935</c:v>
                </c:pt>
                <c:pt idx="2978">
                  <c:v>38934</c:v>
                </c:pt>
                <c:pt idx="2979">
                  <c:v>38933</c:v>
                </c:pt>
                <c:pt idx="2980">
                  <c:v>38932</c:v>
                </c:pt>
                <c:pt idx="2981">
                  <c:v>38931</c:v>
                </c:pt>
                <c:pt idx="2982">
                  <c:v>38930</c:v>
                </c:pt>
                <c:pt idx="2983">
                  <c:v>38929</c:v>
                </c:pt>
                <c:pt idx="2984">
                  <c:v>38928</c:v>
                </c:pt>
                <c:pt idx="2985">
                  <c:v>38927</c:v>
                </c:pt>
                <c:pt idx="2986">
                  <c:v>38926</c:v>
                </c:pt>
                <c:pt idx="2987">
                  <c:v>38925</c:v>
                </c:pt>
                <c:pt idx="2988">
                  <c:v>38924</c:v>
                </c:pt>
                <c:pt idx="2989">
                  <c:v>38923</c:v>
                </c:pt>
                <c:pt idx="2990">
                  <c:v>38922</c:v>
                </c:pt>
                <c:pt idx="2991">
                  <c:v>38921</c:v>
                </c:pt>
                <c:pt idx="2992">
                  <c:v>38920</c:v>
                </c:pt>
                <c:pt idx="2993">
                  <c:v>38919</c:v>
                </c:pt>
                <c:pt idx="2994">
                  <c:v>38918</c:v>
                </c:pt>
                <c:pt idx="2995">
                  <c:v>38917</c:v>
                </c:pt>
                <c:pt idx="2996">
                  <c:v>38916</c:v>
                </c:pt>
                <c:pt idx="2997">
                  <c:v>38915</c:v>
                </c:pt>
                <c:pt idx="2998">
                  <c:v>38914</c:v>
                </c:pt>
                <c:pt idx="2999">
                  <c:v>38913</c:v>
                </c:pt>
                <c:pt idx="3000">
                  <c:v>38912</c:v>
                </c:pt>
                <c:pt idx="3001">
                  <c:v>38911</c:v>
                </c:pt>
                <c:pt idx="3002">
                  <c:v>38910</c:v>
                </c:pt>
                <c:pt idx="3003">
                  <c:v>38909</c:v>
                </c:pt>
                <c:pt idx="3004">
                  <c:v>38908</c:v>
                </c:pt>
                <c:pt idx="3005">
                  <c:v>38907</c:v>
                </c:pt>
                <c:pt idx="3006">
                  <c:v>38906</c:v>
                </c:pt>
                <c:pt idx="3007">
                  <c:v>38905</c:v>
                </c:pt>
                <c:pt idx="3008">
                  <c:v>38904</c:v>
                </c:pt>
                <c:pt idx="3009">
                  <c:v>38903</c:v>
                </c:pt>
                <c:pt idx="3010">
                  <c:v>38902</c:v>
                </c:pt>
                <c:pt idx="3011">
                  <c:v>38901</c:v>
                </c:pt>
                <c:pt idx="3012">
                  <c:v>38900</c:v>
                </c:pt>
                <c:pt idx="3013">
                  <c:v>38899</c:v>
                </c:pt>
                <c:pt idx="3014">
                  <c:v>38898</c:v>
                </c:pt>
                <c:pt idx="3015">
                  <c:v>38897</c:v>
                </c:pt>
                <c:pt idx="3016">
                  <c:v>38896</c:v>
                </c:pt>
                <c:pt idx="3017">
                  <c:v>38895</c:v>
                </c:pt>
                <c:pt idx="3018">
                  <c:v>38894</c:v>
                </c:pt>
                <c:pt idx="3019">
                  <c:v>38893</c:v>
                </c:pt>
                <c:pt idx="3020">
                  <c:v>38892</c:v>
                </c:pt>
                <c:pt idx="3021">
                  <c:v>38891</c:v>
                </c:pt>
                <c:pt idx="3022">
                  <c:v>38890</c:v>
                </c:pt>
                <c:pt idx="3023">
                  <c:v>38889</c:v>
                </c:pt>
                <c:pt idx="3024">
                  <c:v>38888</c:v>
                </c:pt>
                <c:pt idx="3025">
                  <c:v>38887</c:v>
                </c:pt>
                <c:pt idx="3026">
                  <c:v>38886</c:v>
                </c:pt>
                <c:pt idx="3027">
                  <c:v>38885</c:v>
                </c:pt>
                <c:pt idx="3028">
                  <c:v>38884</c:v>
                </c:pt>
                <c:pt idx="3029">
                  <c:v>38883</c:v>
                </c:pt>
                <c:pt idx="3030">
                  <c:v>38882</c:v>
                </c:pt>
                <c:pt idx="3031">
                  <c:v>38881</c:v>
                </c:pt>
                <c:pt idx="3032">
                  <c:v>38880</c:v>
                </c:pt>
                <c:pt idx="3033">
                  <c:v>38879</c:v>
                </c:pt>
                <c:pt idx="3034">
                  <c:v>38878</c:v>
                </c:pt>
                <c:pt idx="3035">
                  <c:v>38877</c:v>
                </c:pt>
                <c:pt idx="3036">
                  <c:v>38876</c:v>
                </c:pt>
                <c:pt idx="3037">
                  <c:v>38875</c:v>
                </c:pt>
                <c:pt idx="3038">
                  <c:v>38874</c:v>
                </c:pt>
                <c:pt idx="3039">
                  <c:v>38873</c:v>
                </c:pt>
                <c:pt idx="3040">
                  <c:v>38872</c:v>
                </c:pt>
                <c:pt idx="3041">
                  <c:v>38871</c:v>
                </c:pt>
                <c:pt idx="3042">
                  <c:v>38870</c:v>
                </c:pt>
                <c:pt idx="3043">
                  <c:v>38869</c:v>
                </c:pt>
                <c:pt idx="3044">
                  <c:v>38868</c:v>
                </c:pt>
                <c:pt idx="3045">
                  <c:v>38867</c:v>
                </c:pt>
                <c:pt idx="3046">
                  <c:v>38866</c:v>
                </c:pt>
                <c:pt idx="3047">
                  <c:v>38865</c:v>
                </c:pt>
                <c:pt idx="3048">
                  <c:v>38864</c:v>
                </c:pt>
                <c:pt idx="3049">
                  <c:v>38863</c:v>
                </c:pt>
                <c:pt idx="3050">
                  <c:v>38862</c:v>
                </c:pt>
                <c:pt idx="3051">
                  <c:v>38861</c:v>
                </c:pt>
                <c:pt idx="3052">
                  <c:v>38860</c:v>
                </c:pt>
                <c:pt idx="3053">
                  <c:v>38859</c:v>
                </c:pt>
                <c:pt idx="3054">
                  <c:v>38858</c:v>
                </c:pt>
                <c:pt idx="3055">
                  <c:v>38857</c:v>
                </c:pt>
                <c:pt idx="3056">
                  <c:v>38856</c:v>
                </c:pt>
                <c:pt idx="3057">
                  <c:v>38855</c:v>
                </c:pt>
                <c:pt idx="3058">
                  <c:v>38854</c:v>
                </c:pt>
                <c:pt idx="3059">
                  <c:v>38853</c:v>
                </c:pt>
                <c:pt idx="3060">
                  <c:v>38852</c:v>
                </c:pt>
                <c:pt idx="3061">
                  <c:v>38851</c:v>
                </c:pt>
                <c:pt idx="3062">
                  <c:v>38850</c:v>
                </c:pt>
                <c:pt idx="3063">
                  <c:v>38849</c:v>
                </c:pt>
                <c:pt idx="3064">
                  <c:v>38848</c:v>
                </c:pt>
                <c:pt idx="3065">
                  <c:v>38847</c:v>
                </c:pt>
                <c:pt idx="3066">
                  <c:v>38846</c:v>
                </c:pt>
                <c:pt idx="3067">
                  <c:v>38845</c:v>
                </c:pt>
                <c:pt idx="3068">
                  <c:v>38844</c:v>
                </c:pt>
                <c:pt idx="3069">
                  <c:v>38843</c:v>
                </c:pt>
                <c:pt idx="3070">
                  <c:v>38842</c:v>
                </c:pt>
                <c:pt idx="3071">
                  <c:v>38841</c:v>
                </c:pt>
                <c:pt idx="3072">
                  <c:v>38840</c:v>
                </c:pt>
                <c:pt idx="3073">
                  <c:v>38839</c:v>
                </c:pt>
                <c:pt idx="3074">
                  <c:v>38838</c:v>
                </c:pt>
                <c:pt idx="3075">
                  <c:v>38837</c:v>
                </c:pt>
                <c:pt idx="3076">
                  <c:v>38836</c:v>
                </c:pt>
                <c:pt idx="3077">
                  <c:v>38835</c:v>
                </c:pt>
                <c:pt idx="3078">
                  <c:v>38834</c:v>
                </c:pt>
                <c:pt idx="3079">
                  <c:v>38833</c:v>
                </c:pt>
                <c:pt idx="3080">
                  <c:v>38832</c:v>
                </c:pt>
                <c:pt idx="3081">
                  <c:v>38831</c:v>
                </c:pt>
                <c:pt idx="3082">
                  <c:v>38830</c:v>
                </c:pt>
                <c:pt idx="3083">
                  <c:v>38829</c:v>
                </c:pt>
                <c:pt idx="3084">
                  <c:v>38828</c:v>
                </c:pt>
                <c:pt idx="3085">
                  <c:v>38827</c:v>
                </c:pt>
                <c:pt idx="3086">
                  <c:v>38826</c:v>
                </c:pt>
                <c:pt idx="3087">
                  <c:v>38825</c:v>
                </c:pt>
                <c:pt idx="3088">
                  <c:v>38824</c:v>
                </c:pt>
                <c:pt idx="3089">
                  <c:v>38823</c:v>
                </c:pt>
                <c:pt idx="3090">
                  <c:v>38822</c:v>
                </c:pt>
                <c:pt idx="3091">
                  <c:v>38821</c:v>
                </c:pt>
                <c:pt idx="3092">
                  <c:v>38820</c:v>
                </c:pt>
                <c:pt idx="3093">
                  <c:v>38819</c:v>
                </c:pt>
                <c:pt idx="3094">
                  <c:v>38818</c:v>
                </c:pt>
                <c:pt idx="3095">
                  <c:v>38817</c:v>
                </c:pt>
                <c:pt idx="3096">
                  <c:v>38816</c:v>
                </c:pt>
                <c:pt idx="3097">
                  <c:v>38815</c:v>
                </c:pt>
                <c:pt idx="3098">
                  <c:v>38814</c:v>
                </c:pt>
                <c:pt idx="3099">
                  <c:v>38813</c:v>
                </c:pt>
                <c:pt idx="3100">
                  <c:v>38812</c:v>
                </c:pt>
                <c:pt idx="3101">
                  <c:v>38811</c:v>
                </c:pt>
                <c:pt idx="3102">
                  <c:v>38810</c:v>
                </c:pt>
                <c:pt idx="3103">
                  <c:v>38809</c:v>
                </c:pt>
                <c:pt idx="3104">
                  <c:v>38808</c:v>
                </c:pt>
                <c:pt idx="3105">
                  <c:v>38807</c:v>
                </c:pt>
                <c:pt idx="3106">
                  <c:v>38806</c:v>
                </c:pt>
                <c:pt idx="3107">
                  <c:v>38805</c:v>
                </c:pt>
                <c:pt idx="3108">
                  <c:v>38804</c:v>
                </c:pt>
                <c:pt idx="3109">
                  <c:v>38803</c:v>
                </c:pt>
                <c:pt idx="3110">
                  <c:v>38802</c:v>
                </c:pt>
                <c:pt idx="3111">
                  <c:v>38801</c:v>
                </c:pt>
                <c:pt idx="3112">
                  <c:v>38800</c:v>
                </c:pt>
                <c:pt idx="3113">
                  <c:v>38799</c:v>
                </c:pt>
                <c:pt idx="3114">
                  <c:v>38798</c:v>
                </c:pt>
                <c:pt idx="3115">
                  <c:v>38797</c:v>
                </c:pt>
                <c:pt idx="3116">
                  <c:v>38796</c:v>
                </c:pt>
                <c:pt idx="3117">
                  <c:v>38795</c:v>
                </c:pt>
                <c:pt idx="3118">
                  <c:v>38794</c:v>
                </c:pt>
                <c:pt idx="3119">
                  <c:v>38793</c:v>
                </c:pt>
                <c:pt idx="3120">
                  <c:v>38792</c:v>
                </c:pt>
                <c:pt idx="3121">
                  <c:v>38791</c:v>
                </c:pt>
                <c:pt idx="3122">
                  <c:v>38790</c:v>
                </c:pt>
                <c:pt idx="3123">
                  <c:v>38789</c:v>
                </c:pt>
                <c:pt idx="3124">
                  <c:v>38788</c:v>
                </c:pt>
                <c:pt idx="3125">
                  <c:v>38787</c:v>
                </c:pt>
                <c:pt idx="3126">
                  <c:v>38786</c:v>
                </c:pt>
                <c:pt idx="3127">
                  <c:v>38785</c:v>
                </c:pt>
                <c:pt idx="3128">
                  <c:v>38784</c:v>
                </c:pt>
                <c:pt idx="3129">
                  <c:v>38783</c:v>
                </c:pt>
                <c:pt idx="3130">
                  <c:v>38782</c:v>
                </c:pt>
                <c:pt idx="3131">
                  <c:v>38781</c:v>
                </c:pt>
                <c:pt idx="3132">
                  <c:v>38780</c:v>
                </c:pt>
                <c:pt idx="3133">
                  <c:v>38779</c:v>
                </c:pt>
                <c:pt idx="3134">
                  <c:v>38778</c:v>
                </c:pt>
                <c:pt idx="3135">
                  <c:v>38777</c:v>
                </c:pt>
                <c:pt idx="3136">
                  <c:v>38776</c:v>
                </c:pt>
                <c:pt idx="3137">
                  <c:v>38775</c:v>
                </c:pt>
                <c:pt idx="3138">
                  <c:v>38774</c:v>
                </c:pt>
                <c:pt idx="3139">
                  <c:v>38773</c:v>
                </c:pt>
                <c:pt idx="3140">
                  <c:v>38772</c:v>
                </c:pt>
                <c:pt idx="3141">
                  <c:v>38771</c:v>
                </c:pt>
                <c:pt idx="3142">
                  <c:v>38770</c:v>
                </c:pt>
                <c:pt idx="3143">
                  <c:v>38769</c:v>
                </c:pt>
                <c:pt idx="3144">
                  <c:v>38768</c:v>
                </c:pt>
                <c:pt idx="3145">
                  <c:v>38767</c:v>
                </c:pt>
                <c:pt idx="3146">
                  <c:v>38766</c:v>
                </c:pt>
                <c:pt idx="3147">
                  <c:v>38765</c:v>
                </c:pt>
                <c:pt idx="3148">
                  <c:v>38764</c:v>
                </c:pt>
                <c:pt idx="3149">
                  <c:v>38763</c:v>
                </c:pt>
                <c:pt idx="3150">
                  <c:v>38762</c:v>
                </c:pt>
                <c:pt idx="3151">
                  <c:v>38761</c:v>
                </c:pt>
                <c:pt idx="3152">
                  <c:v>38760</c:v>
                </c:pt>
                <c:pt idx="3153">
                  <c:v>38759</c:v>
                </c:pt>
                <c:pt idx="3154">
                  <c:v>38758</c:v>
                </c:pt>
                <c:pt idx="3155">
                  <c:v>38757</c:v>
                </c:pt>
                <c:pt idx="3156">
                  <c:v>38756</c:v>
                </c:pt>
                <c:pt idx="3157">
                  <c:v>38755</c:v>
                </c:pt>
                <c:pt idx="3158">
                  <c:v>38754</c:v>
                </c:pt>
                <c:pt idx="3159">
                  <c:v>38753</c:v>
                </c:pt>
                <c:pt idx="3160">
                  <c:v>38752</c:v>
                </c:pt>
                <c:pt idx="3161">
                  <c:v>38751</c:v>
                </c:pt>
                <c:pt idx="3162">
                  <c:v>38750</c:v>
                </c:pt>
                <c:pt idx="3163">
                  <c:v>38749</c:v>
                </c:pt>
                <c:pt idx="3164">
                  <c:v>38748</c:v>
                </c:pt>
                <c:pt idx="3165">
                  <c:v>38747</c:v>
                </c:pt>
                <c:pt idx="3166">
                  <c:v>38746</c:v>
                </c:pt>
                <c:pt idx="3167">
                  <c:v>38745</c:v>
                </c:pt>
                <c:pt idx="3168">
                  <c:v>38744</c:v>
                </c:pt>
                <c:pt idx="3169">
                  <c:v>38743</c:v>
                </c:pt>
                <c:pt idx="3170">
                  <c:v>38742</c:v>
                </c:pt>
                <c:pt idx="3171">
                  <c:v>38741</c:v>
                </c:pt>
                <c:pt idx="3172">
                  <c:v>38740</c:v>
                </c:pt>
                <c:pt idx="3173">
                  <c:v>38739</c:v>
                </c:pt>
                <c:pt idx="3174">
                  <c:v>38738</c:v>
                </c:pt>
                <c:pt idx="3175">
                  <c:v>38737</c:v>
                </c:pt>
                <c:pt idx="3176">
                  <c:v>38736</c:v>
                </c:pt>
                <c:pt idx="3177">
                  <c:v>38735</c:v>
                </c:pt>
                <c:pt idx="3178">
                  <c:v>38734</c:v>
                </c:pt>
                <c:pt idx="3179">
                  <c:v>38733</c:v>
                </c:pt>
                <c:pt idx="3180">
                  <c:v>38732</c:v>
                </c:pt>
                <c:pt idx="3181">
                  <c:v>38731</c:v>
                </c:pt>
                <c:pt idx="3182">
                  <c:v>38730</c:v>
                </c:pt>
                <c:pt idx="3183">
                  <c:v>38729</c:v>
                </c:pt>
                <c:pt idx="3184">
                  <c:v>38728</c:v>
                </c:pt>
                <c:pt idx="3185">
                  <c:v>38727</c:v>
                </c:pt>
                <c:pt idx="3186">
                  <c:v>38726</c:v>
                </c:pt>
                <c:pt idx="3187">
                  <c:v>38725</c:v>
                </c:pt>
                <c:pt idx="3188">
                  <c:v>38724</c:v>
                </c:pt>
                <c:pt idx="3189">
                  <c:v>38723</c:v>
                </c:pt>
                <c:pt idx="3190">
                  <c:v>38722</c:v>
                </c:pt>
                <c:pt idx="3191">
                  <c:v>38721</c:v>
                </c:pt>
                <c:pt idx="3192">
                  <c:v>38720</c:v>
                </c:pt>
                <c:pt idx="3193">
                  <c:v>38719</c:v>
                </c:pt>
                <c:pt idx="3194">
                  <c:v>38718</c:v>
                </c:pt>
                <c:pt idx="3195">
                  <c:v>38717</c:v>
                </c:pt>
                <c:pt idx="3196">
                  <c:v>38716</c:v>
                </c:pt>
                <c:pt idx="3197">
                  <c:v>38715</c:v>
                </c:pt>
                <c:pt idx="3198">
                  <c:v>38714</c:v>
                </c:pt>
                <c:pt idx="3199">
                  <c:v>38713</c:v>
                </c:pt>
                <c:pt idx="3200">
                  <c:v>38712</c:v>
                </c:pt>
                <c:pt idx="3201">
                  <c:v>38711</c:v>
                </c:pt>
                <c:pt idx="3202">
                  <c:v>38710</c:v>
                </c:pt>
                <c:pt idx="3203">
                  <c:v>38709</c:v>
                </c:pt>
                <c:pt idx="3204">
                  <c:v>38708</c:v>
                </c:pt>
                <c:pt idx="3205">
                  <c:v>38707</c:v>
                </c:pt>
                <c:pt idx="3206">
                  <c:v>38706</c:v>
                </c:pt>
                <c:pt idx="3207">
                  <c:v>38705</c:v>
                </c:pt>
                <c:pt idx="3208">
                  <c:v>38704</c:v>
                </c:pt>
                <c:pt idx="3209">
                  <c:v>38703</c:v>
                </c:pt>
                <c:pt idx="3210">
                  <c:v>38702</c:v>
                </c:pt>
                <c:pt idx="3211">
                  <c:v>38701</c:v>
                </c:pt>
                <c:pt idx="3212">
                  <c:v>38700</c:v>
                </c:pt>
                <c:pt idx="3213">
                  <c:v>38699</c:v>
                </c:pt>
                <c:pt idx="3214">
                  <c:v>38698</c:v>
                </c:pt>
                <c:pt idx="3215">
                  <c:v>38697</c:v>
                </c:pt>
                <c:pt idx="3216">
                  <c:v>38696</c:v>
                </c:pt>
                <c:pt idx="3217">
                  <c:v>38695</c:v>
                </c:pt>
                <c:pt idx="3218">
                  <c:v>38694</c:v>
                </c:pt>
                <c:pt idx="3219">
                  <c:v>38693</c:v>
                </c:pt>
                <c:pt idx="3220">
                  <c:v>38692</c:v>
                </c:pt>
                <c:pt idx="3221">
                  <c:v>38691</c:v>
                </c:pt>
                <c:pt idx="3222">
                  <c:v>38690</c:v>
                </c:pt>
                <c:pt idx="3223">
                  <c:v>38689</c:v>
                </c:pt>
                <c:pt idx="3224">
                  <c:v>38688</c:v>
                </c:pt>
                <c:pt idx="3225">
                  <c:v>38687</c:v>
                </c:pt>
                <c:pt idx="3226">
                  <c:v>38686</c:v>
                </c:pt>
                <c:pt idx="3227">
                  <c:v>38685</c:v>
                </c:pt>
                <c:pt idx="3228">
                  <c:v>38684</c:v>
                </c:pt>
                <c:pt idx="3229">
                  <c:v>38683</c:v>
                </c:pt>
                <c:pt idx="3230">
                  <c:v>38682</c:v>
                </c:pt>
                <c:pt idx="3231">
                  <c:v>38681</c:v>
                </c:pt>
                <c:pt idx="3232">
                  <c:v>38680</c:v>
                </c:pt>
                <c:pt idx="3233">
                  <c:v>38679</c:v>
                </c:pt>
                <c:pt idx="3234">
                  <c:v>38678</c:v>
                </c:pt>
                <c:pt idx="3235">
                  <c:v>38677</c:v>
                </c:pt>
                <c:pt idx="3236">
                  <c:v>38676</c:v>
                </c:pt>
                <c:pt idx="3237">
                  <c:v>38675</c:v>
                </c:pt>
                <c:pt idx="3238">
                  <c:v>38674</c:v>
                </c:pt>
                <c:pt idx="3239">
                  <c:v>38673</c:v>
                </c:pt>
                <c:pt idx="3240">
                  <c:v>38672</c:v>
                </c:pt>
                <c:pt idx="3241">
                  <c:v>38671</c:v>
                </c:pt>
                <c:pt idx="3242">
                  <c:v>38670</c:v>
                </c:pt>
                <c:pt idx="3243">
                  <c:v>38669</c:v>
                </c:pt>
                <c:pt idx="3244">
                  <c:v>38668</c:v>
                </c:pt>
                <c:pt idx="3245">
                  <c:v>38667</c:v>
                </c:pt>
                <c:pt idx="3246">
                  <c:v>38666</c:v>
                </c:pt>
                <c:pt idx="3247">
                  <c:v>38665</c:v>
                </c:pt>
                <c:pt idx="3248">
                  <c:v>38664</c:v>
                </c:pt>
                <c:pt idx="3249">
                  <c:v>38663</c:v>
                </c:pt>
                <c:pt idx="3250">
                  <c:v>38662</c:v>
                </c:pt>
                <c:pt idx="3251">
                  <c:v>38661</c:v>
                </c:pt>
                <c:pt idx="3252">
                  <c:v>38660</c:v>
                </c:pt>
                <c:pt idx="3253">
                  <c:v>38659</c:v>
                </c:pt>
                <c:pt idx="3254">
                  <c:v>38658</c:v>
                </c:pt>
                <c:pt idx="3255">
                  <c:v>38657</c:v>
                </c:pt>
                <c:pt idx="3256">
                  <c:v>38656</c:v>
                </c:pt>
                <c:pt idx="3257">
                  <c:v>38655</c:v>
                </c:pt>
                <c:pt idx="3258">
                  <c:v>38654</c:v>
                </c:pt>
                <c:pt idx="3259">
                  <c:v>38653</c:v>
                </c:pt>
                <c:pt idx="3260">
                  <c:v>38652</c:v>
                </c:pt>
                <c:pt idx="3261">
                  <c:v>38651</c:v>
                </c:pt>
                <c:pt idx="3262">
                  <c:v>38650</c:v>
                </c:pt>
                <c:pt idx="3263">
                  <c:v>38649</c:v>
                </c:pt>
                <c:pt idx="3264">
                  <c:v>38648</c:v>
                </c:pt>
                <c:pt idx="3265">
                  <c:v>38647</c:v>
                </c:pt>
                <c:pt idx="3266">
                  <c:v>38646</c:v>
                </c:pt>
                <c:pt idx="3267">
                  <c:v>38645</c:v>
                </c:pt>
                <c:pt idx="3268">
                  <c:v>38644</c:v>
                </c:pt>
                <c:pt idx="3269">
                  <c:v>38643</c:v>
                </c:pt>
                <c:pt idx="3270">
                  <c:v>38642</c:v>
                </c:pt>
                <c:pt idx="3271">
                  <c:v>38641</c:v>
                </c:pt>
                <c:pt idx="3272">
                  <c:v>38640</c:v>
                </c:pt>
                <c:pt idx="3273">
                  <c:v>38639</c:v>
                </c:pt>
                <c:pt idx="3274">
                  <c:v>38638</c:v>
                </c:pt>
                <c:pt idx="3275">
                  <c:v>38637</c:v>
                </c:pt>
                <c:pt idx="3276">
                  <c:v>38636</c:v>
                </c:pt>
                <c:pt idx="3277">
                  <c:v>38635</c:v>
                </c:pt>
                <c:pt idx="3278">
                  <c:v>38634</c:v>
                </c:pt>
                <c:pt idx="3279">
                  <c:v>38633</c:v>
                </c:pt>
                <c:pt idx="3280">
                  <c:v>38632</c:v>
                </c:pt>
                <c:pt idx="3281">
                  <c:v>38631</c:v>
                </c:pt>
                <c:pt idx="3282">
                  <c:v>38630</c:v>
                </c:pt>
                <c:pt idx="3283">
                  <c:v>38629</c:v>
                </c:pt>
                <c:pt idx="3284">
                  <c:v>38628</c:v>
                </c:pt>
                <c:pt idx="3285">
                  <c:v>38627</c:v>
                </c:pt>
                <c:pt idx="3286">
                  <c:v>38626</c:v>
                </c:pt>
                <c:pt idx="3287">
                  <c:v>38625</c:v>
                </c:pt>
                <c:pt idx="3288">
                  <c:v>38624</c:v>
                </c:pt>
                <c:pt idx="3289">
                  <c:v>38623</c:v>
                </c:pt>
                <c:pt idx="3290">
                  <c:v>38622</c:v>
                </c:pt>
                <c:pt idx="3291">
                  <c:v>38621</c:v>
                </c:pt>
                <c:pt idx="3292">
                  <c:v>38620</c:v>
                </c:pt>
                <c:pt idx="3293">
                  <c:v>38619</c:v>
                </c:pt>
                <c:pt idx="3294">
                  <c:v>38618</c:v>
                </c:pt>
                <c:pt idx="3295">
                  <c:v>38617</c:v>
                </c:pt>
                <c:pt idx="3296">
                  <c:v>38616</c:v>
                </c:pt>
                <c:pt idx="3297">
                  <c:v>38615</c:v>
                </c:pt>
                <c:pt idx="3298">
                  <c:v>38614</c:v>
                </c:pt>
                <c:pt idx="3299">
                  <c:v>38613</c:v>
                </c:pt>
                <c:pt idx="3300">
                  <c:v>38612</c:v>
                </c:pt>
                <c:pt idx="3301">
                  <c:v>38611</c:v>
                </c:pt>
                <c:pt idx="3302">
                  <c:v>38610</c:v>
                </c:pt>
                <c:pt idx="3303">
                  <c:v>38609</c:v>
                </c:pt>
                <c:pt idx="3304">
                  <c:v>38608</c:v>
                </c:pt>
                <c:pt idx="3305">
                  <c:v>38607</c:v>
                </c:pt>
                <c:pt idx="3306">
                  <c:v>38606</c:v>
                </c:pt>
                <c:pt idx="3307">
                  <c:v>38605</c:v>
                </c:pt>
                <c:pt idx="3308">
                  <c:v>38604</c:v>
                </c:pt>
                <c:pt idx="3309">
                  <c:v>38603</c:v>
                </c:pt>
                <c:pt idx="3310">
                  <c:v>38602</c:v>
                </c:pt>
                <c:pt idx="3311">
                  <c:v>38601</c:v>
                </c:pt>
                <c:pt idx="3312">
                  <c:v>38600</c:v>
                </c:pt>
                <c:pt idx="3313">
                  <c:v>38599</c:v>
                </c:pt>
                <c:pt idx="3314">
                  <c:v>38598</c:v>
                </c:pt>
                <c:pt idx="3315">
                  <c:v>38597</c:v>
                </c:pt>
                <c:pt idx="3316">
                  <c:v>38596</c:v>
                </c:pt>
                <c:pt idx="3317">
                  <c:v>38595</c:v>
                </c:pt>
                <c:pt idx="3318">
                  <c:v>38594</c:v>
                </c:pt>
                <c:pt idx="3319">
                  <c:v>38593</c:v>
                </c:pt>
                <c:pt idx="3320">
                  <c:v>38592</c:v>
                </c:pt>
                <c:pt idx="3321">
                  <c:v>38591</c:v>
                </c:pt>
                <c:pt idx="3322">
                  <c:v>38590</c:v>
                </c:pt>
                <c:pt idx="3323">
                  <c:v>38589</c:v>
                </c:pt>
                <c:pt idx="3324">
                  <c:v>38588</c:v>
                </c:pt>
                <c:pt idx="3325">
                  <c:v>38587</c:v>
                </c:pt>
                <c:pt idx="3326">
                  <c:v>38586</c:v>
                </c:pt>
                <c:pt idx="3327">
                  <c:v>38585</c:v>
                </c:pt>
                <c:pt idx="3328">
                  <c:v>38584</c:v>
                </c:pt>
                <c:pt idx="3329">
                  <c:v>38583</c:v>
                </c:pt>
                <c:pt idx="3330">
                  <c:v>38582</c:v>
                </c:pt>
                <c:pt idx="3331">
                  <c:v>38581</c:v>
                </c:pt>
                <c:pt idx="3332">
                  <c:v>38580</c:v>
                </c:pt>
                <c:pt idx="3333">
                  <c:v>38579</c:v>
                </c:pt>
                <c:pt idx="3334">
                  <c:v>38578</c:v>
                </c:pt>
                <c:pt idx="3335">
                  <c:v>38577</c:v>
                </c:pt>
                <c:pt idx="3336">
                  <c:v>38576</c:v>
                </c:pt>
                <c:pt idx="3337">
                  <c:v>38575</c:v>
                </c:pt>
                <c:pt idx="3338">
                  <c:v>38574</c:v>
                </c:pt>
                <c:pt idx="3339">
                  <c:v>38573</c:v>
                </c:pt>
                <c:pt idx="3340">
                  <c:v>38572</c:v>
                </c:pt>
                <c:pt idx="3341">
                  <c:v>38571</c:v>
                </c:pt>
                <c:pt idx="3342">
                  <c:v>38570</c:v>
                </c:pt>
                <c:pt idx="3343">
                  <c:v>38569</c:v>
                </c:pt>
                <c:pt idx="3344">
                  <c:v>38568</c:v>
                </c:pt>
                <c:pt idx="3345">
                  <c:v>38567</c:v>
                </c:pt>
                <c:pt idx="3346">
                  <c:v>38566</c:v>
                </c:pt>
                <c:pt idx="3347">
                  <c:v>38565</c:v>
                </c:pt>
                <c:pt idx="3348">
                  <c:v>38564</c:v>
                </c:pt>
                <c:pt idx="3349">
                  <c:v>38563</c:v>
                </c:pt>
                <c:pt idx="3350">
                  <c:v>38562</c:v>
                </c:pt>
                <c:pt idx="3351">
                  <c:v>38561</c:v>
                </c:pt>
                <c:pt idx="3352">
                  <c:v>38560</c:v>
                </c:pt>
                <c:pt idx="3353">
                  <c:v>38559</c:v>
                </c:pt>
                <c:pt idx="3354">
                  <c:v>38558</c:v>
                </c:pt>
                <c:pt idx="3355">
                  <c:v>38557</c:v>
                </c:pt>
                <c:pt idx="3356">
                  <c:v>38556</c:v>
                </c:pt>
                <c:pt idx="3357">
                  <c:v>38555</c:v>
                </c:pt>
                <c:pt idx="3358">
                  <c:v>38554</c:v>
                </c:pt>
                <c:pt idx="3359">
                  <c:v>38553</c:v>
                </c:pt>
                <c:pt idx="3360">
                  <c:v>38552</c:v>
                </c:pt>
                <c:pt idx="3361">
                  <c:v>38551</c:v>
                </c:pt>
                <c:pt idx="3362">
                  <c:v>38550</c:v>
                </c:pt>
                <c:pt idx="3363">
                  <c:v>38549</c:v>
                </c:pt>
                <c:pt idx="3364">
                  <c:v>38548</c:v>
                </c:pt>
                <c:pt idx="3365">
                  <c:v>38547</c:v>
                </c:pt>
                <c:pt idx="3366">
                  <c:v>38546</c:v>
                </c:pt>
                <c:pt idx="3367">
                  <c:v>38545</c:v>
                </c:pt>
                <c:pt idx="3368">
                  <c:v>38544</c:v>
                </c:pt>
                <c:pt idx="3369">
                  <c:v>38543</c:v>
                </c:pt>
                <c:pt idx="3370">
                  <c:v>38542</c:v>
                </c:pt>
                <c:pt idx="3371">
                  <c:v>38541</c:v>
                </c:pt>
                <c:pt idx="3372">
                  <c:v>38540</c:v>
                </c:pt>
                <c:pt idx="3373">
                  <c:v>38539</c:v>
                </c:pt>
                <c:pt idx="3374">
                  <c:v>38538</c:v>
                </c:pt>
                <c:pt idx="3375">
                  <c:v>38537</c:v>
                </c:pt>
                <c:pt idx="3376">
                  <c:v>38536</c:v>
                </c:pt>
                <c:pt idx="3377">
                  <c:v>38535</c:v>
                </c:pt>
                <c:pt idx="3378">
                  <c:v>38534</c:v>
                </c:pt>
                <c:pt idx="3379">
                  <c:v>38533</c:v>
                </c:pt>
                <c:pt idx="3380">
                  <c:v>38532</c:v>
                </c:pt>
                <c:pt idx="3381">
                  <c:v>38531</c:v>
                </c:pt>
                <c:pt idx="3382">
                  <c:v>38530</c:v>
                </c:pt>
                <c:pt idx="3383">
                  <c:v>38529</c:v>
                </c:pt>
                <c:pt idx="3384">
                  <c:v>38528</c:v>
                </c:pt>
                <c:pt idx="3385">
                  <c:v>38527</c:v>
                </c:pt>
                <c:pt idx="3386">
                  <c:v>38526</c:v>
                </c:pt>
                <c:pt idx="3387">
                  <c:v>38525</c:v>
                </c:pt>
                <c:pt idx="3388">
                  <c:v>38524</c:v>
                </c:pt>
                <c:pt idx="3389">
                  <c:v>38523</c:v>
                </c:pt>
                <c:pt idx="3390">
                  <c:v>38522</c:v>
                </c:pt>
                <c:pt idx="3391">
                  <c:v>38521</c:v>
                </c:pt>
                <c:pt idx="3392">
                  <c:v>38520</c:v>
                </c:pt>
                <c:pt idx="3393">
                  <c:v>38519</c:v>
                </c:pt>
                <c:pt idx="3394">
                  <c:v>38518</c:v>
                </c:pt>
                <c:pt idx="3395">
                  <c:v>38517</c:v>
                </c:pt>
                <c:pt idx="3396">
                  <c:v>38516</c:v>
                </c:pt>
                <c:pt idx="3397">
                  <c:v>38515</c:v>
                </c:pt>
                <c:pt idx="3398">
                  <c:v>38514</c:v>
                </c:pt>
                <c:pt idx="3399">
                  <c:v>38513</c:v>
                </c:pt>
                <c:pt idx="3400">
                  <c:v>38512</c:v>
                </c:pt>
                <c:pt idx="3401">
                  <c:v>38511</c:v>
                </c:pt>
                <c:pt idx="3402">
                  <c:v>38510</c:v>
                </c:pt>
                <c:pt idx="3403">
                  <c:v>38509</c:v>
                </c:pt>
                <c:pt idx="3404">
                  <c:v>38508</c:v>
                </c:pt>
                <c:pt idx="3405">
                  <c:v>38507</c:v>
                </c:pt>
                <c:pt idx="3406">
                  <c:v>38506</c:v>
                </c:pt>
                <c:pt idx="3407">
                  <c:v>38505</c:v>
                </c:pt>
                <c:pt idx="3408">
                  <c:v>38504</c:v>
                </c:pt>
                <c:pt idx="3409">
                  <c:v>38503</c:v>
                </c:pt>
                <c:pt idx="3410">
                  <c:v>38502</c:v>
                </c:pt>
                <c:pt idx="3411">
                  <c:v>38501</c:v>
                </c:pt>
                <c:pt idx="3412">
                  <c:v>38500</c:v>
                </c:pt>
                <c:pt idx="3413">
                  <c:v>38499</c:v>
                </c:pt>
                <c:pt idx="3414">
                  <c:v>38498</c:v>
                </c:pt>
                <c:pt idx="3415">
                  <c:v>38497</c:v>
                </c:pt>
                <c:pt idx="3416">
                  <c:v>38496</c:v>
                </c:pt>
                <c:pt idx="3417">
                  <c:v>38495</c:v>
                </c:pt>
                <c:pt idx="3418">
                  <c:v>38494</c:v>
                </c:pt>
                <c:pt idx="3419">
                  <c:v>38493</c:v>
                </c:pt>
                <c:pt idx="3420">
                  <c:v>38492</c:v>
                </c:pt>
                <c:pt idx="3421">
                  <c:v>38491</c:v>
                </c:pt>
                <c:pt idx="3422">
                  <c:v>38490</c:v>
                </c:pt>
                <c:pt idx="3423">
                  <c:v>38489</c:v>
                </c:pt>
                <c:pt idx="3424">
                  <c:v>38488</c:v>
                </c:pt>
                <c:pt idx="3425">
                  <c:v>38487</c:v>
                </c:pt>
                <c:pt idx="3426">
                  <c:v>38486</c:v>
                </c:pt>
                <c:pt idx="3427">
                  <c:v>38485</c:v>
                </c:pt>
                <c:pt idx="3428">
                  <c:v>38484</c:v>
                </c:pt>
                <c:pt idx="3429">
                  <c:v>38483</c:v>
                </c:pt>
                <c:pt idx="3430">
                  <c:v>38482</c:v>
                </c:pt>
                <c:pt idx="3431">
                  <c:v>38481</c:v>
                </c:pt>
                <c:pt idx="3432">
                  <c:v>38480</c:v>
                </c:pt>
                <c:pt idx="3433">
                  <c:v>38479</c:v>
                </c:pt>
                <c:pt idx="3434">
                  <c:v>38478</c:v>
                </c:pt>
                <c:pt idx="3435">
                  <c:v>38477</c:v>
                </c:pt>
                <c:pt idx="3436">
                  <c:v>38476</c:v>
                </c:pt>
                <c:pt idx="3437">
                  <c:v>38475</c:v>
                </c:pt>
                <c:pt idx="3438">
                  <c:v>38474</c:v>
                </c:pt>
                <c:pt idx="3439">
                  <c:v>38473</c:v>
                </c:pt>
                <c:pt idx="3440">
                  <c:v>38472</c:v>
                </c:pt>
                <c:pt idx="3441">
                  <c:v>38471</c:v>
                </c:pt>
                <c:pt idx="3442">
                  <c:v>38470</c:v>
                </c:pt>
                <c:pt idx="3443">
                  <c:v>38469</c:v>
                </c:pt>
                <c:pt idx="3444">
                  <c:v>38468</c:v>
                </c:pt>
                <c:pt idx="3445">
                  <c:v>38467</c:v>
                </c:pt>
                <c:pt idx="3446">
                  <c:v>38466</c:v>
                </c:pt>
                <c:pt idx="3447">
                  <c:v>38465</c:v>
                </c:pt>
                <c:pt idx="3448">
                  <c:v>38464</c:v>
                </c:pt>
                <c:pt idx="3449">
                  <c:v>38463</c:v>
                </c:pt>
                <c:pt idx="3450">
                  <c:v>38462</c:v>
                </c:pt>
                <c:pt idx="3451">
                  <c:v>38461</c:v>
                </c:pt>
                <c:pt idx="3452">
                  <c:v>38460</c:v>
                </c:pt>
                <c:pt idx="3453">
                  <c:v>38459</c:v>
                </c:pt>
                <c:pt idx="3454">
                  <c:v>38458</c:v>
                </c:pt>
                <c:pt idx="3455">
                  <c:v>38457</c:v>
                </c:pt>
                <c:pt idx="3456">
                  <c:v>38456</c:v>
                </c:pt>
                <c:pt idx="3457">
                  <c:v>38455</c:v>
                </c:pt>
                <c:pt idx="3458">
                  <c:v>38454</c:v>
                </c:pt>
                <c:pt idx="3459">
                  <c:v>38453</c:v>
                </c:pt>
                <c:pt idx="3460">
                  <c:v>38452</c:v>
                </c:pt>
                <c:pt idx="3461">
                  <c:v>38451</c:v>
                </c:pt>
                <c:pt idx="3462">
                  <c:v>38450</c:v>
                </c:pt>
                <c:pt idx="3463">
                  <c:v>38449</c:v>
                </c:pt>
                <c:pt idx="3464">
                  <c:v>38448</c:v>
                </c:pt>
                <c:pt idx="3465">
                  <c:v>38447</c:v>
                </c:pt>
                <c:pt idx="3466">
                  <c:v>38446</c:v>
                </c:pt>
                <c:pt idx="3467">
                  <c:v>38445</c:v>
                </c:pt>
                <c:pt idx="3468">
                  <c:v>38444</c:v>
                </c:pt>
                <c:pt idx="3469">
                  <c:v>38443</c:v>
                </c:pt>
                <c:pt idx="3470">
                  <c:v>38442</c:v>
                </c:pt>
                <c:pt idx="3471">
                  <c:v>38441</c:v>
                </c:pt>
                <c:pt idx="3472">
                  <c:v>38440</c:v>
                </c:pt>
                <c:pt idx="3473">
                  <c:v>38439</c:v>
                </c:pt>
                <c:pt idx="3474">
                  <c:v>38438</c:v>
                </c:pt>
                <c:pt idx="3475">
                  <c:v>38437</c:v>
                </c:pt>
                <c:pt idx="3476">
                  <c:v>38436</c:v>
                </c:pt>
                <c:pt idx="3477">
                  <c:v>38435</c:v>
                </c:pt>
                <c:pt idx="3478">
                  <c:v>38434</c:v>
                </c:pt>
                <c:pt idx="3479">
                  <c:v>38433</c:v>
                </c:pt>
                <c:pt idx="3480">
                  <c:v>38432</c:v>
                </c:pt>
                <c:pt idx="3481">
                  <c:v>38431</c:v>
                </c:pt>
                <c:pt idx="3482">
                  <c:v>38430</c:v>
                </c:pt>
                <c:pt idx="3483">
                  <c:v>38429</c:v>
                </c:pt>
                <c:pt idx="3484">
                  <c:v>38428</c:v>
                </c:pt>
                <c:pt idx="3485">
                  <c:v>38427</c:v>
                </c:pt>
                <c:pt idx="3486">
                  <c:v>38426</c:v>
                </c:pt>
                <c:pt idx="3487">
                  <c:v>38425</c:v>
                </c:pt>
                <c:pt idx="3488">
                  <c:v>38424</c:v>
                </c:pt>
                <c:pt idx="3489">
                  <c:v>38423</c:v>
                </c:pt>
                <c:pt idx="3490">
                  <c:v>38422</c:v>
                </c:pt>
                <c:pt idx="3491">
                  <c:v>38421</c:v>
                </c:pt>
                <c:pt idx="3492">
                  <c:v>38420</c:v>
                </c:pt>
                <c:pt idx="3493">
                  <c:v>38419</c:v>
                </c:pt>
                <c:pt idx="3494">
                  <c:v>38418</c:v>
                </c:pt>
                <c:pt idx="3495">
                  <c:v>38417</c:v>
                </c:pt>
                <c:pt idx="3496">
                  <c:v>38416</c:v>
                </c:pt>
                <c:pt idx="3497">
                  <c:v>38415</c:v>
                </c:pt>
                <c:pt idx="3498">
                  <c:v>38414</c:v>
                </c:pt>
                <c:pt idx="3499">
                  <c:v>38413</c:v>
                </c:pt>
                <c:pt idx="3500">
                  <c:v>38412</c:v>
                </c:pt>
                <c:pt idx="3501">
                  <c:v>38411</c:v>
                </c:pt>
                <c:pt idx="3502">
                  <c:v>38410</c:v>
                </c:pt>
                <c:pt idx="3503">
                  <c:v>38409</c:v>
                </c:pt>
                <c:pt idx="3504">
                  <c:v>38408</c:v>
                </c:pt>
                <c:pt idx="3505">
                  <c:v>38407</c:v>
                </c:pt>
                <c:pt idx="3506">
                  <c:v>38406</c:v>
                </c:pt>
                <c:pt idx="3507">
                  <c:v>38405</c:v>
                </c:pt>
                <c:pt idx="3508">
                  <c:v>38404</c:v>
                </c:pt>
                <c:pt idx="3509">
                  <c:v>38403</c:v>
                </c:pt>
                <c:pt idx="3510">
                  <c:v>38402</c:v>
                </c:pt>
                <c:pt idx="3511">
                  <c:v>38401</c:v>
                </c:pt>
                <c:pt idx="3512">
                  <c:v>38400</c:v>
                </c:pt>
                <c:pt idx="3513">
                  <c:v>38399</c:v>
                </c:pt>
                <c:pt idx="3514">
                  <c:v>38398</c:v>
                </c:pt>
                <c:pt idx="3515">
                  <c:v>38397</c:v>
                </c:pt>
                <c:pt idx="3516">
                  <c:v>38396</c:v>
                </c:pt>
                <c:pt idx="3517">
                  <c:v>38395</c:v>
                </c:pt>
                <c:pt idx="3518">
                  <c:v>38394</c:v>
                </c:pt>
                <c:pt idx="3519">
                  <c:v>38393</c:v>
                </c:pt>
                <c:pt idx="3520">
                  <c:v>38392</c:v>
                </c:pt>
                <c:pt idx="3521">
                  <c:v>38391</c:v>
                </c:pt>
                <c:pt idx="3522">
                  <c:v>38390</c:v>
                </c:pt>
                <c:pt idx="3523">
                  <c:v>38389</c:v>
                </c:pt>
                <c:pt idx="3524">
                  <c:v>38388</c:v>
                </c:pt>
                <c:pt idx="3525">
                  <c:v>38387</c:v>
                </c:pt>
                <c:pt idx="3526">
                  <c:v>38386</c:v>
                </c:pt>
                <c:pt idx="3527">
                  <c:v>38385</c:v>
                </c:pt>
                <c:pt idx="3528">
                  <c:v>38384</c:v>
                </c:pt>
                <c:pt idx="3529">
                  <c:v>38383</c:v>
                </c:pt>
                <c:pt idx="3530">
                  <c:v>38382</c:v>
                </c:pt>
                <c:pt idx="3531">
                  <c:v>38381</c:v>
                </c:pt>
                <c:pt idx="3532">
                  <c:v>38380</c:v>
                </c:pt>
                <c:pt idx="3533">
                  <c:v>38379</c:v>
                </c:pt>
                <c:pt idx="3534">
                  <c:v>38378</c:v>
                </c:pt>
                <c:pt idx="3535">
                  <c:v>38377</c:v>
                </c:pt>
                <c:pt idx="3536">
                  <c:v>38376</c:v>
                </c:pt>
                <c:pt idx="3537">
                  <c:v>38375</c:v>
                </c:pt>
                <c:pt idx="3538">
                  <c:v>38374</c:v>
                </c:pt>
                <c:pt idx="3539">
                  <c:v>38373</c:v>
                </c:pt>
                <c:pt idx="3540">
                  <c:v>38372</c:v>
                </c:pt>
                <c:pt idx="3541">
                  <c:v>38371</c:v>
                </c:pt>
                <c:pt idx="3542">
                  <c:v>38370</c:v>
                </c:pt>
                <c:pt idx="3543">
                  <c:v>38369</c:v>
                </c:pt>
                <c:pt idx="3544">
                  <c:v>38368</c:v>
                </c:pt>
                <c:pt idx="3545">
                  <c:v>38367</c:v>
                </c:pt>
                <c:pt idx="3546">
                  <c:v>38366</c:v>
                </c:pt>
                <c:pt idx="3547">
                  <c:v>38365</c:v>
                </c:pt>
                <c:pt idx="3548">
                  <c:v>38364</c:v>
                </c:pt>
                <c:pt idx="3549">
                  <c:v>38363</c:v>
                </c:pt>
                <c:pt idx="3550">
                  <c:v>38362</c:v>
                </c:pt>
                <c:pt idx="3551">
                  <c:v>38361</c:v>
                </c:pt>
                <c:pt idx="3552">
                  <c:v>38360</c:v>
                </c:pt>
                <c:pt idx="3553">
                  <c:v>38359</c:v>
                </c:pt>
                <c:pt idx="3554">
                  <c:v>38358</c:v>
                </c:pt>
                <c:pt idx="3555">
                  <c:v>38357</c:v>
                </c:pt>
                <c:pt idx="3556">
                  <c:v>38356</c:v>
                </c:pt>
                <c:pt idx="3557">
                  <c:v>38355</c:v>
                </c:pt>
                <c:pt idx="3558">
                  <c:v>38354</c:v>
                </c:pt>
                <c:pt idx="3559">
                  <c:v>38353</c:v>
                </c:pt>
                <c:pt idx="3560">
                  <c:v>38352</c:v>
                </c:pt>
                <c:pt idx="3561">
                  <c:v>38351</c:v>
                </c:pt>
                <c:pt idx="3562">
                  <c:v>38350</c:v>
                </c:pt>
                <c:pt idx="3563">
                  <c:v>38349</c:v>
                </c:pt>
                <c:pt idx="3564">
                  <c:v>38348</c:v>
                </c:pt>
                <c:pt idx="3565">
                  <c:v>38347</c:v>
                </c:pt>
                <c:pt idx="3566">
                  <c:v>38346</c:v>
                </c:pt>
                <c:pt idx="3567">
                  <c:v>38345</c:v>
                </c:pt>
                <c:pt idx="3568">
                  <c:v>38344</c:v>
                </c:pt>
                <c:pt idx="3569">
                  <c:v>38343</c:v>
                </c:pt>
                <c:pt idx="3570">
                  <c:v>38342</c:v>
                </c:pt>
                <c:pt idx="3571">
                  <c:v>38341</c:v>
                </c:pt>
                <c:pt idx="3572">
                  <c:v>38340</c:v>
                </c:pt>
                <c:pt idx="3573">
                  <c:v>38339</c:v>
                </c:pt>
                <c:pt idx="3574">
                  <c:v>38338</c:v>
                </c:pt>
                <c:pt idx="3575">
                  <c:v>38337</c:v>
                </c:pt>
                <c:pt idx="3576">
                  <c:v>38336</c:v>
                </c:pt>
                <c:pt idx="3577">
                  <c:v>38335</c:v>
                </c:pt>
                <c:pt idx="3578">
                  <c:v>38334</c:v>
                </c:pt>
                <c:pt idx="3579">
                  <c:v>38333</c:v>
                </c:pt>
                <c:pt idx="3580">
                  <c:v>38332</c:v>
                </c:pt>
                <c:pt idx="3581">
                  <c:v>38331</c:v>
                </c:pt>
                <c:pt idx="3582">
                  <c:v>38330</c:v>
                </c:pt>
                <c:pt idx="3583">
                  <c:v>38329</c:v>
                </c:pt>
                <c:pt idx="3584">
                  <c:v>38328</c:v>
                </c:pt>
                <c:pt idx="3585">
                  <c:v>38327</c:v>
                </c:pt>
                <c:pt idx="3586">
                  <c:v>38326</c:v>
                </c:pt>
                <c:pt idx="3587">
                  <c:v>38325</c:v>
                </c:pt>
                <c:pt idx="3588">
                  <c:v>38324</c:v>
                </c:pt>
                <c:pt idx="3589">
                  <c:v>38323</c:v>
                </c:pt>
                <c:pt idx="3590">
                  <c:v>38322</c:v>
                </c:pt>
                <c:pt idx="3591">
                  <c:v>38321</c:v>
                </c:pt>
                <c:pt idx="3592">
                  <c:v>38320</c:v>
                </c:pt>
                <c:pt idx="3593">
                  <c:v>38319</c:v>
                </c:pt>
                <c:pt idx="3594">
                  <c:v>38318</c:v>
                </c:pt>
                <c:pt idx="3595">
                  <c:v>38317</c:v>
                </c:pt>
                <c:pt idx="3596">
                  <c:v>38316</c:v>
                </c:pt>
                <c:pt idx="3597">
                  <c:v>38315</c:v>
                </c:pt>
                <c:pt idx="3598">
                  <c:v>38314</c:v>
                </c:pt>
                <c:pt idx="3599">
                  <c:v>38313</c:v>
                </c:pt>
                <c:pt idx="3600">
                  <c:v>38312</c:v>
                </c:pt>
                <c:pt idx="3601">
                  <c:v>38311</c:v>
                </c:pt>
                <c:pt idx="3602">
                  <c:v>38310</c:v>
                </c:pt>
                <c:pt idx="3603">
                  <c:v>38309</c:v>
                </c:pt>
                <c:pt idx="3604">
                  <c:v>38308</c:v>
                </c:pt>
                <c:pt idx="3605">
                  <c:v>38307</c:v>
                </c:pt>
                <c:pt idx="3606">
                  <c:v>38306</c:v>
                </c:pt>
                <c:pt idx="3607">
                  <c:v>38305</c:v>
                </c:pt>
                <c:pt idx="3608">
                  <c:v>38304</c:v>
                </c:pt>
                <c:pt idx="3609">
                  <c:v>38303</c:v>
                </c:pt>
                <c:pt idx="3610">
                  <c:v>38302</c:v>
                </c:pt>
                <c:pt idx="3611">
                  <c:v>38301</c:v>
                </c:pt>
                <c:pt idx="3612">
                  <c:v>38300</c:v>
                </c:pt>
                <c:pt idx="3613">
                  <c:v>38299</c:v>
                </c:pt>
                <c:pt idx="3614">
                  <c:v>38298</c:v>
                </c:pt>
                <c:pt idx="3615">
                  <c:v>38297</c:v>
                </c:pt>
                <c:pt idx="3616">
                  <c:v>38296</c:v>
                </c:pt>
                <c:pt idx="3617">
                  <c:v>38295</c:v>
                </c:pt>
                <c:pt idx="3618">
                  <c:v>38294</c:v>
                </c:pt>
                <c:pt idx="3619">
                  <c:v>38293</c:v>
                </c:pt>
                <c:pt idx="3620">
                  <c:v>38292</c:v>
                </c:pt>
                <c:pt idx="3621">
                  <c:v>38291</c:v>
                </c:pt>
                <c:pt idx="3622">
                  <c:v>38290</c:v>
                </c:pt>
                <c:pt idx="3623">
                  <c:v>38289</c:v>
                </c:pt>
                <c:pt idx="3624">
                  <c:v>38288</c:v>
                </c:pt>
                <c:pt idx="3625">
                  <c:v>38287</c:v>
                </c:pt>
                <c:pt idx="3626">
                  <c:v>38286</c:v>
                </c:pt>
                <c:pt idx="3627">
                  <c:v>38285</c:v>
                </c:pt>
                <c:pt idx="3628">
                  <c:v>38284</c:v>
                </c:pt>
                <c:pt idx="3629">
                  <c:v>38283</c:v>
                </c:pt>
                <c:pt idx="3630">
                  <c:v>38282</c:v>
                </c:pt>
                <c:pt idx="3631">
                  <c:v>38281</c:v>
                </c:pt>
                <c:pt idx="3632">
                  <c:v>38280</c:v>
                </c:pt>
                <c:pt idx="3633">
                  <c:v>38279</c:v>
                </c:pt>
                <c:pt idx="3634">
                  <c:v>38278</c:v>
                </c:pt>
                <c:pt idx="3635">
                  <c:v>38277</c:v>
                </c:pt>
                <c:pt idx="3636">
                  <c:v>38276</c:v>
                </c:pt>
                <c:pt idx="3637">
                  <c:v>38275</c:v>
                </c:pt>
                <c:pt idx="3638">
                  <c:v>38274</c:v>
                </c:pt>
                <c:pt idx="3639">
                  <c:v>38273</c:v>
                </c:pt>
                <c:pt idx="3640">
                  <c:v>38272</c:v>
                </c:pt>
                <c:pt idx="3641">
                  <c:v>38271</c:v>
                </c:pt>
                <c:pt idx="3642">
                  <c:v>38270</c:v>
                </c:pt>
                <c:pt idx="3643">
                  <c:v>38269</c:v>
                </c:pt>
                <c:pt idx="3644">
                  <c:v>38268</c:v>
                </c:pt>
                <c:pt idx="3645">
                  <c:v>38267</c:v>
                </c:pt>
                <c:pt idx="3646">
                  <c:v>38266</c:v>
                </c:pt>
                <c:pt idx="3647">
                  <c:v>38265</c:v>
                </c:pt>
                <c:pt idx="3648">
                  <c:v>38264</c:v>
                </c:pt>
                <c:pt idx="3649">
                  <c:v>38263</c:v>
                </c:pt>
                <c:pt idx="3650">
                  <c:v>38262</c:v>
                </c:pt>
                <c:pt idx="3651">
                  <c:v>38261</c:v>
                </c:pt>
                <c:pt idx="3652">
                  <c:v>38260</c:v>
                </c:pt>
              </c:numCache>
            </c:numRef>
          </c:cat>
          <c:val>
            <c:numRef>
              <c:f>[0]!FTAG10Y</c:f>
              <c:numCache>
                <c:formatCode>[Blue]\+0.00%;[Red]\-0.00%</c:formatCode>
                <c:ptCount val="3653"/>
                <c:pt idx="0">
                  <c:v>0.71946254773047558</c:v>
                </c:pt>
                <c:pt idx="1">
                  <c:v>0.71777439637105644</c:v>
                </c:pt>
                <c:pt idx="2">
                  <c:v>0.71492635870345955</c:v>
                </c:pt>
                <c:pt idx="3">
                  <c:v>0.71492635870345955</c:v>
                </c:pt>
                <c:pt idx="4">
                  <c:v>0.71492635870345955</c:v>
                </c:pt>
                <c:pt idx="5">
                  <c:v>0.71620108524016524</c:v>
                </c:pt>
                <c:pt idx="6">
                  <c:v>0.71496081077201912</c:v>
                </c:pt>
                <c:pt idx="7">
                  <c:v>0.71349085584680894</c:v>
                </c:pt>
                <c:pt idx="8">
                  <c:v>0.70959777209957553</c:v>
                </c:pt>
                <c:pt idx="9">
                  <c:v>0.70440699376992144</c:v>
                </c:pt>
                <c:pt idx="10">
                  <c:v>0.70440699376992144</c:v>
                </c:pt>
                <c:pt idx="11">
                  <c:v>0.70440699376992144</c:v>
                </c:pt>
                <c:pt idx="12">
                  <c:v>0.69441015187620525</c:v>
                </c:pt>
                <c:pt idx="13">
                  <c:v>0.70321265539319211</c:v>
                </c:pt>
                <c:pt idx="14">
                  <c:v>0.70183457265080829</c:v>
                </c:pt>
                <c:pt idx="15">
                  <c:v>0.70095604490253516</c:v>
                </c:pt>
                <c:pt idx="16">
                  <c:v>0.70079526858259411</c:v>
                </c:pt>
                <c:pt idx="17">
                  <c:v>0.70079526858259411</c:v>
                </c:pt>
                <c:pt idx="18">
                  <c:v>0.70079526858259411</c:v>
                </c:pt>
                <c:pt idx="19">
                  <c:v>0.7049926789354366</c:v>
                </c:pt>
                <c:pt idx="20">
                  <c:v>0.7034251098159735</c:v>
                </c:pt>
                <c:pt idx="21">
                  <c:v>0.70828285148287984</c:v>
                </c:pt>
                <c:pt idx="22">
                  <c:v>0.71039591168786975</c:v>
                </c:pt>
                <c:pt idx="23">
                  <c:v>0.71213574115013067</c:v>
                </c:pt>
                <c:pt idx="24">
                  <c:v>0.71213574115013067</c:v>
                </c:pt>
                <c:pt idx="25">
                  <c:v>0.71213574115013067</c:v>
                </c:pt>
                <c:pt idx="26">
                  <c:v>0.71003990697942065</c:v>
                </c:pt>
                <c:pt idx="27">
                  <c:v>0.71393873273808628</c:v>
                </c:pt>
                <c:pt idx="28">
                  <c:v>0.71922712526198451</c:v>
                </c:pt>
                <c:pt idx="29">
                  <c:v>0.72790904653901212</c:v>
                </c:pt>
                <c:pt idx="30">
                  <c:v>0.73008526886969061</c:v>
                </c:pt>
                <c:pt idx="31">
                  <c:v>0.73008526886969061</c:v>
                </c:pt>
                <c:pt idx="32">
                  <c:v>0.73008526886969061</c:v>
                </c:pt>
                <c:pt idx="33">
                  <c:v>0.72877034825299813</c:v>
                </c:pt>
                <c:pt idx="34">
                  <c:v>0.72696735666504564</c:v>
                </c:pt>
                <c:pt idx="35">
                  <c:v>0.71659154201717656</c:v>
                </c:pt>
                <c:pt idx="36">
                  <c:v>0.70769716631736668</c:v>
                </c:pt>
                <c:pt idx="37">
                  <c:v>0.70769716631736668</c:v>
                </c:pt>
                <c:pt idx="38">
                  <c:v>0.70769716631736668</c:v>
                </c:pt>
                <c:pt idx="39">
                  <c:v>0.70769716631736668</c:v>
                </c:pt>
                <c:pt idx="40">
                  <c:v>0.70794407280871374</c:v>
                </c:pt>
                <c:pt idx="41">
                  <c:v>0.7065832161006057</c:v>
                </c:pt>
                <c:pt idx="42">
                  <c:v>0.70903505497976504</c:v>
                </c:pt>
                <c:pt idx="43">
                  <c:v>0.70441273578134622</c:v>
                </c:pt>
                <c:pt idx="44">
                  <c:v>0.71347362981252849</c:v>
                </c:pt>
                <c:pt idx="45">
                  <c:v>0.71347362981252849</c:v>
                </c:pt>
                <c:pt idx="46">
                  <c:v>0.71347362981252849</c:v>
                </c:pt>
                <c:pt idx="47">
                  <c:v>0.70065746030835163</c:v>
                </c:pt>
                <c:pt idx="48">
                  <c:v>0.69742470787517463</c:v>
                </c:pt>
                <c:pt idx="49">
                  <c:v>0.69326174959088704</c:v>
                </c:pt>
                <c:pt idx="50">
                  <c:v>0.69446182997904649</c:v>
                </c:pt>
                <c:pt idx="51">
                  <c:v>0.70186902471936441</c:v>
                </c:pt>
                <c:pt idx="52">
                  <c:v>0.70186902471936441</c:v>
                </c:pt>
                <c:pt idx="53">
                  <c:v>0.70186902471936441</c:v>
                </c:pt>
                <c:pt idx="54">
                  <c:v>0.69445608796761771</c:v>
                </c:pt>
                <c:pt idx="55">
                  <c:v>0.69061468232322365</c:v>
                </c:pt>
                <c:pt idx="56">
                  <c:v>0.68217392552611722</c:v>
                </c:pt>
                <c:pt idx="57">
                  <c:v>0.68618759151331243</c:v>
                </c:pt>
                <c:pt idx="58">
                  <c:v>0.68312135741150881</c:v>
                </c:pt>
                <c:pt idx="59">
                  <c:v>0.68312135741150881</c:v>
                </c:pt>
                <c:pt idx="60">
                  <c:v>0.68312135741150881</c:v>
                </c:pt>
                <c:pt idx="61">
                  <c:v>0.67437053199736352</c:v>
                </c:pt>
                <c:pt idx="62">
                  <c:v>0.67527202779134066</c:v>
                </c:pt>
                <c:pt idx="63">
                  <c:v>0.67983118486406369</c:v>
                </c:pt>
                <c:pt idx="64">
                  <c:v>0.67563377451121664</c:v>
                </c:pt>
                <c:pt idx="65">
                  <c:v>0.67720708564210574</c:v>
                </c:pt>
                <c:pt idx="66">
                  <c:v>0.67720708564210574</c:v>
                </c:pt>
                <c:pt idx="67">
                  <c:v>0.67720708564210574</c:v>
                </c:pt>
                <c:pt idx="68">
                  <c:v>0.67317619362063064</c:v>
                </c:pt>
                <c:pt idx="69">
                  <c:v>0.67767793057909309</c:v>
                </c:pt>
                <c:pt idx="70">
                  <c:v>0.67400878527748864</c:v>
                </c:pt>
                <c:pt idx="71">
                  <c:v>0.67560506445408886</c:v>
                </c:pt>
                <c:pt idx="72">
                  <c:v>0.67388820303753116</c:v>
                </c:pt>
                <c:pt idx="73">
                  <c:v>0.67388820303753116</c:v>
                </c:pt>
                <c:pt idx="74">
                  <c:v>0.67388820303753116</c:v>
                </c:pt>
                <c:pt idx="75">
                  <c:v>0.67058080445580803</c:v>
                </c:pt>
                <c:pt idx="76">
                  <c:v>0.6625305044357086</c:v>
                </c:pt>
                <c:pt idx="77">
                  <c:v>0.66254198845856405</c:v>
                </c:pt>
                <c:pt idx="78">
                  <c:v>0.66678533490282288</c:v>
                </c:pt>
                <c:pt idx="79">
                  <c:v>0.66650971835434636</c:v>
                </c:pt>
                <c:pt idx="80">
                  <c:v>0.66650971835434636</c:v>
                </c:pt>
                <c:pt idx="81">
                  <c:v>0.66650971835434636</c:v>
                </c:pt>
                <c:pt idx="82">
                  <c:v>0.66394303924665365</c:v>
                </c:pt>
                <c:pt idx="83">
                  <c:v>0.6595733685510079</c:v>
                </c:pt>
                <c:pt idx="84">
                  <c:v>0.66006143952226903</c:v>
                </c:pt>
                <c:pt idx="85">
                  <c:v>0.65203984955930772</c:v>
                </c:pt>
                <c:pt idx="86">
                  <c:v>0.64988085326290423</c:v>
                </c:pt>
                <c:pt idx="87">
                  <c:v>0.64988085326290423</c:v>
                </c:pt>
                <c:pt idx="88">
                  <c:v>0.64988085326290423</c:v>
                </c:pt>
                <c:pt idx="89">
                  <c:v>0.65063305675979088</c:v>
                </c:pt>
                <c:pt idx="90">
                  <c:v>0.65107519163963778</c:v>
                </c:pt>
                <c:pt idx="91">
                  <c:v>0.65479601504407836</c:v>
                </c:pt>
                <c:pt idx="92">
                  <c:v>0.65758089058597891</c:v>
                </c:pt>
                <c:pt idx="93">
                  <c:v>0.66199075536160978</c:v>
                </c:pt>
                <c:pt idx="94">
                  <c:v>0.66199075536160978</c:v>
                </c:pt>
                <c:pt idx="95">
                  <c:v>0.66199075536160978</c:v>
                </c:pt>
                <c:pt idx="96">
                  <c:v>0.66184720507594264</c:v>
                </c:pt>
                <c:pt idx="97">
                  <c:v>0.66058970457351907</c:v>
                </c:pt>
                <c:pt idx="98">
                  <c:v>0.65101202951394277</c:v>
                </c:pt>
                <c:pt idx="99">
                  <c:v>0.65071344491975935</c:v>
                </c:pt>
                <c:pt idx="100">
                  <c:v>0.64739456231518666</c:v>
                </c:pt>
                <c:pt idx="101">
                  <c:v>0.64739456231518666</c:v>
                </c:pt>
                <c:pt idx="102">
                  <c:v>0.64739456231518666</c:v>
                </c:pt>
                <c:pt idx="103">
                  <c:v>0.65047802245126862</c:v>
                </c:pt>
                <c:pt idx="104">
                  <c:v>0.65138526025667165</c:v>
                </c:pt>
                <c:pt idx="105">
                  <c:v>0.64771611495507264</c:v>
                </c:pt>
                <c:pt idx="106">
                  <c:v>0.64916310183457671</c:v>
                </c:pt>
                <c:pt idx="107">
                  <c:v>0.6487267089661547</c:v>
                </c:pt>
                <c:pt idx="108">
                  <c:v>0.6487267089661547</c:v>
                </c:pt>
                <c:pt idx="109">
                  <c:v>0.6487267089661547</c:v>
                </c:pt>
                <c:pt idx="110">
                  <c:v>0.65139100226810387</c:v>
                </c:pt>
                <c:pt idx="111">
                  <c:v>0.65157474663375203</c:v>
                </c:pt>
                <c:pt idx="112">
                  <c:v>0.64923774798312262</c:v>
                </c:pt>
                <c:pt idx="113">
                  <c:v>0.65216043179926309</c:v>
                </c:pt>
                <c:pt idx="114">
                  <c:v>0.65650713444920161</c:v>
                </c:pt>
                <c:pt idx="115">
                  <c:v>0.65650713444920161</c:v>
                </c:pt>
                <c:pt idx="116">
                  <c:v>0.65650713444920161</c:v>
                </c:pt>
                <c:pt idx="117">
                  <c:v>0.65496253337544563</c:v>
                </c:pt>
                <c:pt idx="118">
                  <c:v>0.65253940455342196</c:v>
                </c:pt>
                <c:pt idx="119">
                  <c:v>0.65658752260917719</c:v>
                </c:pt>
                <c:pt idx="120">
                  <c:v>0.66055525250495906</c:v>
                </c:pt>
                <c:pt idx="121">
                  <c:v>0.66643507220580134</c:v>
                </c:pt>
                <c:pt idx="122">
                  <c:v>0.66643507220580134</c:v>
                </c:pt>
                <c:pt idx="123">
                  <c:v>0.66643507220580134</c:v>
                </c:pt>
                <c:pt idx="124">
                  <c:v>0.66973098676466725</c:v>
                </c:pt>
                <c:pt idx="125">
                  <c:v>0.66717579167983243</c:v>
                </c:pt>
                <c:pt idx="126">
                  <c:v>0.65763256868881759</c:v>
                </c:pt>
                <c:pt idx="127">
                  <c:v>0.65832735207143622</c:v>
                </c:pt>
                <c:pt idx="128">
                  <c:v>0.65832735207143622</c:v>
                </c:pt>
                <c:pt idx="129">
                  <c:v>0.65832735207143622</c:v>
                </c:pt>
                <c:pt idx="130">
                  <c:v>0.65832735207143622</c:v>
                </c:pt>
                <c:pt idx="131">
                  <c:v>0.65570899486090362</c:v>
                </c:pt>
                <c:pt idx="132">
                  <c:v>0.65680571904338847</c:v>
                </c:pt>
                <c:pt idx="133">
                  <c:v>0.6601992477965094</c:v>
                </c:pt>
                <c:pt idx="134">
                  <c:v>0.66465504866355507</c:v>
                </c:pt>
                <c:pt idx="135">
                  <c:v>0.66647526628578757</c:v>
                </c:pt>
                <c:pt idx="136">
                  <c:v>0.66647526628578757</c:v>
                </c:pt>
                <c:pt idx="137">
                  <c:v>0.66647526628578757</c:v>
                </c:pt>
                <c:pt idx="138">
                  <c:v>0.67012144354168024</c:v>
                </c:pt>
                <c:pt idx="139">
                  <c:v>0.66305302747553096</c:v>
                </c:pt>
                <c:pt idx="140">
                  <c:v>0.65332606011886363</c:v>
                </c:pt>
                <c:pt idx="141">
                  <c:v>0.6470902357095768</c:v>
                </c:pt>
                <c:pt idx="142">
                  <c:v>0.65203984955930683</c:v>
                </c:pt>
                <c:pt idx="143">
                  <c:v>0.65203984955930683</c:v>
                </c:pt>
                <c:pt idx="144">
                  <c:v>0.65203984955930683</c:v>
                </c:pt>
                <c:pt idx="145">
                  <c:v>0.65519221383251136</c:v>
                </c:pt>
                <c:pt idx="146">
                  <c:v>0.65261979271339443</c:v>
                </c:pt>
                <c:pt idx="147">
                  <c:v>0.65291263529614763</c:v>
                </c:pt>
                <c:pt idx="148">
                  <c:v>0.65515776176394858</c:v>
                </c:pt>
                <c:pt idx="149">
                  <c:v>0.65515776176394858</c:v>
                </c:pt>
                <c:pt idx="150">
                  <c:v>0.65515776176394858</c:v>
                </c:pt>
                <c:pt idx="151">
                  <c:v>0.65515776176394858</c:v>
                </c:pt>
                <c:pt idx="152">
                  <c:v>0.65439407424421392</c:v>
                </c:pt>
                <c:pt idx="153">
                  <c:v>0.65135080818811486</c:v>
                </c:pt>
                <c:pt idx="154">
                  <c:v>0.64918606988028227</c:v>
                </c:pt>
                <c:pt idx="155">
                  <c:v>0.651459906405219</c:v>
                </c:pt>
                <c:pt idx="156">
                  <c:v>0.65493956532973863</c:v>
                </c:pt>
                <c:pt idx="157">
                  <c:v>0.65493956532973863</c:v>
                </c:pt>
                <c:pt idx="158">
                  <c:v>0.65493956532973863</c:v>
                </c:pt>
                <c:pt idx="159">
                  <c:v>0.64831902615486736</c:v>
                </c:pt>
                <c:pt idx="160">
                  <c:v>0.65079957509115982</c:v>
                </c:pt>
                <c:pt idx="161">
                  <c:v>0.64600499554994462</c:v>
                </c:pt>
                <c:pt idx="162">
                  <c:v>0.65218339984496676</c:v>
                </c:pt>
                <c:pt idx="163">
                  <c:v>0.65218339984496676</c:v>
                </c:pt>
                <c:pt idx="164">
                  <c:v>0.65218339984496676</c:v>
                </c:pt>
                <c:pt idx="165">
                  <c:v>0.65218339984496676</c:v>
                </c:pt>
                <c:pt idx="166">
                  <c:v>0.65218339984496676</c:v>
                </c:pt>
                <c:pt idx="167">
                  <c:v>0.65425052395854777</c:v>
                </c:pt>
                <c:pt idx="168">
                  <c:v>0.65718469179753991</c:v>
                </c:pt>
                <c:pt idx="169">
                  <c:v>0.65368780683874128</c:v>
                </c:pt>
                <c:pt idx="170">
                  <c:v>0.65697223737475818</c:v>
                </c:pt>
                <c:pt idx="171">
                  <c:v>0.65697223737475818</c:v>
                </c:pt>
                <c:pt idx="172">
                  <c:v>0.65697223737475818</c:v>
                </c:pt>
                <c:pt idx="173">
                  <c:v>0.65612816169504473</c:v>
                </c:pt>
                <c:pt idx="174">
                  <c:v>0.64663661680687434</c:v>
                </c:pt>
                <c:pt idx="175">
                  <c:v>0.64610260974419664</c:v>
                </c:pt>
                <c:pt idx="176">
                  <c:v>0.64939278229163966</c:v>
                </c:pt>
                <c:pt idx="177">
                  <c:v>0.64747495047515669</c:v>
                </c:pt>
                <c:pt idx="178">
                  <c:v>0.64747495047515669</c:v>
                </c:pt>
                <c:pt idx="179">
                  <c:v>0.64747495047515669</c:v>
                </c:pt>
                <c:pt idx="180">
                  <c:v>0.6397519451063759</c:v>
                </c:pt>
                <c:pt idx="181">
                  <c:v>0.63727713818150999</c:v>
                </c:pt>
                <c:pt idx="182">
                  <c:v>0.63998162556344096</c:v>
                </c:pt>
                <c:pt idx="183">
                  <c:v>0.63992420544917683</c:v>
                </c:pt>
                <c:pt idx="184">
                  <c:v>0.63972897706066978</c:v>
                </c:pt>
                <c:pt idx="185">
                  <c:v>0.63972897706066978</c:v>
                </c:pt>
                <c:pt idx="186">
                  <c:v>0.63972897706066978</c:v>
                </c:pt>
                <c:pt idx="187">
                  <c:v>0.64524130803020663</c:v>
                </c:pt>
                <c:pt idx="188">
                  <c:v>0.64308231173380381</c:v>
                </c:pt>
                <c:pt idx="189">
                  <c:v>0.64253682064827811</c:v>
                </c:pt>
                <c:pt idx="190">
                  <c:v>0.6447187849903856</c:v>
                </c:pt>
                <c:pt idx="191">
                  <c:v>0.63849444460394966</c:v>
                </c:pt>
                <c:pt idx="192">
                  <c:v>0.63849444460394966</c:v>
                </c:pt>
                <c:pt idx="193">
                  <c:v>0.63849444460394966</c:v>
                </c:pt>
                <c:pt idx="194">
                  <c:v>0.63511814188510551</c:v>
                </c:pt>
                <c:pt idx="195">
                  <c:v>0.64497143349316166</c:v>
                </c:pt>
                <c:pt idx="196">
                  <c:v>0.6488645172403954</c:v>
                </c:pt>
                <c:pt idx="197">
                  <c:v>0.64781372914932445</c:v>
                </c:pt>
                <c:pt idx="198">
                  <c:v>0.64929516809738863</c:v>
                </c:pt>
                <c:pt idx="199">
                  <c:v>0.64929516809738863</c:v>
                </c:pt>
                <c:pt idx="200">
                  <c:v>0.64929516809738863</c:v>
                </c:pt>
                <c:pt idx="201">
                  <c:v>0.64501736958456912</c:v>
                </c:pt>
                <c:pt idx="202">
                  <c:v>0.63903419367805114</c:v>
                </c:pt>
                <c:pt idx="203">
                  <c:v>0.63614021991904324</c:v>
                </c:pt>
                <c:pt idx="204">
                  <c:v>0.634061611782611</c:v>
                </c:pt>
                <c:pt idx="205">
                  <c:v>0.63482529930234965</c:v>
                </c:pt>
                <c:pt idx="206">
                  <c:v>0.63482529930234965</c:v>
                </c:pt>
                <c:pt idx="207">
                  <c:v>0.63482529930234965</c:v>
                </c:pt>
                <c:pt idx="208">
                  <c:v>0.63568660101633934</c:v>
                </c:pt>
                <c:pt idx="209">
                  <c:v>0.64095202549453612</c:v>
                </c:pt>
                <c:pt idx="210">
                  <c:v>0.64343831644225302</c:v>
                </c:pt>
                <c:pt idx="211">
                  <c:v>0.64659642272688667</c:v>
                </c:pt>
                <c:pt idx="212">
                  <c:v>0.63944761850076648</c:v>
                </c:pt>
                <c:pt idx="213">
                  <c:v>0.63944761850076648</c:v>
                </c:pt>
                <c:pt idx="214">
                  <c:v>0.63944761850076648</c:v>
                </c:pt>
                <c:pt idx="215">
                  <c:v>0.64298469753955556</c:v>
                </c:pt>
                <c:pt idx="216">
                  <c:v>0.63776520915276969</c:v>
                </c:pt>
                <c:pt idx="217">
                  <c:v>0.63592776549625651</c:v>
                </c:pt>
                <c:pt idx="218">
                  <c:v>0.63384915735983083</c:v>
                </c:pt>
                <c:pt idx="219">
                  <c:v>0.63158680485774288</c:v>
                </c:pt>
                <c:pt idx="220">
                  <c:v>0.63158680485774288</c:v>
                </c:pt>
                <c:pt idx="221">
                  <c:v>0.63158680485774288</c:v>
                </c:pt>
                <c:pt idx="222">
                  <c:v>0.62844592460739568</c:v>
                </c:pt>
                <c:pt idx="223">
                  <c:v>0.63588757141627061</c:v>
                </c:pt>
                <c:pt idx="224">
                  <c:v>0.63390083546266585</c:v>
                </c:pt>
                <c:pt idx="225">
                  <c:v>0.6312824782521349</c:v>
                </c:pt>
                <c:pt idx="226">
                  <c:v>0.6297551032126586</c:v>
                </c:pt>
                <c:pt idx="227">
                  <c:v>0.6297551032126586</c:v>
                </c:pt>
                <c:pt idx="228">
                  <c:v>0.6297551032126586</c:v>
                </c:pt>
                <c:pt idx="229">
                  <c:v>0.62895122161293404</c:v>
                </c:pt>
                <c:pt idx="230">
                  <c:v>0.62472510120295444</c:v>
                </c:pt>
                <c:pt idx="231">
                  <c:v>0.63412477390830502</c:v>
                </c:pt>
                <c:pt idx="232">
                  <c:v>0.63580144124487514</c:v>
                </c:pt>
                <c:pt idx="233">
                  <c:v>0.63747236657001261</c:v>
                </c:pt>
                <c:pt idx="234">
                  <c:v>0.63747236657001261</c:v>
                </c:pt>
                <c:pt idx="235">
                  <c:v>0.63747236657001261</c:v>
                </c:pt>
                <c:pt idx="236">
                  <c:v>0.63372283310844491</c:v>
                </c:pt>
                <c:pt idx="237">
                  <c:v>0.63966007292355143</c:v>
                </c:pt>
                <c:pt idx="238">
                  <c:v>0.63909735580374094</c:v>
                </c:pt>
                <c:pt idx="239">
                  <c:v>0.63970600901496066</c:v>
                </c:pt>
                <c:pt idx="240">
                  <c:v>0.63712210387298929</c:v>
                </c:pt>
                <c:pt idx="241">
                  <c:v>0.63712210387298929</c:v>
                </c:pt>
                <c:pt idx="242">
                  <c:v>0.63712210387298929</c:v>
                </c:pt>
                <c:pt idx="243">
                  <c:v>0.6320978438747139</c:v>
                </c:pt>
                <c:pt idx="244">
                  <c:v>0.63066808302949062</c:v>
                </c:pt>
                <c:pt idx="245">
                  <c:v>0.62520743016279079</c:v>
                </c:pt>
                <c:pt idx="246">
                  <c:v>0.6288823174758168</c:v>
                </c:pt>
                <c:pt idx="247">
                  <c:v>0.63046137061813223</c:v>
                </c:pt>
                <c:pt idx="248">
                  <c:v>0.63046137061813223</c:v>
                </c:pt>
                <c:pt idx="249">
                  <c:v>0.63046137061813223</c:v>
                </c:pt>
                <c:pt idx="250">
                  <c:v>0.62591943957969065</c:v>
                </c:pt>
                <c:pt idx="251">
                  <c:v>0.61913812408486968</c:v>
                </c:pt>
                <c:pt idx="252">
                  <c:v>0.62280726938646869</c:v>
                </c:pt>
                <c:pt idx="253">
                  <c:v>0.62373173322615416</c:v>
                </c:pt>
                <c:pt idx="254">
                  <c:v>0.62310585398065388</c:v>
                </c:pt>
                <c:pt idx="255">
                  <c:v>0.62310585398065388</c:v>
                </c:pt>
                <c:pt idx="256">
                  <c:v>0.62310585398065388</c:v>
                </c:pt>
                <c:pt idx="257">
                  <c:v>0.62552898280267866</c:v>
                </c:pt>
                <c:pt idx="258">
                  <c:v>0.61982716545606209</c:v>
                </c:pt>
                <c:pt idx="259">
                  <c:v>0.6245528408601555</c:v>
                </c:pt>
                <c:pt idx="260">
                  <c:v>0.62471361718010443</c:v>
                </c:pt>
                <c:pt idx="261">
                  <c:v>0.6193448364962304</c:v>
                </c:pt>
                <c:pt idx="262">
                  <c:v>0.6193448364962304</c:v>
                </c:pt>
                <c:pt idx="263">
                  <c:v>0.6193448364962304</c:v>
                </c:pt>
                <c:pt idx="264">
                  <c:v>0.60968103126525564</c:v>
                </c:pt>
                <c:pt idx="265">
                  <c:v>0.61035858861359682</c:v>
                </c:pt>
                <c:pt idx="266">
                  <c:v>0.61374637535529064</c:v>
                </c:pt>
                <c:pt idx="267">
                  <c:v>0.61125434239614462</c:v>
                </c:pt>
                <c:pt idx="268">
                  <c:v>0.60658608710631556</c:v>
                </c:pt>
                <c:pt idx="269">
                  <c:v>0.60658608710631556</c:v>
                </c:pt>
                <c:pt idx="270">
                  <c:v>0.60658608710631556</c:v>
                </c:pt>
                <c:pt idx="271">
                  <c:v>0.60477161149551406</c:v>
                </c:pt>
                <c:pt idx="272">
                  <c:v>0.60542620079814191</c:v>
                </c:pt>
                <c:pt idx="273">
                  <c:v>0.60542620079814191</c:v>
                </c:pt>
                <c:pt idx="274">
                  <c:v>0.60415721627286489</c:v>
                </c:pt>
                <c:pt idx="275">
                  <c:v>0.59701989606959793</c:v>
                </c:pt>
                <c:pt idx="276">
                  <c:v>0.59701989606959793</c:v>
                </c:pt>
                <c:pt idx="277">
                  <c:v>0.59701989606959793</c:v>
                </c:pt>
                <c:pt idx="278">
                  <c:v>0.60685596164336664</c:v>
                </c:pt>
                <c:pt idx="279">
                  <c:v>0.60685596164336664</c:v>
                </c:pt>
                <c:pt idx="280">
                  <c:v>0.60685596164336664</c:v>
                </c:pt>
                <c:pt idx="281">
                  <c:v>0.60844649880853563</c:v>
                </c:pt>
                <c:pt idx="282">
                  <c:v>0.61170221928741964</c:v>
                </c:pt>
                <c:pt idx="283">
                  <c:v>0.61170221928741964</c:v>
                </c:pt>
                <c:pt idx="284">
                  <c:v>0.61170221928741964</c:v>
                </c:pt>
                <c:pt idx="285">
                  <c:v>0.60939967270535289</c:v>
                </c:pt>
                <c:pt idx="286">
                  <c:v>0.61481438948063727</c:v>
                </c:pt>
                <c:pt idx="287">
                  <c:v>0.61932186845052306</c:v>
                </c:pt>
                <c:pt idx="288">
                  <c:v>0.61776578335391163</c:v>
                </c:pt>
                <c:pt idx="289">
                  <c:v>0.6164680887714985</c:v>
                </c:pt>
                <c:pt idx="290">
                  <c:v>0.6164680887714985</c:v>
                </c:pt>
                <c:pt idx="291">
                  <c:v>0.6164680887714985</c:v>
                </c:pt>
                <c:pt idx="292">
                  <c:v>0.61576182136602675</c:v>
                </c:pt>
                <c:pt idx="293">
                  <c:v>0.61819643421090664</c:v>
                </c:pt>
                <c:pt idx="294">
                  <c:v>0.61704803192558977</c:v>
                </c:pt>
                <c:pt idx="295">
                  <c:v>0.61272429732135614</c:v>
                </c:pt>
                <c:pt idx="296">
                  <c:v>0.61435502856651159</c:v>
                </c:pt>
                <c:pt idx="297">
                  <c:v>0.61435502856651159</c:v>
                </c:pt>
                <c:pt idx="298">
                  <c:v>0.61435502856651159</c:v>
                </c:pt>
                <c:pt idx="299">
                  <c:v>0.60991071172231837</c:v>
                </c:pt>
                <c:pt idx="300">
                  <c:v>0.61078923947059305</c:v>
                </c:pt>
                <c:pt idx="301">
                  <c:v>0.61874766730786235</c:v>
                </c:pt>
                <c:pt idx="302">
                  <c:v>0.61487755160632984</c:v>
                </c:pt>
                <c:pt idx="303">
                  <c:v>0.6235479888605</c:v>
                </c:pt>
                <c:pt idx="304">
                  <c:v>0.6235479888605</c:v>
                </c:pt>
                <c:pt idx="305">
                  <c:v>0.6235479888605</c:v>
                </c:pt>
                <c:pt idx="306">
                  <c:v>0.62507536389997664</c:v>
                </c:pt>
                <c:pt idx="307">
                  <c:v>0.62417386810599984</c:v>
                </c:pt>
                <c:pt idx="308">
                  <c:v>0.62755591283626866</c:v>
                </c:pt>
                <c:pt idx="309">
                  <c:v>0.62442077459734402</c:v>
                </c:pt>
                <c:pt idx="310">
                  <c:v>0.6216244150325928</c:v>
                </c:pt>
                <c:pt idx="311">
                  <c:v>0.6216244150325928</c:v>
                </c:pt>
                <c:pt idx="312">
                  <c:v>0.6216244150325928</c:v>
                </c:pt>
                <c:pt idx="313">
                  <c:v>0.61663460710287454</c:v>
                </c:pt>
                <c:pt idx="314">
                  <c:v>0.62759036490482889</c:v>
                </c:pt>
                <c:pt idx="315">
                  <c:v>0.62913496597858565</c:v>
                </c:pt>
                <c:pt idx="316">
                  <c:v>0.62943929258419951</c:v>
                </c:pt>
                <c:pt idx="317">
                  <c:v>0.62726881226494113</c:v>
                </c:pt>
                <c:pt idx="318">
                  <c:v>0.62726881226494113</c:v>
                </c:pt>
                <c:pt idx="319">
                  <c:v>0.62726881226494113</c:v>
                </c:pt>
                <c:pt idx="320">
                  <c:v>0.62305991788923965</c:v>
                </c:pt>
                <c:pt idx="321">
                  <c:v>0.61951709683902489</c:v>
                </c:pt>
                <c:pt idx="322">
                  <c:v>0.61854669690792918</c:v>
                </c:pt>
                <c:pt idx="323">
                  <c:v>0.61744997272544955</c:v>
                </c:pt>
                <c:pt idx="324">
                  <c:v>0.61998219976457969</c:v>
                </c:pt>
                <c:pt idx="325">
                  <c:v>0.61998219976457969</c:v>
                </c:pt>
                <c:pt idx="326">
                  <c:v>0.61998219976457969</c:v>
                </c:pt>
                <c:pt idx="327">
                  <c:v>0.63039246648101199</c:v>
                </c:pt>
                <c:pt idx="328">
                  <c:v>0.62660273893945262</c:v>
                </c:pt>
                <c:pt idx="329">
                  <c:v>0.62635009043668355</c:v>
                </c:pt>
                <c:pt idx="330">
                  <c:v>0.63549711463926062</c:v>
                </c:pt>
                <c:pt idx="331">
                  <c:v>0.63423387212540983</c:v>
                </c:pt>
                <c:pt idx="332">
                  <c:v>0.63423387212540983</c:v>
                </c:pt>
                <c:pt idx="333">
                  <c:v>0.63423387212540983</c:v>
                </c:pt>
                <c:pt idx="334">
                  <c:v>0.63810398782693756</c:v>
                </c:pt>
                <c:pt idx="335">
                  <c:v>0.64596480146995683</c:v>
                </c:pt>
                <c:pt idx="336">
                  <c:v>0.64117022192874362</c:v>
                </c:pt>
                <c:pt idx="337">
                  <c:v>0.63854612270678612</c:v>
                </c:pt>
                <c:pt idx="338">
                  <c:v>0.63856334874106246</c:v>
                </c:pt>
                <c:pt idx="339">
                  <c:v>0.63856334874106246</c:v>
                </c:pt>
                <c:pt idx="340">
                  <c:v>0.63856334874106246</c:v>
                </c:pt>
                <c:pt idx="341">
                  <c:v>0.63605408974763844</c:v>
                </c:pt>
                <c:pt idx="342">
                  <c:v>0.64071086101461561</c:v>
                </c:pt>
                <c:pt idx="343">
                  <c:v>0.63576698917631047</c:v>
                </c:pt>
                <c:pt idx="344">
                  <c:v>0.62227326232379765</c:v>
                </c:pt>
                <c:pt idx="345">
                  <c:v>0.62586776147684753</c:v>
                </c:pt>
                <c:pt idx="346">
                  <c:v>0.62586776147684753</c:v>
                </c:pt>
                <c:pt idx="347">
                  <c:v>0.62586776147684753</c:v>
                </c:pt>
                <c:pt idx="348">
                  <c:v>0.62226752031236565</c:v>
                </c:pt>
                <c:pt idx="349">
                  <c:v>0.61352243690965169</c:v>
                </c:pt>
                <c:pt idx="350">
                  <c:v>0.61744997272544977</c:v>
                </c:pt>
                <c:pt idx="351">
                  <c:v>0.62402457580890824</c:v>
                </c:pt>
                <c:pt idx="352">
                  <c:v>0.62663144899658874</c:v>
                </c:pt>
                <c:pt idx="353">
                  <c:v>0.62663144899658874</c:v>
                </c:pt>
                <c:pt idx="354">
                  <c:v>0.62663144899658874</c:v>
                </c:pt>
                <c:pt idx="355">
                  <c:v>0.62605724785392569</c:v>
                </c:pt>
                <c:pt idx="356">
                  <c:v>0.63154661077775787</c:v>
                </c:pt>
                <c:pt idx="357">
                  <c:v>0.62910051391002564</c:v>
                </c:pt>
                <c:pt idx="358">
                  <c:v>0.62855502282450015</c:v>
                </c:pt>
                <c:pt idx="359">
                  <c:v>0.62584479343114419</c:v>
                </c:pt>
                <c:pt idx="360">
                  <c:v>0.62584479343114419</c:v>
                </c:pt>
                <c:pt idx="361">
                  <c:v>0.62584479343114419</c:v>
                </c:pt>
                <c:pt idx="362">
                  <c:v>0.63095518360082015</c:v>
                </c:pt>
                <c:pt idx="363">
                  <c:v>0.62970342510982102</c:v>
                </c:pt>
                <c:pt idx="364">
                  <c:v>0.62954839080130021</c:v>
                </c:pt>
                <c:pt idx="365">
                  <c:v>0.62747552467629664</c:v>
                </c:pt>
                <c:pt idx="366">
                  <c:v>0.62584479343114441</c:v>
                </c:pt>
                <c:pt idx="367">
                  <c:v>0.62584479343114441</c:v>
                </c:pt>
                <c:pt idx="368">
                  <c:v>0.62584479343114441</c:v>
                </c:pt>
                <c:pt idx="369">
                  <c:v>0.62121099020987536</c:v>
                </c:pt>
                <c:pt idx="370">
                  <c:v>0.61868450518216767</c:v>
                </c:pt>
                <c:pt idx="371">
                  <c:v>0.61310327007551224</c:v>
                </c:pt>
                <c:pt idx="372">
                  <c:v>0.60473141741552761</c:v>
                </c:pt>
                <c:pt idx="373">
                  <c:v>0.60047658694841077</c:v>
                </c:pt>
                <c:pt idx="374">
                  <c:v>0.60047658694841077</c:v>
                </c:pt>
                <c:pt idx="375">
                  <c:v>0.60047658694841077</c:v>
                </c:pt>
                <c:pt idx="376">
                  <c:v>0.60453618902701556</c:v>
                </c:pt>
                <c:pt idx="377">
                  <c:v>0.59464844535040962</c:v>
                </c:pt>
                <c:pt idx="378">
                  <c:v>0.60051678102839656</c:v>
                </c:pt>
                <c:pt idx="379">
                  <c:v>0.60630472854641293</c:v>
                </c:pt>
                <c:pt idx="380">
                  <c:v>0.60298010393040991</c:v>
                </c:pt>
                <c:pt idx="381">
                  <c:v>0.60298010393040991</c:v>
                </c:pt>
                <c:pt idx="382">
                  <c:v>0.60298010393040991</c:v>
                </c:pt>
                <c:pt idx="383">
                  <c:v>0.59925928052597111</c:v>
                </c:pt>
                <c:pt idx="384">
                  <c:v>0.59279951767104488</c:v>
                </c:pt>
                <c:pt idx="385">
                  <c:v>0.59060606930608051</c:v>
                </c:pt>
                <c:pt idx="386">
                  <c:v>0.59971864144009923</c:v>
                </c:pt>
                <c:pt idx="387">
                  <c:v>0.60176279750797002</c:v>
                </c:pt>
                <c:pt idx="388">
                  <c:v>0.60176279750797002</c:v>
                </c:pt>
                <c:pt idx="389">
                  <c:v>0.60176279750797002</c:v>
                </c:pt>
                <c:pt idx="390">
                  <c:v>0.59188653785421119</c:v>
                </c:pt>
                <c:pt idx="391">
                  <c:v>0.60563865522092764</c:v>
                </c:pt>
                <c:pt idx="392">
                  <c:v>0.60562142918664763</c:v>
                </c:pt>
                <c:pt idx="393">
                  <c:v>0.60973845137952465</c:v>
                </c:pt>
                <c:pt idx="394">
                  <c:v>0.61497516580058365</c:v>
                </c:pt>
                <c:pt idx="395">
                  <c:v>0.61497516580058365</c:v>
                </c:pt>
                <c:pt idx="396">
                  <c:v>0.61497516580058365</c:v>
                </c:pt>
                <c:pt idx="397">
                  <c:v>0.61632453848583668</c:v>
                </c:pt>
                <c:pt idx="398">
                  <c:v>0.61414257414372564</c:v>
                </c:pt>
                <c:pt idx="399">
                  <c:v>0.61824237030231954</c:v>
                </c:pt>
                <c:pt idx="400">
                  <c:v>0.60862450116276001</c:v>
                </c:pt>
                <c:pt idx="401">
                  <c:v>0.60862450116276001</c:v>
                </c:pt>
                <c:pt idx="402">
                  <c:v>0.60862450116276001</c:v>
                </c:pt>
                <c:pt idx="403">
                  <c:v>0.60862450116276001</c:v>
                </c:pt>
                <c:pt idx="404">
                  <c:v>0.60502425999828235</c:v>
                </c:pt>
                <c:pt idx="405">
                  <c:v>0.6022853205477906</c:v>
                </c:pt>
                <c:pt idx="406">
                  <c:v>0.60539174872958446</c:v>
                </c:pt>
                <c:pt idx="407">
                  <c:v>0.59744480491516438</c:v>
                </c:pt>
                <c:pt idx="408">
                  <c:v>0.60040194079986453</c:v>
                </c:pt>
                <c:pt idx="409">
                  <c:v>0.60040194079986453</c:v>
                </c:pt>
                <c:pt idx="410">
                  <c:v>0.60040194079986453</c:v>
                </c:pt>
                <c:pt idx="411">
                  <c:v>0.60113691826246951</c:v>
                </c:pt>
                <c:pt idx="412">
                  <c:v>0.60567310728948975</c:v>
                </c:pt>
                <c:pt idx="413">
                  <c:v>0.60830869053429926</c:v>
                </c:pt>
                <c:pt idx="414">
                  <c:v>0.62229623036950521</c:v>
                </c:pt>
                <c:pt idx="415">
                  <c:v>0.62154976888404323</c:v>
                </c:pt>
                <c:pt idx="416">
                  <c:v>0.62154976888404323</c:v>
                </c:pt>
                <c:pt idx="417">
                  <c:v>0.62154976888404323</c:v>
                </c:pt>
                <c:pt idx="418">
                  <c:v>0.62115357009560745</c:v>
                </c:pt>
                <c:pt idx="419">
                  <c:v>0.62341592259768963</c:v>
                </c:pt>
                <c:pt idx="420">
                  <c:v>0.62195170968390745</c:v>
                </c:pt>
                <c:pt idx="421">
                  <c:v>0.62304269185495986</c:v>
                </c:pt>
                <c:pt idx="422">
                  <c:v>0.62639028451666912</c:v>
                </c:pt>
                <c:pt idx="423">
                  <c:v>0.62639028451666912</c:v>
                </c:pt>
                <c:pt idx="424">
                  <c:v>0.62639028451666912</c:v>
                </c:pt>
                <c:pt idx="425">
                  <c:v>0.62823347018460862</c:v>
                </c:pt>
                <c:pt idx="426">
                  <c:v>0.63205764979472612</c:v>
                </c:pt>
                <c:pt idx="427">
                  <c:v>0.63399844965691865</c:v>
                </c:pt>
                <c:pt idx="428">
                  <c:v>0.63263759294881561</c:v>
                </c:pt>
                <c:pt idx="429">
                  <c:v>0.63191984152049119</c:v>
                </c:pt>
                <c:pt idx="430">
                  <c:v>0.63191984152049119</c:v>
                </c:pt>
                <c:pt idx="431">
                  <c:v>0.63191984152049119</c:v>
                </c:pt>
                <c:pt idx="432">
                  <c:v>0.62625247624243163</c:v>
                </c:pt>
                <c:pt idx="433">
                  <c:v>0.62419683615170996</c:v>
                </c:pt>
                <c:pt idx="434">
                  <c:v>0.63236197640033665</c:v>
                </c:pt>
                <c:pt idx="435">
                  <c:v>0.63881599724384086</c:v>
                </c:pt>
                <c:pt idx="436">
                  <c:v>0.63532485429646524</c:v>
                </c:pt>
                <c:pt idx="437">
                  <c:v>0.63532485429646524</c:v>
                </c:pt>
                <c:pt idx="438">
                  <c:v>0.63532485429646524</c:v>
                </c:pt>
                <c:pt idx="439">
                  <c:v>0.63949355459217905</c:v>
                </c:pt>
                <c:pt idx="440">
                  <c:v>0.63710487783871228</c:v>
                </c:pt>
                <c:pt idx="441">
                  <c:v>0.63918348597513952</c:v>
                </c:pt>
                <c:pt idx="442">
                  <c:v>0.63282707932589433</c:v>
                </c:pt>
                <c:pt idx="443">
                  <c:v>0.63545117854784783</c:v>
                </c:pt>
                <c:pt idx="444">
                  <c:v>0.63545117854784783</c:v>
                </c:pt>
                <c:pt idx="445">
                  <c:v>0.63545117854784783</c:v>
                </c:pt>
                <c:pt idx="446">
                  <c:v>0.62817030805891561</c:v>
                </c:pt>
                <c:pt idx="447">
                  <c:v>0.6233068243805856</c:v>
                </c:pt>
                <c:pt idx="448">
                  <c:v>0.62006832993597849</c:v>
                </c:pt>
                <c:pt idx="449">
                  <c:v>0.61424018833797733</c:v>
                </c:pt>
                <c:pt idx="450">
                  <c:v>0.61469380724068312</c:v>
                </c:pt>
                <c:pt idx="451">
                  <c:v>0.61469380724068312</c:v>
                </c:pt>
                <c:pt idx="452">
                  <c:v>0.61469380724068312</c:v>
                </c:pt>
                <c:pt idx="453">
                  <c:v>0.62397289770606879</c:v>
                </c:pt>
                <c:pt idx="454">
                  <c:v>0.62403605983176158</c:v>
                </c:pt>
                <c:pt idx="455">
                  <c:v>0.62591943957969065</c:v>
                </c:pt>
                <c:pt idx="456">
                  <c:v>0.62376044328328728</c:v>
                </c:pt>
                <c:pt idx="457">
                  <c:v>0.61986735953604799</c:v>
                </c:pt>
                <c:pt idx="458">
                  <c:v>0.61986735953604799</c:v>
                </c:pt>
                <c:pt idx="459">
                  <c:v>0.61986735953604799</c:v>
                </c:pt>
                <c:pt idx="460">
                  <c:v>0.62142918664408731</c:v>
                </c:pt>
                <c:pt idx="461">
                  <c:v>0.61918980218771102</c:v>
                </c:pt>
                <c:pt idx="462">
                  <c:v>0.61054233297924476</c:v>
                </c:pt>
                <c:pt idx="463">
                  <c:v>0.60676408946054061</c:v>
                </c:pt>
                <c:pt idx="464">
                  <c:v>0.62018891217593763</c:v>
                </c:pt>
                <c:pt idx="465">
                  <c:v>0.62018891217593763</c:v>
                </c:pt>
                <c:pt idx="466">
                  <c:v>0.62018891217593763</c:v>
                </c:pt>
                <c:pt idx="467">
                  <c:v>0.63039246648101244</c:v>
                </c:pt>
                <c:pt idx="468">
                  <c:v>0.64763572679510151</c:v>
                </c:pt>
                <c:pt idx="469">
                  <c:v>0.64496569148173022</c:v>
                </c:pt>
                <c:pt idx="470">
                  <c:v>0.64981769113720755</c:v>
                </c:pt>
                <c:pt idx="471">
                  <c:v>0.65394045534151279</c:v>
                </c:pt>
                <c:pt idx="472">
                  <c:v>0.65394045534151279</c:v>
                </c:pt>
                <c:pt idx="473">
                  <c:v>0.65394045534151279</c:v>
                </c:pt>
                <c:pt idx="474">
                  <c:v>0.64808360368637641</c:v>
                </c:pt>
                <c:pt idx="475">
                  <c:v>0.64644138841836563</c:v>
                </c:pt>
                <c:pt idx="476">
                  <c:v>0.64316269989377561</c:v>
                </c:pt>
                <c:pt idx="477">
                  <c:v>0.6455571186586686</c:v>
                </c:pt>
                <c:pt idx="478">
                  <c:v>0.65328586603888095</c:v>
                </c:pt>
                <c:pt idx="479">
                  <c:v>0.65328586603888095</c:v>
                </c:pt>
                <c:pt idx="480">
                  <c:v>0.65328586603888095</c:v>
                </c:pt>
                <c:pt idx="481">
                  <c:v>0.65671384686055989</c:v>
                </c:pt>
                <c:pt idx="482">
                  <c:v>0.65721340185467225</c:v>
                </c:pt>
                <c:pt idx="483">
                  <c:v>0.65387155120439333</c:v>
                </c:pt>
                <c:pt idx="484">
                  <c:v>0.65919439579685002</c:v>
                </c:pt>
                <c:pt idx="485">
                  <c:v>0.65868909879131088</c:v>
                </c:pt>
                <c:pt idx="486">
                  <c:v>0.65868909879131088</c:v>
                </c:pt>
                <c:pt idx="487">
                  <c:v>0.65868909879131088</c:v>
                </c:pt>
                <c:pt idx="488">
                  <c:v>0.66467227469783252</c:v>
                </c:pt>
                <c:pt idx="489">
                  <c:v>0.65959633659671424</c:v>
                </c:pt>
                <c:pt idx="490">
                  <c:v>0.66532112198903492</c:v>
                </c:pt>
                <c:pt idx="491">
                  <c:v>0.67305561138067227</c:v>
                </c:pt>
                <c:pt idx="492">
                  <c:v>0.67305561138067227</c:v>
                </c:pt>
                <c:pt idx="493">
                  <c:v>0.67305561138067227</c:v>
                </c:pt>
                <c:pt idx="494">
                  <c:v>0.67305561138067227</c:v>
                </c:pt>
                <c:pt idx="495">
                  <c:v>0.66878929689070676</c:v>
                </c:pt>
                <c:pt idx="496">
                  <c:v>0.66947259625046884</c:v>
                </c:pt>
                <c:pt idx="497">
                  <c:v>0.66455169245787482</c:v>
                </c:pt>
                <c:pt idx="498">
                  <c:v>0.6666073325486005</c:v>
                </c:pt>
                <c:pt idx="499">
                  <c:v>0.67067841865006039</c:v>
                </c:pt>
                <c:pt idx="500">
                  <c:v>0.67067841865006039</c:v>
                </c:pt>
                <c:pt idx="501">
                  <c:v>0.67067841865006039</c:v>
                </c:pt>
                <c:pt idx="502">
                  <c:v>0.67434756395165452</c:v>
                </c:pt>
                <c:pt idx="503">
                  <c:v>0.66712411357699186</c:v>
                </c:pt>
                <c:pt idx="504">
                  <c:v>0.67118945766702665</c:v>
                </c:pt>
                <c:pt idx="505">
                  <c:v>0.67307857942637794</c:v>
                </c:pt>
                <c:pt idx="506">
                  <c:v>0.6720392753581641</c:v>
                </c:pt>
                <c:pt idx="507">
                  <c:v>0.6720392753581641</c:v>
                </c:pt>
                <c:pt idx="508">
                  <c:v>0.6720392753581641</c:v>
                </c:pt>
                <c:pt idx="509">
                  <c:v>0.68456260227958265</c:v>
                </c:pt>
                <c:pt idx="510">
                  <c:v>0.68952944216359646</c:v>
                </c:pt>
                <c:pt idx="511">
                  <c:v>0.68618759151330933</c:v>
                </c:pt>
                <c:pt idx="512">
                  <c:v>0.69489822284746583</c:v>
                </c:pt>
                <c:pt idx="513">
                  <c:v>0.69489822284746583</c:v>
                </c:pt>
                <c:pt idx="514">
                  <c:v>0.69489822284746583</c:v>
                </c:pt>
                <c:pt idx="515">
                  <c:v>0.69489822284746583</c:v>
                </c:pt>
                <c:pt idx="516">
                  <c:v>0.71195773879590252</c:v>
                </c:pt>
                <c:pt idx="517">
                  <c:v>0.70415434526714948</c:v>
                </c:pt>
                <c:pt idx="518">
                  <c:v>0.70163934426229724</c:v>
                </c:pt>
                <c:pt idx="519">
                  <c:v>0.70232264362206309</c:v>
                </c:pt>
                <c:pt idx="520">
                  <c:v>0.69864201429761164</c:v>
                </c:pt>
                <c:pt idx="521">
                  <c:v>0.69864201429761164</c:v>
                </c:pt>
                <c:pt idx="522">
                  <c:v>0.69864201429761164</c:v>
                </c:pt>
                <c:pt idx="523">
                  <c:v>0.69242915793402671</c:v>
                </c:pt>
                <c:pt idx="524">
                  <c:v>0.69562745829864703</c:v>
                </c:pt>
                <c:pt idx="525">
                  <c:v>0.69545519795584632</c:v>
                </c:pt>
                <c:pt idx="526">
                  <c:v>0.7016967643765637</c:v>
                </c:pt>
                <c:pt idx="527">
                  <c:v>0.69919898940599134</c:v>
                </c:pt>
                <c:pt idx="528">
                  <c:v>0.69919898940599134</c:v>
                </c:pt>
                <c:pt idx="529">
                  <c:v>0.69919898940599134</c:v>
                </c:pt>
                <c:pt idx="530">
                  <c:v>0.69960667221728234</c:v>
                </c:pt>
                <c:pt idx="531">
                  <c:v>0.69708592920100187</c:v>
                </c:pt>
                <c:pt idx="532">
                  <c:v>0.69175160058569074</c:v>
                </c:pt>
                <c:pt idx="533">
                  <c:v>0.69360627027648292</c:v>
                </c:pt>
                <c:pt idx="534">
                  <c:v>0.69137262783153219</c:v>
                </c:pt>
                <c:pt idx="535">
                  <c:v>0.69137262783153219</c:v>
                </c:pt>
                <c:pt idx="536">
                  <c:v>0.69137262783153219</c:v>
                </c:pt>
                <c:pt idx="537">
                  <c:v>0.68629668973041458</c:v>
                </c:pt>
                <c:pt idx="538">
                  <c:v>0.68794464700985281</c:v>
                </c:pt>
                <c:pt idx="539">
                  <c:v>0.69568487841291082</c:v>
                </c:pt>
                <c:pt idx="540">
                  <c:v>0.70202405902788223</c:v>
                </c:pt>
                <c:pt idx="541">
                  <c:v>0.70870201831701962</c:v>
                </c:pt>
                <c:pt idx="542">
                  <c:v>0.70870201831701962</c:v>
                </c:pt>
                <c:pt idx="543">
                  <c:v>0.70870201831701962</c:v>
                </c:pt>
                <c:pt idx="544">
                  <c:v>0.69118888346588314</c:v>
                </c:pt>
                <c:pt idx="545">
                  <c:v>0.6852860957193313</c:v>
                </c:pt>
                <c:pt idx="546">
                  <c:v>0.68197869713760984</c:v>
                </c:pt>
                <c:pt idx="547">
                  <c:v>0.68306967930866469</c:v>
                </c:pt>
                <c:pt idx="548">
                  <c:v>0.68306967930866469</c:v>
                </c:pt>
                <c:pt idx="549">
                  <c:v>0.68306967930866469</c:v>
                </c:pt>
                <c:pt idx="550">
                  <c:v>0.68306967930866469</c:v>
                </c:pt>
                <c:pt idx="551">
                  <c:v>0.68306967930866469</c:v>
                </c:pt>
                <c:pt idx="552">
                  <c:v>0.68681921277023594</c:v>
                </c:pt>
                <c:pt idx="553">
                  <c:v>0.68022164164106969</c:v>
                </c:pt>
                <c:pt idx="554">
                  <c:v>0.67696017915075934</c:v>
                </c:pt>
                <c:pt idx="555">
                  <c:v>0.67260773448939837</c:v>
                </c:pt>
                <c:pt idx="556">
                  <c:v>0.67260773448939837</c:v>
                </c:pt>
                <c:pt idx="557">
                  <c:v>0.67260773448939837</c:v>
                </c:pt>
                <c:pt idx="558">
                  <c:v>0.66961614653613577</c:v>
                </c:pt>
                <c:pt idx="559">
                  <c:v>0.67068990267291184</c:v>
                </c:pt>
                <c:pt idx="560">
                  <c:v>0.67193017714105563</c:v>
                </c:pt>
                <c:pt idx="561">
                  <c:v>0.66279463696133434</c:v>
                </c:pt>
                <c:pt idx="562">
                  <c:v>0.65611093566076462</c:v>
                </c:pt>
                <c:pt idx="563">
                  <c:v>0.65611093566076462</c:v>
                </c:pt>
                <c:pt idx="564">
                  <c:v>0.65611093566076462</c:v>
                </c:pt>
                <c:pt idx="565">
                  <c:v>0.65105222359392978</c:v>
                </c:pt>
                <c:pt idx="566">
                  <c:v>0.65253366254199163</c:v>
                </c:pt>
                <c:pt idx="567">
                  <c:v>0.65332606011886263</c:v>
                </c:pt>
                <c:pt idx="568">
                  <c:v>0.64941000832591911</c:v>
                </c:pt>
                <c:pt idx="569">
                  <c:v>0.64373690103643555</c:v>
                </c:pt>
                <c:pt idx="570">
                  <c:v>0.64373690103643555</c:v>
                </c:pt>
                <c:pt idx="571">
                  <c:v>0.64373690103643555</c:v>
                </c:pt>
                <c:pt idx="572">
                  <c:v>0.64746346645230068</c:v>
                </c:pt>
                <c:pt idx="573">
                  <c:v>0.65522666590106748</c:v>
                </c:pt>
                <c:pt idx="574">
                  <c:v>0.65328586603888095</c:v>
                </c:pt>
                <c:pt idx="575">
                  <c:v>0.66186443111022064</c:v>
                </c:pt>
                <c:pt idx="576">
                  <c:v>0.66599293732594977</c:v>
                </c:pt>
                <c:pt idx="577">
                  <c:v>0.66599293732594977</c:v>
                </c:pt>
                <c:pt idx="578">
                  <c:v>0.66599293732594977</c:v>
                </c:pt>
                <c:pt idx="579">
                  <c:v>0.6534925784502339</c:v>
                </c:pt>
                <c:pt idx="580">
                  <c:v>0.65344664235882477</c:v>
                </c:pt>
                <c:pt idx="581">
                  <c:v>0.65027131003991212</c:v>
                </c:pt>
                <c:pt idx="582">
                  <c:v>0.63663977491315726</c:v>
                </c:pt>
                <c:pt idx="583">
                  <c:v>0.63624357612472182</c:v>
                </c:pt>
                <c:pt idx="584">
                  <c:v>0.63624357612472182</c:v>
                </c:pt>
                <c:pt idx="585">
                  <c:v>0.63624357612472182</c:v>
                </c:pt>
                <c:pt idx="586">
                  <c:v>0.63531911228503846</c:v>
                </c:pt>
                <c:pt idx="587">
                  <c:v>0.62415664207172061</c:v>
                </c:pt>
                <c:pt idx="588">
                  <c:v>0.62682093537366634</c:v>
                </c:pt>
                <c:pt idx="589">
                  <c:v>0.62571272716832982</c:v>
                </c:pt>
                <c:pt idx="590">
                  <c:v>0.62567253308834592</c:v>
                </c:pt>
                <c:pt idx="591">
                  <c:v>0.62567253308834592</c:v>
                </c:pt>
                <c:pt idx="592">
                  <c:v>0.62567253308834592</c:v>
                </c:pt>
                <c:pt idx="593">
                  <c:v>0.62628118629956364</c:v>
                </c:pt>
                <c:pt idx="594">
                  <c:v>0.62218713215239563</c:v>
                </c:pt>
                <c:pt idx="595">
                  <c:v>0.63306824380580773</c:v>
                </c:pt>
                <c:pt idx="596">
                  <c:v>0.63574976314203313</c:v>
                </c:pt>
                <c:pt idx="597">
                  <c:v>0.6373288162843509</c:v>
                </c:pt>
                <c:pt idx="598">
                  <c:v>0.6373288162843509</c:v>
                </c:pt>
                <c:pt idx="599">
                  <c:v>0.6373288162843509</c:v>
                </c:pt>
                <c:pt idx="600">
                  <c:v>0.63779391920990414</c:v>
                </c:pt>
                <c:pt idx="601">
                  <c:v>0.64006775573483643</c:v>
                </c:pt>
                <c:pt idx="602">
                  <c:v>0.63798914759840952</c:v>
                </c:pt>
                <c:pt idx="603">
                  <c:v>0.64228417214550715</c:v>
                </c:pt>
                <c:pt idx="604">
                  <c:v>0.64146306451150092</c:v>
                </c:pt>
                <c:pt idx="605">
                  <c:v>0.64146306451150092</c:v>
                </c:pt>
                <c:pt idx="606">
                  <c:v>0.64146306451150092</c:v>
                </c:pt>
                <c:pt idx="607">
                  <c:v>0.63956245872929551</c:v>
                </c:pt>
                <c:pt idx="608">
                  <c:v>0.63580144124487492</c:v>
                </c:pt>
                <c:pt idx="609">
                  <c:v>0.64020556400907724</c:v>
                </c:pt>
                <c:pt idx="610">
                  <c:v>0.63654216071890157</c:v>
                </c:pt>
                <c:pt idx="611">
                  <c:v>0.64203152364273464</c:v>
                </c:pt>
                <c:pt idx="612">
                  <c:v>0.64203152364273464</c:v>
                </c:pt>
                <c:pt idx="613">
                  <c:v>0.64203152364273464</c:v>
                </c:pt>
                <c:pt idx="614">
                  <c:v>0.64691223335534764</c:v>
                </c:pt>
                <c:pt idx="615">
                  <c:v>0.65076512302259981</c:v>
                </c:pt>
                <c:pt idx="616">
                  <c:v>0.64599925353852405</c:v>
                </c:pt>
                <c:pt idx="617">
                  <c:v>0.64254256265970422</c:v>
                </c:pt>
                <c:pt idx="618">
                  <c:v>0.6474979185208628</c:v>
                </c:pt>
                <c:pt idx="619">
                  <c:v>0.6474979185208628</c:v>
                </c:pt>
                <c:pt idx="620">
                  <c:v>0.6474979185208628</c:v>
                </c:pt>
                <c:pt idx="621">
                  <c:v>0.64459820275042834</c:v>
                </c:pt>
                <c:pt idx="622">
                  <c:v>0.65051247451982674</c:v>
                </c:pt>
                <c:pt idx="623">
                  <c:v>0.6491803278688556</c:v>
                </c:pt>
                <c:pt idx="624">
                  <c:v>0.64789985932072691</c:v>
                </c:pt>
                <c:pt idx="625">
                  <c:v>0.64087737934598765</c:v>
                </c:pt>
                <c:pt idx="626">
                  <c:v>0.64087737934598765</c:v>
                </c:pt>
                <c:pt idx="627">
                  <c:v>0.64087737934598765</c:v>
                </c:pt>
                <c:pt idx="628">
                  <c:v>0.64117596394017373</c:v>
                </c:pt>
                <c:pt idx="629">
                  <c:v>0.64970859292010574</c:v>
                </c:pt>
                <c:pt idx="630">
                  <c:v>0.64905400361747334</c:v>
                </c:pt>
                <c:pt idx="631">
                  <c:v>0.63987252734633215</c:v>
                </c:pt>
                <c:pt idx="632">
                  <c:v>0.63313714794292497</c:v>
                </c:pt>
                <c:pt idx="633">
                  <c:v>0.63313714794292497</c:v>
                </c:pt>
                <c:pt idx="634">
                  <c:v>0.63313714794292497</c:v>
                </c:pt>
                <c:pt idx="635">
                  <c:v>0.63889638540381133</c:v>
                </c:pt>
                <c:pt idx="636">
                  <c:v>0.64861186873762122</c:v>
                </c:pt>
                <c:pt idx="637">
                  <c:v>0.67133300795268869</c:v>
                </c:pt>
                <c:pt idx="638">
                  <c:v>0.67133300795268869</c:v>
                </c:pt>
                <c:pt idx="639">
                  <c:v>0.67117797364417553</c:v>
                </c:pt>
                <c:pt idx="640">
                  <c:v>0.67117797364417553</c:v>
                </c:pt>
                <c:pt idx="641">
                  <c:v>0.67117797364417553</c:v>
                </c:pt>
                <c:pt idx="642">
                  <c:v>0.67252734632942379</c:v>
                </c:pt>
                <c:pt idx="643">
                  <c:v>0.66077344893916823</c:v>
                </c:pt>
                <c:pt idx="644">
                  <c:v>0.66077344893916823</c:v>
                </c:pt>
                <c:pt idx="645">
                  <c:v>0.66077344893916823</c:v>
                </c:pt>
                <c:pt idx="646">
                  <c:v>0.6606758347449172</c:v>
                </c:pt>
                <c:pt idx="647">
                  <c:v>0.6606758347449172</c:v>
                </c:pt>
                <c:pt idx="648">
                  <c:v>0.6606758347449172</c:v>
                </c:pt>
                <c:pt idx="649">
                  <c:v>0.65351554649594013</c:v>
                </c:pt>
                <c:pt idx="650">
                  <c:v>0.65040337630272171</c:v>
                </c:pt>
                <c:pt idx="651">
                  <c:v>0.65390600327294934</c:v>
                </c:pt>
                <c:pt idx="652">
                  <c:v>0.66123280985329425</c:v>
                </c:pt>
                <c:pt idx="653">
                  <c:v>0.66226637191008253</c:v>
                </c:pt>
                <c:pt idx="654">
                  <c:v>0.66226637191008253</c:v>
                </c:pt>
                <c:pt idx="655">
                  <c:v>0.66226637191008253</c:v>
                </c:pt>
                <c:pt idx="656">
                  <c:v>0.6629209612127156</c:v>
                </c:pt>
                <c:pt idx="657">
                  <c:v>0.66658436450288794</c:v>
                </c:pt>
                <c:pt idx="658">
                  <c:v>0.66596422726881865</c:v>
                </c:pt>
                <c:pt idx="659">
                  <c:v>0.66947259625046962</c:v>
                </c:pt>
                <c:pt idx="660">
                  <c:v>0.67359536045477331</c:v>
                </c:pt>
                <c:pt idx="661">
                  <c:v>0.67359536045477331</c:v>
                </c:pt>
                <c:pt idx="662">
                  <c:v>0.67359536045477331</c:v>
                </c:pt>
                <c:pt idx="663">
                  <c:v>0.67483563492291665</c:v>
                </c:pt>
                <c:pt idx="664">
                  <c:v>0.67085642100428255</c:v>
                </c:pt>
                <c:pt idx="665">
                  <c:v>0.6740317533231972</c:v>
                </c:pt>
                <c:pt idx="666">
                  <c:v>0.67318767764348653</c:v>
                </c:pt>
                <c:pt idx="667">
                  <c:v>0.67932014584709277</c:v>
                </c:pt>
                <c:pt idx="668">
                  <c:v>0.67932014584709277</c:v>
                </c:pt>
                <c:pt idx="669">
                  <c:v>0.67932014584709277</c:v>
                </c:pt>
                <c:pt idx="670">
                  <c:v>0.67837845597313273</c:v>
                </c:pt>
                <c:pt idx="671">
                  <c:v>0.67891246303580577</c:v>
                </c:pt>
                <c:pt idx="672">
                  <c:v>0.66679681892567588</c:v>
                </c:pt>
                <c:pt idx="673">
                  <c:v>0.66876632884499676</c:v>
                </c:pt>
                <c:pt idx="674">
                  <c:v>0.66898452527920771</c:v>
                </c:pt>
                <c:pt idx="675">
                  <c:v>0.66898452527920771</c:v>
                </c:pt>
                <c:pt idx="676">
                  <c:v>0.66898452527920771</c:v>
                </c:pt>
                <c:pt idx="677">
                  <c:v>0.66752031236542753</c:v>
                </c:pt>
                <c:pt idx="678">
                  <c:v>0.66417271970371461</c:v>
                </c:pt>
                <c:pt idx="679">
                  <c:v>0.66501105337200106</c:v>
                </c:pt>
                <c:pt idx="680">
                  <c:v>0.67489879704861233</c:v>
                </c:pt>
                <c:pt idx="681">
                  <c:v>0.68141023800637601</c:v>
                </c:pt>
                <c:pt idx="682">
                  <c:v>0.68141023800637601</c:v>
                </c:pt>
                <c:pt idx="683">
                  <c:v>0.68141023800637601</c:v>
                </c:pt>
                <c:pt idx="684">
                  <c:v>0.6776262524762483</c:v>
                </c:pt>
                <c:pt idx="685">
                  <c:v>0.67408917343745967</c:v>
                </c:pt>
                <c:pt idx="686">
                  <c:v>0.68033073985817483</c:v>
                </c:pt>
                <c:pt idx="687">
                  <c:v>0.67945795412133125</c:v>
                </c:pt>
                <c:pt idx="688">
                  <c:v>0.68003215526399152</c:v>
                </c:pt>
                <c:pt idx="689">
                  <c:v>0.68003215526399152</c:v>
                </c:pt>
                <c:pt idx="690">
                  <c:v>0.68003215526399152</c:v>
                </c:pt>
                <c:pt idx="691">
                  <c:v>0.67655823835090056</c:v>
                </c:pt>
                <c:pt idx="692">
                  <c:v>0.6758290028997227</c:v>
                </c:pt>
                <c:pt idx="693">
                  <c:v>0.66806580345095357</c:v>
                </c:pt>
                <c:pt idx="694">
                  <c:v>0.66877207085642365</c:v>
                </c:pt>
                <c:pt idx="695">
                  <c:v>0.66362148660676534</c:v>
                </c:pt>
                <c:pt idx="696">
                  <c:v>0.66362148660676534</c:v>
                </c:pt>
                <c:pt idx="697">
                  <c:v>0.66362148660676534</c:v>
                </c:pt>
                <c:pt idx="698">
                  <c:v>0.66220895179581674</c:v>
                </c:pt>
                <c:pt idx="699">
                  <c:v>0.66640062013723655</c:v>
                </c:pt>
                <c:pt idx="700">
                  <c:v>0.66997789325601365</c:v>
                </c:pt>
                <c:pt idx="701">
                  <c:v>0.67360684447762365</c:v>
                </c:pt>
                <c:pt idx="702">
                  <c:v>0.6636559386753248</c:v>
                </c:pt>
                <c:pt idx="703">
                  <c:v>0.6636559386753248</c:v>
                </c:pt>
                <c:pt idx="704">
                  <c:v>0.6636559386753248</c:v>
                </c:pt>
                <c:pt idx="705">
                  <c:v>0.65563434871235637</c:v>
                </c:pt>
                <c:pt idx="706">
                  <c:v>0.66151991042462621</c:v>
                </c:pt>
                <c:pt idx="707">
                  <c:v>0.66308173753266064</c:v>
                </c:pt>
                <c:pt idx="708">
                  <c:v>0.65257959863340709</c:v>
                </c:pt>
                <c:pt idx="709">
                  <c:v>0.65546783038098655</c:v>
                </c:pt>
                <c:pt idx="710">
                  <c:v>0.65546783038098655</c:v>
                </c:pt>
                <c:pt idx="711">
                  <c:v>0.65546783038098655</c:v>
                </c:pt>
                <c:pt idx="712">
                  <c:v>0.65376245298728364</c:v>
                </c:pt>
                <c:pt idx="713">
                  <c:v>0.65170107088513596</c:v>
                </c:pt>
                <c:pt idx="714">
                  <c:v>0.66332290201257982</c:v>
                </c:pt>
                <c:pt idx="715">
                  <c:v>0.67339439005484092</c:v>
                </c:pt>
                <c:pt idx="716">
                  <c:v>0.67614481352818956</c:v>
                </c:pt>
                <c:pt idx="717">
                  <c:v>0.67614481352818956</c:v>
                </c:pt>
                <c:pt idx="718">
                  <c:v>0.67614481352818956</c:v>
                </c:pt>
                <c:pt idx="719">
                  <c:v>0.66823232178231995</c:v>
                </c:pt>
                <c:pt idx="720">
                  <c:v>0.6689672992449277</c:v>
                </c:pt>
                <c:pt idx="721">
                  <c:v>0.67432459590594751</c:v>
                </c:pt>
                <c:pt idx="722">
                  <c:v>0.67345755218053316</c:v>
                </c:pt>
                <c:pt idx="723">
                  <c:v>0.66835864603371142</c:v>
                </c:pt>
                <c:pt idx="724">
                  <c:v>0.66835864603371142</c:v>
                </c:pt>
                <c:pt idx="725">
                  <c:v>0.66835864603371142</c:v>
                </c:pt>
                <c:pt idx="726">
                  <c:v>0.67838419798455663</c:v>
                </c:pt>
                <c:pt idx="727">
                  <c:v>0.67983118486406013</c:v>
                </c:pt>
                <c:pt idx="728">
                  <c:v>0.67613907151675645</c:v>
                </c:pt>
                <c:pt idx="729">
                  <c:v>0.67423846573454882</c:v>
                </c:pt>
                <c:pt idx="730">
                  <c:v>0.67814303350464289</c:v>
                </c:pt>
                <c:pt idx="731">
                  <c:v>0.67814303350464289</c:v>
                </c:pt>
                <c:pt idx="732">
                  <c:v>0.67814303350464289</c:v>
                </c:pt>
                <c:pt idx="733">
                  <c:v>0.67687979099078943</c:v>
                </c:pt>
                <c:pt idx="734">
                  <c:v>0.6827538686802006</c:v>
                </c:pt>
                <c:pt idx="735">
                  <c:v>0.66508569952054686</c:v>
                </c:pt>
                <c:pt idx="736">
                  <c:v>0.6644483362521949</c:v>
                </c:pt>
                <c:pt idx="737">
                  <c:v>0.6624845683442927</c:v>
                </c:pt>
                <c:pt idx="738">
                  <c:v>0.6624845683442927</c:v>
                </c:pt>
                <c:pt idx="739">
                  <c:v>0.6624845683442927</c:v>
                </c:pt>
                <c:pt idx="740">
                  <c:v>0.66919697970199099</c:v>
                </c:pt>
                <c:pt idx="741">
                  <c:v>0.66264534466424063</c:v>
                </c:pt>
                <c:pt idx="742">
                  <c:v>0.65735695214033663</c:v>
                </c:pt>
                <c:pt idx="743">
                  <c:v>0.65255088857626953</c:v>
                </c:pt>
                <c:pt idx="744">
                  <c:v>0.64734862622377154</c:v>
                </c:pt>
                <c:pt idx="745">
                  <c:v>0.64734862622377154</c:v>
                </c:pt>
                <c:pt idx="746">
                  <c:v>0.64734862622377154</c:v>
                </c:pt>
                <c:pt idx="747">
                  <c:v>0.66582067698315339</c:v>
                </c:pt>
                <c:pt idx="748">
                  <c:v>0.65971117682524283</c:v>
                </c:pt>
                <c:pt idx="749">
                  <c:v>0.67024776779305961</c:v>
                </c:pt>
                <c:pt idx="750">
                  <c:v>0.67188998306106762</c:v>
                </c:pt>
                <c:pt idx="751">
                  <c:v>0.67986563693262114</c:v>
                </c:pt>
                <c:pt idx="752">
                  <c:v>0.67986563693262114</c:v>
                </c:pt>
                <c:pt idx="753">
                  <c:v>0.67986563693262114</c:v>
                </c:pt>
                <c:pt idx="754">
                  <c:v>0.67667307857943204</c:v>
                </c:pt>
                <c:pt idx="755">
                  <c:v>0.68824323160403422</c:v>
                </c:pt>
                <c:pt idx="756">
                  <c:v>0.69113146335161368</c:v>
                </c:pt>
                <c:pt idx="757">
                  <c:v>0.68758290028997249</c:v>
                </c:pt>
                <c:pt idx="758">
                  <c:v>0.68951221612931168</c:v>
                </c:pt>
                <c:pt idx="759">
                  <c:v>0.68951221612931168</c:v>
                </c:pt>
                <c:pt idx="760">
                  <c:v>0.68951221612931168</c:v>
                </c:pt>
                <c:pt idx="761">
                  <c:v>0.69415176136200651</c:v>
                </c:pt>
                <c:pt idx="762">
                  <c:v>0.6874738020728679</c:v>
                </c:pt>
                <c:pt idx="763">
                  <c:v>0.68929401969510362</c:v>
                </c:pt>
                <c:pt idx="764">
                  <c:v>0.68539519393643733</c:v>
                </c:pt>
                <c:pt idx="765">
                  <c:v>0.68539519393643733</c:v>
                </c:pt>
                <c:pt idx="766">
                  <c:v>0.68539519393643733</c:v>
                </c:pt>
                <c:pt idx="767">
                  <c:v>0.68539519393643733</c:v>
                </c:pt>
                <c:pt idx="768">
                  <c:v>0.67822916367603925</c:v>
                </c:pt>
                <c:pt idx="769">
                  <c:v>0.67065545060435283</c:v>
                </c:pt>
                <c:pt idx="770">
                  <c:v>0.6629037351784367</c:v>
                </c:pt>
                <c:pt idx="771">
                  <c:v>0.6726134765008237</c:v>
                </c:pt>
                <c:pt idx="772">
                  <c:v>0.67121816772415488</c:v>
                </c:pt>
                <c:pt idx="773">
                  <c:v>0.67121816772415488</c:v>
                </c:pt>
                <c:pt idx="774">
                  <c:v>0.67121816772415488</c:v>
                </c:pt>
                <c:pt idx="775">
                  <c:v>0.667640894605387</c:v>
                </c:pt>
                <c:pt idx="776">
                  <c:v>0.66832419396514764</c:v>
                </c:pt>
                <c:pt idx="777">
                  <c:v>0.67958427837271562</c:v>
                </c:pt>
                <c:pt idx="778">
                  <c:v>0.68420085555970578</c:v>
                </c:pt>
                <c:pt idx="779">
                  <c:v>0.68935718182079075</c:v>
                </c:pt>
                <c:pt idx="780">
                  <c:v>0.68935718182079075</c:v>
                </c:pt>
                <c:pt idx="781">
                  <c:v>0.68935718182079075</c:v>
                </c:pt>
                <c:pt idx="782">
                  <c:v>0.67917659556142662</c:v>
                </c:pt>
                <c:pt idx="783">
                  <c:v>0.68240360598317662</c:v>
                </c:pt>
                <c:pt idx="784">
                  <c:v>0.68015847951537711</c:v>
                </c:pt>
                <c:pt idx="785">
                  <c:v>0.69101662312308165</c:v>
                </c:pt>
                <c:pt idx="786">
                  <c:v>0.68199592317189084</c:v>
                </c:pt>
                <c:pt idx="787">
                  <c:v>0.68199592317189084</c:v>
                </c:pt>
                <c:pt idx="788">
                  <c:v>0.68199592317189084</c:v>
                </c:pt>
                <c:pt idx="789">
                  <c:v>0.69497861100743663</c:v>
                </c:pt>
                <c:pt idx="790">
                  <c:v>0.687043151215874</c:v>
                </c:pt>
                <c:pt idx="791">
                  <c:v>0.69283109873388993</c:v>
                </c:pt>
                <c:pt idx="792">
                  <c:v>0.68203037524044752</c:v>
                </c:pt>
                <c:pt idx="793">
                  <c:v>0.68323619764003429</c:v>
                </c:pt>
                <c:pt idx="794">
                  <c:v>0.68323619764003429</c:v>
                </c:pt>
                <c:pt idx="795">
                  <c:v>0.68323619764003429</c:v>
                </c:pt>
                <c:pt idx="796">
                  <c:v>0.69101088111165232</c:v>
                </c:pt>
                <c:pt idx="797">
                  <c:v>0.69319858746519236</c:v>
                </c:pt>
                <c:pt idx="798">
                  <c:v>0.69331916970514618</c:v>
                </c:pt>
                <c:pt idx="799">
                  <c:v>0.68976486463208164</c:v>
                </c:pt>
                <c:pt idx="800">
                  <c:v>0.68952370015216358</c:v>
                </c:pt>
                <c:pt idx="801">
                  <c:v>0.68952370015216358</c:v>
                </c:pt>
                <c:pt idx="802">
                  <c:v>0.68952370015216358</c:v>
                </c:pt>
                <c:pt idx="803">
                  <c:v>0.68572823059918553</c:v>
                </c:pt>
                <c:pt idx="804">
                  <c:v>0.69314690936234957</c:v>
                </c:pt>
                <c:pt idx="805">
                  <c:v>0.68873704458671969</c:v>
                </c:pt>
                <c:pt idx="806">
                  <c:v>0.68865665642674923</c:v>
                </c:pt>
                <c:pt idx="807">
                  <c:v>0.68261031839453656</c:v>
                </c:pt>
                <c:pt idx="808">
                  <c:v>0.68261031839453656</c:v>
                </c:pt>
                <c:pt idx="809">
                  <c:v>0.68261031839453656</c:v>
                </c:pt>
                <c:pt idx="810">
                  <c:v>0.6822256036289539</c:v>
                </c:pt>
                <c:pt idx="811">
                  <c:v>0.67646636616806921</c:v>
                </c:pt>
                <c:pt idx="812">
                  <c:v>0.67282018891217665</c:v>
                </c:pt>
                <c:pt idx="813">
                  <c:v>0.67368723263759878</c:v>
                </c:pt>
                <c:pt idx="814">
                  <c:v>0.66995492521030164</c:v>
                </c:pt>
                <c:pt idx="815">
                  <c:v>0.66995492521030164</c:v>
                </c:pt>
                <c:pt idx="816">
                  <c:v>0.66995492521030164</c:v>
                </c:pt>
                <c:pt idx="817">
                  <c:v>0.66295541328127705</c:v>
                </c:pt>
                <c:pt idx="818">
                  <c:v>0.65863742068847131</c:v>
                </c:pt>
                <c:pt idx="819">
                  <c:v>0.65452614050701996</c:v>
                </c:pt>
                <c:pt idx="820">
                  <c:v>0.66494214923487982</c:v>
                </c:pt>
                <c:pt idx="821">
                  <c:v>0.65914845970543701</c:v>
                </c:pt>
                <c:pt idx="822">
                  <c:v>0.65914845970543701</c:v>
                </c:pt>
                <c:pt idx="823">
                  <c:v>0.65914845970543701</c:v>
                </c:pt>
                <c:pt idx="824">
                  <c:v>0.67265941259223583</c:v>
                </c:pt>
                <c:pt idx="825">
                  <c:v>0.66683127099423178</c:v>
                </c:pt>
                <c:pt idx="826">
                  <c:v>0.66769257270822235</c:v>
                </c:pt>
                <c:pt idx="827">
                  <c:v>0.67210817949527979</c:v>
                </c:pt>
                <c:pt idx="828">
                  <c:v>0.66659010651431483</c:v>
                </c:pt>
                <c:pt idx="829">
                  <c:v>0.66659010651431483</c:v>
                </c:pt>
                <c:pt idx="830">
                  <c:v>0.66659010651431483</c:v>
                </c:pt>
                <c:pt idx="831">
                  <c:v>0.66568861072033803</c:v>
                </c:pt>
                <c:pt idx="832">
                  <c:v>0.65457207659843586</c:v>
                </c:pt>
                <c:pt idx="833">
                  <c:v>0.65315954178748825</c:v>
                </c:pt>
                <c:pt idx="834">
                  <c:v>0.66013608567081061</c:v>
                </c:pt>
                <c:pt idx="835">
                  <c:v>0.65756366455169268</c:v>
                </c:pt>
                <c:pt idx="836">
                  <c:v>0.65756366455169268</c:v>
                </c:pt>
                <c:pt idx="837">
                  <c:v>0.65756366455169268</c:v>
                </c:pt>
                <c:pt idx="838">
                  <c:v>0.64736011024661955</c:v>
                </c:pt>
                <c:pt idx="839">
                  <c:v>0.64745772444087402</c:v>
                </c:pt>
                <c:pt idx="840">
                  <c:v>0.65727082196893583</c:v>
                </c:pt>
                <c:pt idx="841">
                  <c:v>0.66544744624042118</c:v>
                </c:pt>
                <c:pt idx="842">
                  <c:v>0.6685768424679166</c:v>
                </c:pt>
                <c:pt idx="843">
                  <c:v>0.6685768424679166</c:v>
                </c:pt>
                <c:pt idx="844">
                  <c:v>0.6685768424679166</c:v>
                </c:pt>
                <c:pt idx="845">
                  <c:v>0.65700668944331264</c:v>
                </c:pt>
                <c:pt idx="846">
                  <c:v>0.67117223163274164</c:v>
                </c:pt>
                <c:pt idx="847">
                  <c:v>0.68653211219890342</c:v>
                </c:pt>
                <c:pt idx="848">
                  <c:v>0.68653211219890342</c:v>
                </c:pt>
                <c:pt idx="849">
                  <c:v>0.68653211219890342</c:v>
                </c:pt>
                <c:pt idx="850">
                  <c:v>0.68653211219890342</c:v>
                </c:pt>
                <c:pt idx="851">
                  <c:v>0.68653211219890342</c:v>
                </c:pt>
                <c:pt idx="852">
                  <c:v>0.67489879704861055</c:v>
                </c:pt>
                <c:pt idx="853">
                  <c:v>0.66327122390973836</c:v>
                </c:pt>
                <c:pt idx="854">
                  <c:v>0.64897361545749876</c:v>
                </c:pt>
                <c:pt idx="855">
                  <c:v>0.65261405070196132</c:v>
                </c:pt>
                <c:pt idx="856">
                  <c:v>0.65392322930722668</c:v>
                </c:pt>
                <c:pt idx="857">
                  <c:v>0.65392322930722668</c:v>
                </c:pt>
                <c:pt idx="858">
                  <c:v>0.65392322930722668</c:v>
                </c:pt>
                <c:pt idx="859">
                  <c:v>0.65156326261089526</c:v>
                </c:pt>
                <c:pt idx="860">
                  <c:v>0.6489563894232151</c:v>
                </c:pt>
                <c:pt idx="861">
                  <c:v>0.63840831443254664</c:v>
                </c:pt>
                <c:pt idx="862">
                  <c:v>0.64348425253366515</c:v>
                </c:pt>
                <c:pt idx="863">
                  <c:v>0.64646435646406963</c:v>
                </c:pt>
                <c:pt idx="864">
                  <c:v>0.64646435646406963</c:v>
                </c:pt>
                <c:pt idx="865">
                  <c:v>0.64646435646406963</c:v>
                </c:pt>
                <c:pt idx="866">
                  <c:v>0.63824179610117837</c:v>
                </c:pt>
                <c:pt idx="867">
                  <c:v>0.63463581292527027</c:v>
                </c:pt>
                <c:pt idx="868">
                  <c:v>0.6306164049266455</c:v>
                </c:pt>
                <c:pt idx="869">
                  <c:v>0.63271798110878263</c:v>
                </c:pt>
                <c:pt idx="870">
                  <c:v>0.62223881025523264</c:v>
                </c:pt>
                <c:pt idx="871">
                  <c:v>0.62223881025523264</c:v>
                </c:pt>
                <c:pt idx="872">
                  <c:v>0.62223881025523264</c:v>
                </c:pt>
                <c:pt idx="873">
                  <c:v>0.62055065889581162</c:v>
                </c:pt>
                <c:pt idx="874">
                  <c:v>0.62830237432172487</c:v>
                </c:pt>
                <c:pt idx="875">
                  <c:v>0.62699319571645917</c:v>
                </c:pt>
                <c:pt idx="876">
                  <c:v>0.61811030403950562</c:v>
                </c:pt>
                <c:pt idx="877">
                  <c:v>0.61811030403950562</c:v>
                </c:pt>
                <c:pt idx="878">
                  <c:v>0.61811030403950562</c:v>
                </c:pt>
                <c:pt idx="879">
                  <c:v>0.61811030403950562</c:v>
                </c:pt>
                <c:pt idx="880">
                  <c:v>0.61390715167523191</c:v>
                </c:pt>
                <c:pt idx="881">
                  <c:v>0.61457896701214443</c:v>
                </c:pt>
                <c:pt idx="882">
                  <c:v>0.60671241135769871</c:v>
                </c:pt>
                <c:pt idx="883">
                  <c:v>0.60550658895811216</c:v>
                </c:pt>
                <c:pt idx="884">
                  <c:v>0.60664350722058391</c:v>
                </c:pt>
                <c:pt idx="885">
                  <c:v>0.60664350722058391</c:v>
                </c:pt>
                <c:pt idx="886">
                  <c:v>0.60664350722058391</c:v>
                </c:pt>
                <c:pt idx="887">
                  <c:v>0.61045046079641696</c:v>
                </c:pt>
                <c:pt idx="888">
                  <c:v>0.60658608710631257</c:v>
                </c:pt>
                <c:pt idx="889">
                  <c:v>0.60629324452355904</c:v>
                </c:pt>
                <c:pt idx="890">
                  <c:v>0.60577646349516479</c:v>
                </c:pt>
                <c:pt idx="891">
                  <c:v>0.60206138210215054</c:v>
                </c:pt>
                <c:pt idx="892">
                  <c:v>0.60206138210215054</c:v>
                </c:pt>
                <c:pt idx="893">
                  <c:v>0.60206138210215054</c:v>
                </c:pt>
                <c:pt idx="894">
                  <c:v>0.60261261519910692</c:v>
                </c:pt>
                <c:pt idx="895">
                  <c:v>0.60616117826074478</c:v>
                </c:pt>
                <c:pt idx="896">
                  <c:v>0.60917573425971383</c:v>
                </c:pt>
                <c:pt idx="897">
                  <c:v>0.61659441302288542</c:v>
                </c:pt>
                <c:pt idx="898">
                  <c:v>0.61827682237088044</c:v>
                </c:pt>
                <c:pt idx="899">
                  <c:v>0.61827682237088044</c:v>
                </c:pt>
                <c:pt idx="900">
                  <c:v>0.61827682237088044</c:v>
                </c:pt>
                <c:pt idx="901">
                  <c:v>0.61244868077287484</c:v>
                </c:pt>
                <c:pt idx="902">
                  <c:v>0.61799546381097581</c:v>
                </c:pt>
                <c:pt idx="903">
                  <c:v>0.62375470127185562</c:v>
                </c:pt>
                <c:pt idx="904">
                  <c:v>0.60361746719876064</c:v>
                </c:pt>
                <c:pt idx="905">
                  <c:v>0.60361746719876064</c:v>
                </c:pt>
                <c:pt idx="906">
                  <c:v>0.60361746719876064</c:v>
                </c:pt>
                <c:pt idx="907">
                  <c:v>0.60361746719876064</c:v>
                </c:pt>
                <c:pt idx="908">
                  <c:v>0.60361746719876064</c:v>
                </c:pt>
                <c:pt idx="909">
                  <c:v>0.59722660848094933</c:v>
                </c:pt>
                <c:pt idx="910">
                  <c:v>0.60202118802216442</c:v>
                </c:pt>
                <c:pt idx="911">
                  <c:v>0.59664092331543772</c:v>
                </c:pt>
                <c:pt idx="912">
                  <c:v>0.59905256811460783</c:v>
                </c:pt>
                <c:pt idx="913">
                  <c:v>0.59905256811460783</c:v>
                </c:pt>
                <c:pt idx="914">
                  <c:v>0.59905256811460783</c:v>
                </c:pt>
                <c:pt idx="915">
                  <c:v>0.60001148402285343</c:v>
                </c:pt>
                <c:pt idx="916">
                  <c:v>0.59828888059487262</c:v>
                </c:pt>
                <c:pt idx="917">
                  <c:v>0.59484367373891089</c:v>
                </c:pt>
                <c:pt idx="918">
                  <c:v>0.58714937842726256</c:v>
                </c:pt>
                <c:pt idx="919">
                  <c:v>0.5926387413510954</c:v>
                </c:pt>
                <c:pt idx="920">
                  <c:v>0.5926387413510954</c:v>
                </c:pt>
                <c:pt idx="921">
                  <c:v>0.5926387413510954</c:v>
                </c:pt>
                <c:pt idx="922">
                  <c:v>0.58862507536390063</c:v>
                </c:pt>
                <c:pt idx="923">
                  <c:v>0.58520283655364469</c:v>
                </c:pt>
                <c:pt idx="924">
                  <c:v>0.57738795900203599</c:v>
                </c:pt>
                <c:pt idx="925">
                  <c:v>0.5785306192759323</c:v>
                </c:pt>
                <c:pt idx="926">
                  <c:v>0.57463179351726912</c:v>
                </c:pt>
                <c:pt idx="927">
                  <c:v>0.57463179351726912</c:v>
                </c:pt>
                <c:pt idx="928">
                  <c:v>0.57463179351726912</c:v>
                </c:pt>
                <c:pt idx="929">
                  <c:v>0.58234905687462302</c:v>
                </c:pt>
                <c:pt idx="930">
                  <c:v>0.58681634176451725</c:v>
                </c:pt>
                <c:pt idx="931">
                  <c:v>0.60932502655680598</c:v>
                </c:pt>
                <c:pt idx="932">
                  <c:v>0.6187189572507269</c:v>
                </c:pt>
                <c:pt idx="933">
                  <c:v>0.6117883494588171</c:v>
                </c:pt>
                <c:pt idx="934">
                  <c:v>0.6117883494588171</c:v>
                </c:pt>
                <c:pt idx="935">
                  <c:v>0.6117883494588171</c:v>
                </c:pt>
                <c:pt idx="936">
                  <c:v>0.61293100973270898</c:v>
                </c:pt>
                <c:pt idx="937">
                  <c:v>0.61359134104676838</c:v>
                </c:pt>
                <c:pt idx="938">
                  <c:v>0.61434928655508392</c:v>
                </c:pt>
                <c:pt idx="939">
                  <c:v>0.61000832591656828</c:v>
                </c:pt>
                <c:pt idx="940">
                  <c:v>0.61328701444115863</c:v>
                </c:pt>
                <c:pt idx="941">
                  <c:v>0.61328701444115863</c:v>
                </c:pt>
                <c:pt idx="942">
                  <c:v>0.61328701444115863</c:v>
                </c:pt>
                <c:pt idx="943">
                  <c:v>0.60237719273061319</c:v>
                </c:pt>
                <c:pt idx="944">
                  <c:v>0.61240848669289083</c:v>
                </c:pt>
                <c:pt idx="945">
                  <c:v>0.61844334070224483</c:v>
                </c:pt>
                <c:pt idx="946">
                  <c:v>0.61726048634836772</c:v>
                </c:pt>
                <c:pt idx="947">
                  <c:v>0.61042749275071062</c:v>
                </c:pt>
                <c:pt idx="948">
                  <c:v>0.61042749275071062</c:v>
                </c:pt>
                <c:pt idx="949">
                  <c:v>0.61042749275071062</c:v>
                </c:pt>
                <c:pt idx="950">
                  <c:v>0.60565588125520364</c:v>
                </c:pt>
                <c:pt idx="951">
                  <c:v>0.60068329935976561</c:v>
                </c:pt>
                <c:pt idx="952">
                  <c:v>0.59287990583101158</c:v>
                </c:pt>
                <c:pt idx="953">
                  <c:v>0.5885963653067624</c:v>
                </c:pt>
                <c:pt idx="954">
                  <c:v>0.59437282880192543</c:v>
                </c:pt>
                <c:pt idx="955">
                  <c:v>0.59437282880192543</c:v>
                </c:pt>
                <c:pt idx="956">
                  <c:v>0.59437282880192543</c:v>
                </c:pt>
                <c:pt idx="957">
                  <c:v>0.60148143894806361</c:v>
                </c:pt>
                <c:pt idx="958">
                  <c:v>0.60871637334558504</c:v>
                </c:pt>
                <c:pt idx="959">
                  <c:v>0.60645402084350164</c:v>
                </c:pt>
                <c:pt idx="960">
                  <c:v>0.60040768281128853</c:v>
                </c:pt>
                <c:pt idx="961">
                  <c:v>0.59888030777181156</c:v>
                </c:pt>
                <c:pt idx="962">
                  <c:v>0.59888030777181156</c:v>
                </c:pt>
                <c:pt idx="963">
                  <c:v>0.59888030777181156</c:v>
                </c:pt>
                <c:pt idx="964">
                  <c:v>0.58873991559243177</c:v>
                </c:pt>
                <c:pt idx="965">
                  <c:v>0.6017800235422468</c:v>
                </c:pt>
                <c:pt idx="966">
                  <c:v>0.59947173494875239</c:v>
                </c:pt>
                <c:pt idx="967">
                  <c:v>0.60551233096953849</c:v>
                </c:pt>
                <c:pt idx="968">
                  <c:v>0.60450173695845832</c:v>
                </c:pt>
                <c:pt idx="969">
                  <c:v>0.60450173695845832</c:v>
                </c:pt>
                <c:pt idx="970">
                  <c:v>0.60450173695845832</c:v>
                </c:pt>
                <c:pt idx="971">
                  <c:v>0.61544026872613444</c:v>
                </c:pt>
                <c:pt idx="972">
                  <c:v>0.62551175676839565</c:v>
                </c:pt>
                <c:pt idx="973">
                  <c:v>0.6341936780454217</c:v>
                </c:pt>
                <c:pt idx="974">
                  <c:v>0.62821050213890062</c:v>
                </c:pt>
                <c:pt idx="975">
                  <c:v>0.61976974534179363</c:v>
                </c:pt>
                <c:pt idx="976">
                  <c:v>0.61976974534179363</c:v>
                </c:pt>
                <c:pt idx="977">
                  <c:v>0.61976974534179363</c:v>
                </c:pt>
                <c:pt idx="978">
                  <c:v>0.61820791823375765</c:v>
                </c:pt>
                <c:pt idx="979">
                  <c:v>0.61190893169877791</c:v>
                </c:pt>
                <c:pt idx="980">
                  <c:v>0.60961786913955962</c:v>
                </c:pt>
                <c:pt idx="981">
                  <c:v>0.60896327983692455</c:v>
                </c:pt>
                <c:pt idx="982">
                  <c:v>0.61743274669116555</c:v>
                </c:pt>
                <c:pt idx="983">
                  <c:v>0.61743274669116555</c:v>
                </c:pt>
                <c:pt idx="984">
                  <c:v>0.61743274669116555</c:v>
                </c:pt>
                <c:pt idx="985">
                  <c:v>0.62527633429990481</c:v>
                </c:pt>
                <c:pt idx="986">
                  <c:v>0.63577847319916536</c:v>
                </c:pt>
                <c:pt idx="987">
                  <c:v>0.63505497975940961</c:v>
                </c:pt>
                <c:pt idx="988">
                  <c:v>0.63423961413683394</c:v>
                </c:pt>
                <c:pt idx="989">
                  <c:v>0.63253423674313292</c:v>
                </c:pt>
                <c:pt idx="990">
                  <c:v>0.63253423674313292</c:v>
                </c:pt>
                <c:pt idx="991">
                  <c:v>0.63253423674313292</c:v>
                </c:pt>
                <c:pt idx="992">
                  <c:v>0.62404754385461181</c:v>
                </c:pt>
                <c:pt idx="993">
                  <c:v>0.62566679107691359</c:v>
                </c:pt>
                <c:pt idx="994">
                  <c:v>0.61865005311360877</c:v>
                </c:pt>
                <c:pt idx="995">
                  <c:v>0.62718842410496323</c:v>
                </c:pt>
                <c:pt idx="996">
                  <c:v>0.62390399356894866</c:v>
                </c:pt>
                <c:pt idx="997">
                  <c:v>0.62390399356894866</c:v>
                </c:pt>
                <c:pt idx="998">
                  <c:v>0.62390399356894866</c:v>
                </c:pt>
                <c:pt idx="999">
                  <c:v>0.61992477965031323</c:v>
                </c:pt>
                <c:pt idx="1000">
                  <c:v>0.61948264477046078</c:v>
                </c:pt>
                <c:pt idx="1001">
                  <c:v>0.62164738307829448</c:v>
                </c:pt>
                <c:pt idx="1002">
                  <c:v>0.6273377164020556</c:v>
                </c:pt>
                <c:pt idx="1003">
                  <c:v>0.6273377164020556</c:v>
                </c:pt>
                <c:pt idx="1004">
                  <c:v>0.6273377164020556</c:v>
                </c:pt>
                <c:pt idx="1005">
                  <c:v>0.6273377164020556</c:v>
                </c:pt>
                <c:pt idx="1006">
                  <c:v>0.63047859665240924</c:v>
                </c:pt>
                <c:pt idx="1007">
                  <c:v>0.6225201688151355</c:v>
                </c:pt>
                <c:pt idx="1008">
                  <c:v>0.61968361517039672</c:v>
                </c:pt>
                <c:pt idx="1009">
                  <c:v>0.61968361517039672</c:v>
                </c:pt>
                <c:pt idx="1010">
                  <c:v>0.61968361517039672</c:v>
                </c:pt>
                <c:pt idx="1011">
                  <c:v>0.61968361517039672</c:v>
                </c:pt>
                <c:pt idx="1012">
                  <c:v>0.61968361517039672</c:v>
                </c:pt>
                <c:pt idx="1013">
                  <c:v>0.61835721053085091</c:v>
                </c:pt>
                <c:pt idx="1014">
                  <c:v>0.61935632051907774</c:v>
                </c:pt>
                <c:pt idx="1015">
                  <c:v>0.61624415032586077</c:v>
                </c:pt>
                <c:pt idx="1016">
                  <c:v>0.61906921994774744</c:v>
                </c:pt>
                <c:pt idx="1017">
                  <c:v>0.61980419741035264</c:v>
                </c:pt>
                <c:pt idx="1018">
                  <c:v>0.61980419741035264</c:v>
                </c:pt>
                <c:pt idx="1019">
                  <c:v>0.61980419741035264</c:v>
                </c:pt>
                <c:pt idx="1020">
                  <c:v>0.60806752605437664</c:v>
                </c:pt>
                <c:pt idx="1021">
                  <c:v>0.61072607734489792</c:v>
                </c:pt>
                <c:pt idx="1022">
                  <c:v>0.6063047285464096</c:v>
                </c:pt>
                <c:pt idx="1023">
                  <c:v>0.61093278975624687</c:v>
                </c:pt>
                <c:pt idx="1024">
                  <c:v>0.60031581062846551</c:v>
                </c:pt>
                <c:pt idx="1025">
                  <c:v>0.60031581062846551</c:v>
                </c:pt>
                <c:pt idx="1026">
                  <c:v>0.60031581062846551</c:v>
                </c:pt>
                <c:pt idx="1027">
                  <c:v>0.60543768482099158</c:v>
                </c:pt>
                <c:pt idx="1028">
                  <c:v>0.59797306996640642</c:v>
                </c:pt>
                <c:pt idx="1029">
                  <c:v>0.60288823174758244</c:v>
                </c:pt>
                <c:pt idx="1030">
                  <c:v>0.5845769573081443</c:v>
                </c:pt>
                <c:pt idx="1031">
                  <c:v>0.58950360311216732</c:v>
                </c:pt>
                <c:pt idx="1032">
                  <c:v>0.58950360311216732</c:v>
                </c:pt>
                <c:pt idx="1033">
                  <c:v>0.58950360311216732</c:v>
                </c:pt>
                <c:pt idx="1034">
                  <c:v>0.5977720995664777</c:v>
                </c:pt>
                <c:pt idx="1035">
                  <c:v>0.60022393844563693</c:v>
                </c:pt>
                <c:pt idx="1036">
                  <c:v>0.61238551864718416</c:v>
                </c:pt>
                <c:pt idx="1037">
                  <c:v>0.60632769659211794</c:v>
                </c:pt>
                <c:pt idx="1038">
                  <c:v>0.59746777296086517</c:v>
                </c:pt>
                <c:pt idx="1039">
                  <c:v>0.59746777296086517</c:v>
                </c:pt>
                <c:pt idx="1040">
                  <c:v>0.59746777296086517</c:v>
                </c:pt>
                <c:pt idx="1041">
                  <c:v>0.61068014125348291</c:v>
                </c:pt>
                <c:pt idx="1042">
                  <c:v>0.61046768683069619</c:v>
                </c:pt>
                <c:pt idx="1043">
                  <c:v>0.60523097240963464</c:v>
                </c:pt>
                <c:pt idx="1044">
                  <c:v>0.59897792196606114</c:v>
                </c:pt>
                <c:pt idx="1045">
                  <c:v>0.59456231517900371</c:v>
                </c:pt>
                <c:pt idx="1046">
                  <c:v>0.59456231517900371</c:v>
                </c:pt>
                <c:pt idx="1047">
                  <c:v>0.59456231517900371</c:v>
                </c:pt>
                <c:pt idx="1048">
                  <c:v>0.60003445206856221</c:v>
                </c:pt>
                <c:pt idx="1049">
                  <c:v>0.60604633803221208</c:v>
                </c:pt>
                <c:pt idx="1050">
                  <c:v>0.60754500301455783</c:v>
                </c:pt>
                <c:pt idx="1051">
                  <c:v>0.59780655163503649</c:v>
                </c:pt>
                <c:pt idx="1052">
                  <c:v>0.58629956073612333</c:v>
                </c:pt>
                <c:pt idx="1053">
                  <c:v>0.58629956073612333</c:v>
                </c:pt>
                <c:pt idx="1054">
                  <c:v>0.58629956073612333</c:v>
                </c:pt>
                <c:pt idx="1055">
                  <c:v>0.5978582297378765</c:v>
                </c:pt>
                <c:pt idx="1056">
                  <c:v>0.59904108409175649</c:v>
                </c:pt>
                <c:pt idx="1057">
                  <c:v>0.5896758634549677</c:v>
                </c:pt>
                <c:pt idx="1058">
                  <c:v>0.58335390887427563</c:v>
                </c:pt>
                <c:pt idx="1059">
                  <c:v>0.57965605351554839</c:v>
                </c:pt>
                <c:pt idx="1060">
                  <c:v>0.57965605351554839</c:v>
                </c:pt>
                <c:pt idx="1061">
                  <c:v>0.57965605351554839</c:v>
                </c:pt>
                <c:pt idx="1062">
                  <c:v>0.57417817461456899</c:v>
                </c:pt>
                <c:pt idx="1063">
                  <c:v>0.58424966265682865</c:v>
                </c:pt>
                <c:pt idx="1064">
                  <c:v>0.59104246217449963</c:v>
                </c:pt>
                <c:pt idx="1065">
                  <c:v>0.56723034078837786</c:v>
                </c:pt>
                <c:pt idx="1066">
                  <c:v>0.54496282047601252</c:v>
                </c:pt>
                <c:pt idx="1067">
                  <c:v>0.54496282047601252</c:v>
                </c:pt>
                <c:pt idx="1068">
                  <c:v>0.54496282047601252</c:v>
                </c:pt>
                <c:pt idx="1069">
                  <c:v>0.54940139530877663</c:v>
                </c:pt>
                <c:pt idx="1070">
                  <c:v>0.5691252045591596</c:v>
                </c:pt>
                <c:pt idx="1071">
                  <c:v>0.56205104648158621</c:v>
                </c:pt>
                <c:pt idx="1072">
                  <c:v>0.5505842496626544</c:v>
                </c:pt>
                <c:pt idx="1073">
                  <c:v>0.55399500445006111</c:v>
                </c:pt>
                <c:pt idx="1074">
                  <c:v>0.55399500445006111</c:v>
                </c:pt>
                <c:pt idx="1075">
                  <c:v>0.55399500445006111</c:v>
                </c:pt>
                <c:pt idx="1076">
                  <c:v>0.56291809020699968</c:v>
                </c:pt>
                <c:pt idx="1077">
                  <c:v>0.56174097786454802</c:v>
                </c:pt>
                <c:pt idx="1078">
                  <c:v>0.56438804513220775</c:v>
                </c:pt>
                <c:pt idx="1079">
                  <c:v>0.55365622577588924</c:v>
                </c:pt>
                <c:pt idx="1080">
                  <c:v>0.54575521805288696</c:v>
                </c:pt>
                <c:pt idx="1081">
                  <c:v>0.54575521805288696</c:v>
                </c:pt>
                <c:pt idx="1082">
                  <c:v>0.54575521805288696</c:v>
                </c:pt>
                <c:pt idx="1083">
                  <c:v>0.55149148746806065</c:v>
                </c:pt>
                <c:pt idx="1084">
                  <c:v>0.5382906031983028</c:v>
                </c:pt>
                <c:pt idx="1085">
                  <c:v>0.54861473974333208</c:v>
                </c:pt>
                <c:pt idx="1086">
                  <c:v>0.55269730986764476</c:v>
                </c:pt>
                <c:pt idx="1087">
                  <c:v>0.56188452815021117</c:v>
                </c:pt>
                <c:pt idx="1088">
                  <c:v>0.56188452815021117</c:v>
                </c:pt>
                <c:pt idx="1089">
                  <c:v>0.56188452815021117</c:v>
                </c:pt>
                <c:pt idx="1090">
                  <c:v>0.56616806867445679</c:v>
                </c:pt>
                <c:pt idx="1091">
                  <c:v>0.56569148172604877</c:v>
                </c:pt>
                <c:pt idx="1092">
                  <c:v>0.57610749045390663</c:v>
                </c:pt>
                <c:pt idx="1093">
                  <c:v>0.56401481438948409</c:v>
                </c:pt>
                <c:pt idx="1094">
                  <c:v>0.54968849588010693</c:v>
                </c:pt>
                <c:pt idx="1095">
                  <c:v>0.54968849588010693</c:v>
                </c:pt>
                <c:pt idx="1096">
                  <c:v>0.54968849588010693</c:v>
                </c:pt>
                <c:pt idx="1097">
                  <c:v>0.53687806838735641</c:v>
                </c:pt>
                <c:pt idx="1098">
                  <c:v>0.53941603743791278</c:v>
                </c:pt>
                <c:pt idx="1099">
                  <c:v>0.53411041887973387</c:v>
                </c:pt>
                <c:pt idx="1100">
                  <c:v>0.54751801556085122</c:v>
                </c:pt>
                <c:pt idx="1101">
                  <c:v>0.55431655708994676</c:v>
                </c:pt>
                <c:pt idx="1102">
                  <c:v>0.55431655708994676</c:v>
                </c:pt>
                <c:pt idx="1103">
                  <c:v>0.55431655708994676</c:v>
                </c:pt>
                <c:pt idx="1104">
                  <c:v>0.55443713932990746</c:v>
                </c:pt>
                <c:pt idx="1105">
                  <c:v>0.5419425224656198</c:v>
                </c:pt>
                <c:pt idx="1106">
                  <c:v>0.54796015044069968</c:v>
                </c:pt>
                <c:pt idx="1107">
                  <c:v>0.54883867818896981</c:v>
                </c:pt>
                <c:pt idx="1108">
                  <c:v>0.53864660790674979</c:v>
                </c:pt>
                <c:pt idx="1109">
                  <c:v>0.53864660790674979</c:v>
                </c:pt>
                <c:pt idx="1110">
                  <c:v>0.53864660790674979</c:v>
                </c:pt>
                <c:pt idx="1111">
                  <c:v>0.53323763314289063</c:v>
                </c:pt>
                <c:pt idx="1112">
                  <c:v>0.54463552582469643</c:v>
                </c:pt>
                <c:pt idx="1113">
                  <c:v>0.54828744509201399</c:v>
                </c:pt>
                <c:pt idx="1114">
                  <c:v>0.54933823318308694</c:v>
                </c:pt>
                <c:pt idx="1115">
                  <c:v>0.54079412018029904</c:v>
                </c:pt>
                <c:pt idx="1116">
                  <c:v>0.54079412018029904</c:v>
                </c:pt>
                <c:pt idx="1117">
                  <c:v>0.54079412018029904</c:v>
                </c:pt>
                <c:pt idx="1118">
                  <c:v>0.52784014240188581</c:v>
                </c:pt>
                <c:pt idx="1119">
                  <c:v>0.52755878384197741</c:v>
                </c:pt>
                <c:pt idx="1120">
                  <c:v>0.53439751945106351</c:v>
                </c:pt>
                <c:pt idx="1121">
                  <c:v>0.53645890155321418</c:v>
                </c:pt>
                <c:pt idx="1122">
                  <c:v>0.51950274181045208</c:v>
                </c:pt>
                <c:pt idx="1123">
                  <c:v>0.51950274181045208</c:v>
                </c:pt>
                <c:pt idx="1124">
                  <c:v>0.51950274181045208</c:v>
                </c:pt>
                <c:pt idx="1125">
                  <c:v>0.51047629984783416</c:v>
                </c:pt>
                <c:pt idx="1126">
                  <c:v>0.49973299646866348</c:v>
                </c:pt>
                <c:pt idx="1127">
                  <c:v>0.51524791134334391</c:v>
                </c:pt>
                <c:pt idx="1128">
                  <c:v>0.51701070885130829</c:v>
                </c:pt>
                <c:pt idx="1129">
                  <c:v>0.51701070885130829</c:v>
                </c:pt>
                <c:pt idx="1130">
                  <c:v>0.51701070885130829</c:v>
                </c:pt>
                <c:pt idx="1131">
                  <c:v>0.51701070885130829</c:v>
                </c:pt>
                <c:pt idx="1132">
                  <c:v>0.5197611323246536</c:v>
                </c:pt>
                <c:pt idx="1133">
                  <c:v>0.51551204386896332</c:v>
                </c:pt>
                <c:pt idx="1134">
                  <c:v>0.52360253796905054</c:v>
                </c:pt>
                <c:pt idx="1135">
                  <c:v>0.52491171657431812</c:v>
                </c:pt>
                <c:pt idx="1136">
                  <c:v>0.52355660187763331</c:v>
                </c:pt>
                <c:pt idx="1137">
                  <c:v>0.52355660187763331</c:v>
                </c:pt>
                <c:pt idx="1138">
                  <c:v>0.52355660187763331</c:v>
                </c:pt>
                <c:pt idx="1139">
                  <c:v>0.52982687835549014</c:v>
                </c:pt>
                <c:pt idx="1140">
                  <c:v>0.5110619850133481</c:v>
                </c:pt>
                <c:pt idx="1141">
                  <c:v>0.4966610203554308</c:v>
                </c:pt>
                <c:pt idx="1142">
                  <c:v>0.50054262007981398</c:v>
                </c:pt>
                <c:pt idx="1143">
                  <c:v>0.50128333955384552</c:v>
                </c:pt>
                <c:pt idx="1144">
                  <c:v>0.50128333955384552</c:v>
                </c:pt>
                <c:pt idx="1145">
                  <c:v>0.50128333955384552</c:v>
                </c:pt>
                <c:pt idx="1146">
                  <c:v>0.50701960896902198</c:v>
                </c:pt>
                <c:pt idx="1147">
                  <c:v>0.50991932473945556</c:v>
                </c:pt>
                <c:pt idx="1148">
                  <c:v>0.48963854038069582</c:v>
                </c:pt>
                <c:pt idx="1149">
                  <c:v>0.49845252792053196</c:v>
                </c:pt>
                <c:pt idx="1150">
                  <c:v>0.49616146536131717</c:v>
                </c:pt>
                <c:pt idx="1151">
                  <c:v>0.49616146536131717</c:v>
                </c:pt>
                <c:pt idx="1152">
                  <c:v>0.49616146536131717</c:v>
                </c:pt>
                <c:pt idx="1153">
                  <c:v>0.4969940570181739</c:v>
                </c:pt>
                <c:pt idx="1154">
                  <c:v>0.48900691912377076</c:v>
                </c:pt>
                <c:pt idx="1155">
                  <c:v>0.48260457638310844</c:v>
                </c:pt>
                <c:pt idx="1156">
                  <c:v>0.48067526054376897</c:v>
                </c:pt>
                <c:pt idx="1157">
                  <c:v>0.47742528207631185</c:v>
                </c:pt>
                <c:pt idx="1158">
                  <c:v>0.47742528207631185</c:v>
                </c:pt>
                <c:pt idx="1159">
                  <c:v>0.47742528207631185</c:v>
                </c:pt>
                <c:pt idx="1160">
                  <c:v>0.46681404495995177</c:v>
                </c:pt>
                <c:pt idx="1161">
                  <c:v>0.46690591714277691</c:v>
                </c:pt>
                <c:pt idx="1162">
                  <c:v>0.46085957911056413</c:v>
                </c:pt>
                <c:pt idx="1163">
                  <c:v>0.46486750308633162</c:v>
                </c:pt>
                <c:pt idx="1164">
                  <c:v>0.45750624443742693</c:v>
                </c:pt>
                <c:pt idx="1165">
                  <c:v>0.45750624443742693</c:v>
                </c:pt>
                <c:pt idx="1166">
                  <c:v>0.45750624443742693</c:v>
                </c:pt>
                <c:pt idx="1167">
                  <c:v>0.44925497401739856</c:v>
                </c:pt>
                <c:pt idx="1168">
                  <c:v>0.45785076512302447</c:v>
                </c:pt>
                <c:pt idx="1169">
                  <c:v>0.45944130228819174</c:v>
                </c:pt>
                <c:pt idx="1170">
                  <c:v>0.46138784416181117</c:v>
                </c:pt>
                <c:pt idx="1171">
                  <c:v>0.45729953202606821</c:v>
                </c:pt>
                <c:pt idx="1172">
                  <c:v>0.45729953202606821</c:v>
                </c:pt>
                <c:pt idx="1173">
                  <c:v>0.45729953202606821</c:v>
                </c:pt>
                <c:pt idx="1174">
                  <c:v>0.45365909678160299</c:v>
                </c:pt>
                <c:pt idx="1175">
                  <c:v>0.45188481525078472</c:v>
                </c:pt>
                <c:pt idx="1176">
                  <c:v>0.45728804800321599</c:v>
                </c:pt>
                <c:pt idx="1177">
                  <c:v>0.45667939479199626</c:v>
                </c:pt>
                <c:pt idx="1178">
                  <c:v>0.44798024748069332</c:v>
                </c:pt>
                <c:pt idx="1179">
                  <c:v>0.44798024748069332</c:v>
                </c:pt>
                <c:pt idx="1180">
                  <c:v>0.44798024748069332</c:v>
                </c:pt>
                <c:pt idx="1181">
                  <c:v>0.43794321150699167</c:v>
                </c:pt>
                <c:pt idx="1182">
                  <c:v>0.44260572478539273</c:v>
                </c:pt>
                <c:pt idx="1183">
                  <c:v>0.43576124716488385</c:v>
                </c:pt>
                <c:pt idx="1184">
                  <c:v>0.43305675978295438</c:v>
                </c:pt>
                <c:pt idx="1185">
                  <c:v>0.43077143923516492</c:v>
                </c:pt>
                <c:pt idx="1186">
                  <c:v>0.43077143923516492</c:v>
                </c:pt>
                <c:pt idx="1187">
                  <c:v>0.43077143923516492</c:v>
                </c:pt>
                <c:pt idx="1188">
                  <c:v>0.43157532083489053</c:v>
                </c:pt>
                <c:pt idx="1189">
                  <c:v>0.43429129223967317</c:v>
                </c:pt>
                <c:pt idx="1190">
                  <c:v>0.44010794981482082</c:v>
                </c:pt>
                <c:pt idx="1191">
                  <c:v>0.45016221182280375</c:v>
                </c:pt>
                <c:pt idx="1192">
                  <c:v>0.45145990640521449</c:v>
                </c:pt>
                <c:pt idx="1193">
                  <c:v>0.45145990640521449</c:v>
                </c:pt>
                <c:pt idx="1194">
                  <c:v>0.45145990640521449</c:v>
                </c:pt>
                <c:pt idx="1195">
                  <c:v>0.44891619534323091</c:v>
                </c:pt>
                <c:pt idx="1196">
                  <c:v>0.44457523470471783</c:v>
                </c:pt>
                <c:pt idx="1197">
                  <c:v>0.44239327036260984</c:v>
                </c:pt>
                <c:pt idx="1198">
                  <c:v>0.44491401337888875</c:v>
                </c:pt>
                <c:pt idx="1199">
                  <c:v>0.44675145703540026</c:v>
                </c:pt>
                <c:pt idx="1200">
                  <c:v>0.44675145703540026</c:v>
                </c:pt>
                <c:pt idx="1201">
                  <c:v>0.44675145703540026</c:v>
                </c:pt>
                <c:pt idx="1202">
                  <c:v>0.44898509948034881</c:v>
                </c:pt>
                <c:pt idx="1203">
                  <c:v>0.44177313312853456</c:v>
                </c:pt>
                <c:pt idx="1204">
                  <c:v>0.43897103155235445</c:v>
                </c:pt>
                <c:pt idx="1205">
                  <c:v>0.44218081593982628</c:v>
                </c:pt>
                <c:pt idx="1206">
                  <c:v>0.44516091987023132</c:v>
                </c:pt>
                <c:pt idx="1207">
                  <c:v>0.44516091987023132</c:v>
                </c:pt>
                <c:pt idx="1208">
                  <c:v>0.44516091987023132</c:v>
                </c:pt>
                <c:pt idx="1209">
                  <c:v>0.43958542677500095</c:v>
                </c:pt>
                <c:pt idx="1210">
                  <c:v>0.43947058654646903</c:v>
                </c:pt>
                <c:pt idx="1211">
                  <c:v>0.43411903189687523</c:v>
                </c:pt>
                <c:pt idx="1212">
                  <c:v>0.44108983376876987</c:v>
                </c:pt>
                <c:pt idx="1213">
                  <c:v>0.44143435445436574</c:v>
                </c:pt>
                <c:pt idx="1214">
                  <c:v>0.44143435445436574</c:v>
                </c:pt>
                <c:pt idx="1215">
                  <c:v>0.44143435445436574</c:v>
                </c:pt>
                <c:pt idx="1216">
                  <c:v>0.44363928684218129</c:v>
                </c:pt>
                <c:pt idx="1217">
                  <c:v>0.44467859091039652</c:v>
                </c:pt>
                <c:pt idx="1218">
                  <c:v>0.43992994746059638</c:v>
                </c:pt>
                <c:pt idx="1219">
                  <c:v>0.44024575808905925</c:v>
                </c:pt>
                <c:pt idx="1220">
                  <c:v>0.44024575808905925</c:v>
                </c:pt>
                <c:pt idx="1221">
                  <c:v>0.44024575808905925</c:v>
                </c:pt>
                <c:pt idx="1222">
                  <c:v>0.44024575808905925</c:v>
                </c:pt>
                <c:pt idx="1223">
                  <c:v>0.43897103155235423</c:v>
                </c:pt>
                <c:pt idx="1224">
                  <c:v>0.43560621285636408</c:v>
                </c:pt>
                <c:pt idx="1225">
                  <c:v>0.43261462490310432</c:v>
                </c:pt>
                <c:pt idx="1226">
                  <c:v>0.43496884958801274</c:v>
                </c:pt>
                <c:pt idx="1227">
                  <c:v>0.43088053745227223</c:v>
                </c:pt>
                <c:pt idx="1228">
                  <c:v>0.43088053745227223</c:v>
                </c:pt>
                <c:pt idx="1229">
                  <c:v>0.43088053745227223</c:v>
                </c:pt>
                <c:pt idx="1230">
                  <c:v>0.42620079813959016</c:v>
                </c:pt>
                <c:pt idx="1231">
                  <c:v>0.4270333897964475</c:v>
                </c:pt>
                <c:pt idx="1232">
                  <c:v>0.42914645000143614</c:v>
                </c:pt>
                <c:pt idx="1233">
                  <c:v>0.42726307025351051</c:v>
                </c:pt>
                <c:pt idx="1234">
                  <c:v>0.42879044529298732</c:v>
                </c:pt>
                <c:pt idx="1235">
                  <c:v>0.42879044529298732</c:v>
                </c:pt>
                <c:pt idx="1236">
                  <c:v>0.42879044529298732</c:v>
                </c:pt>
                <c:pt idx="1237">
                  <c:v>0.42877896127013526</c:v>
                </c:pt>
                <c:pt idx="1238">
                  <c:v>0.42351927880336548</c:v>
                </c:pt>
                <c:pt idx="1239">
                  <c:v>0.42870431512158746</c:v>
                </c:pt>
                <c:pt idx="1240">
                  <c:v>0.4298699434411879</c:v>
                </c:pt>
                <c:pt idx="1241">
                  <c:v>0.42663144899658373</c:v>
                </c:pt>
                <c:pt idx="1242">
                  <c:v>0.42663144899658373</c:v>
                </c:pt>
                <c:pt idx="1243">
                  <c:v>0.42663144899658373</c:v>
                </c:pt>
                <c:pt idx="1244">
                  <c:v>0.42758462289340154</c:v>
                </c:pt>
                <c:pt idx="1245">
                  <c:v>0.43081163331515226</c:v>
                </c:pt>
                <c:pt idx="1246">
                  <c:v>0.42966897304125889</c:v>
                </c:pt>
                <c:pt idx="1247">
                  <c:v>0.42308288593494675</c:v>
                </c:pt>
                <c:pt idx="1248">
                  <c:v>0.42308288593494675</c:v>
                </c:pt>
                <c:pt idx="1249">
                  <c:v>0.42308288593494675</c:v>
                </c:pt>
                <c:pt idx="1250">
                  <c:v>0.42308288593494675</c:v>
                </c:pt>
                <c:pt idx="1251">
                  <c:v>0.42308288593494675</c:v>
                </c:pt>
                <c:pt idx="1252">
                  <c:v>0.41321811030404165</c:v>
                </c:pt>
                <c:pt idx="1253">
                  <c:v>0.42077459734145123</c:v>
                </c:pt>
                <c:pt idx="1254">
                  <c:v>0.4153656225775893</c:v>
                </c:pt>
                <c:pt idx="1255">
                  <c:v>0.4153656225775893</c:v>
                </c:pt>
                <c:pt idx="1256">
                  <c:v>0.4153656225775893</c:v>
                </c:pt>
                <c:pt idx="1257">
                  <c:v>0.4153656225775893</c:v>
                </c:pt>
                <c:pt idx="1258">
                  <c:v>0.4153656225775893</c:v>
                </c:pt>
                <c:pt idx="1259">
                  <c:v>0.41031839453360647</c:v>
                </c:pt>
                <c:pt idx="1260">
                  <c:v>0.41157015302460642</c:v>
                </c:pt>
                <c:pt idx="1261">
                  <c:v>0.41366598719531572</c:v>
                </c:pt>
                <c:pt idx="1262">
                  <c:v>0.40930780052252347</c:v>
                </c:pt>
                <c:pt idx="1263">
                  <c:v>0.40930780052252347</c:v>
                </c:pt>
                <c:pt idx="1264">
                  <c:v>0.40930780052252347</c:v>
                </c:pt>
                <c:pt idx="1265">
                  <c:v>0.4003617467198774</c:v>
                </c:pt>
                <c:pt idx="1266">
                  <c:v>0.39775487353219996</c:v>
                </c:pt>
                <c:pt idx="1267">
                  <c:v>0.39774913152077218</c:v>
                </c:pt>
                <c:pt idx="1268">
                  <c:v>0.38601246016479818</c:v>
                </c:pt>
                <c:pt idx="1269">
                  <c:v>0.38785564583273685</c:v>
                </c:pt>
                <c:pt idx="1270">
                  <c:v>0.38785564583273685</c:v>
                </c:pt>
                <c:pt idx="1271">
                  <c:v>0.38785564583273685</c:v>
                </c:pt>
                <c:pt idx="1272">
                  <c:v>0.39333926674514241</c:v>
                </c:pt>
                <c:pt idx="1273">
                  <c:v>0.39189227986563946</c:v>
                </c:pt>
                <c:pt idx="1274">
                  <c:v>0.39215641239126248</c:v>
                </c:pt>
                <c:pt idx="1275">
                  <c:v>0.39688782980678361</c:v>
                </c:pt>
                <c:pt idx="1276">
                  <c:v>0.39553845712153018</c:v>
                </c:pt>
                <c:pt idx="1277">
                  <c:v>0.39553845712153018</c:v>
                </c:pt>
                <c:pt idx="1278">
                  <c:v>0.39553845712153018</c:v>
                </c:pt>
                <c:pt idx="1279">
                  <c:v>0.39700841204674164</c:v>
                </c:pt>
                <c:pt idx="1280">
                  <c:v>0.39728402859521822</c:v>
                </c:pt>
                <c:pt idx="1281">
                  <c:v>0.40050529700554188</c:v>
                </c:pt>
                <c:pt idx="1282">
                  <c:v>0.40140679279951913</c:v>
                </c:pt>
                <c:pt idx="1283">
                  <c:v>0.40203841405644436</c:v>
                </c:pt>
                <c:pt idx="1284">
                  <c:v>0.40203841405644436</c:v>
                </c:pt>
                <c:pt idx="1285">
                  <c:v>0.40203841405644436</c:v>
                </c:pt>
                <c:pt idx="1286">
                  <c:v>0.40263558324481241</c:v>
                </c:pt>
                <c:pt idx="1287">
                  <c:v>0.40554104102667221</c:v>
                </c:pt>
                <c:pt idx="1288">
                  <c:v>0.40081536562257941</c:v>
                </c:pt>
                <c:pt idx="1289">
                  <c:v>0.40752777698027814</c:v>
                </c:pt>
                <c:pt idx="1290">
                  <c:v>0.41050788091068446</c:v>
                </c:pt>
                <c:pt idx="1291">
                  <c:v>0.41050788091068446</c:v>
                </c:pt>
                <c:pt idx="1292">
                  <c:v>0.41050788091068446</c:v>
                </c:pt>
                <c:pt idx="1293">
                  <c:v>0.40582814159800312</c:v>
                </c:pt>
                <c:pt idx="1294">
                  <c:v>0.41422870431512182</c:v>
                </c:pt>
                <c:pt idx="1295">
                  <c:v>0.40645402084350146</c:v>
                </c:pt>
                <c:pt idx="1296">
                  <c:v>0.40409405414716804</c:v>
                </c:pt>
                <c:pt idx="1297">
                  <c:v>0.39937412075450268</c:v>
                </c:pt>
                <c:pt idx="1298">
                  <c:v>0.39937412075450268</c:v>
                </c:pt>
                <c:pt idx="1299">
                  <c:v>0.39937412075450268</c:v>
                </c:pt>
                <c:pt idx="1300">
                  <c:v>0.39623898251557582</c:v>
                </c:pt>
                <c:pt idx="1301">
                  <c:v>0.38799919611840156</c:v>
                </c:pt>
                <c:pt idx="1302">
                  <c:v>0.38678763170738845</c:v>
                </c:pt>
                <c:pt idx="1303">
                  <c:v>0.39048548706612102</c:v>
                </c:pt>
                <c:pt idx="1304">
                  <c:v>0.39027303264333563</c:v>
                </c:pt>
                <c:pt idx="1305">
                  <c:v>0.39027303264333563</c:v>
                </c:pt>
                <c:pt idx="1306">
                  <c:v>0.39027303264333563</c:v>
                </c:pt>
                <c:pt idx="1307">
                  <c:v>0.38306680830295153</c:v>
                </c:pt>
                <c:pt idx="1308">
                  <c:v>0.38820016651833189</c:v>
                </c:pt>
                <c:pt idx="1309">
                  <c:v>0.39008354626625896</c:v>
                </c:pt>
                <c:pt idx="1310">
                  <c:v>0.39153053314576303</c:v>
                </c:pt>
                <c:pt idx="1311">
                  <c:v>0.3897849616720771</c:v>
                </c:pt>
                <c:pt idx="1312">
                  <c:v>0.3897849616720771</c:v>
                </c:pt>
                <c:pt idx="1313">
                  <c:v>0.3897849616720771</c:v>
                </c:pt>
                <c:pt idx="1314">
                  <c:v>0.38917056644942927</c:v>
                </c:pt>
                <c:pt idx="1315">
                  <c:v>0.38650053113605887</c:v>
                </c:pt>
                <c:pt idx="1316">
                  <c:v>0.38611581637047665</c:v>
                </c:pt>
                <c:pt idx="1317">
                  <c:v>0.38149349717206177</c:v>
                </c:pt>
                <c:pt idx="1318">
                  <c:v>0.37391404208894558</c:v>
                </c:pt>
                <c:pt idx="1319">
                  <c:v>0.37391404208894558</c:v>
                </c:pt>
                <c:pt idx="1320">
                  <c:v>0.37391404208894558</c:v>
                </c:pt>
                <c:pt idx="1321">
                  <c:v>0.37644052711665144</c:v>
                </c:pt>
                <c:pt idx="1322">
                  <c:v>0.37151388131262686</c:v>
                </c:pt>
                <c:pt idx="1323">
                  <c:v>0.37035973701587926</c:v>
                </c:pt>
                <c:pt idx="1324">
                  <c:v>0.37270247767793246</c:v>
                </c:pt>
                <c:pt idx="1325">
                  <c:v>0.36990037610175053</c:v>
                </c:pt>
                <c:pt idx="1326">
                  <c:v>0.36990037610175053</c:v>
                </c:pt>
                <c:pt idx="1327">
                  <c:v>0.36990037610175053</c:v>
                </c:pt>
                <c:pt idx="1328">
                  <c:v>0.36546180126898653</c:v>
                </c:pt>
                <c:pt idx="1329">
                  <c:v>0.36354971146392634</c:v>
                </c:pt>
                <c:pt idx="1330">
                  <c:v>0.36809738451379576</c:v>
                </c:pt>
                <c:pt idx="1331">
                  <c:v>0.36861990755361757</c:v>
                </c:pt>
                <c:pt idx="1332">
                  <c:v>0.36915391461629055</c:v>
                </c:pt>
                <c:pt idx="1333">
                  <c:v>0.36915391461629055</c:v>
                </c:pt>
                <c:pt idx="1334">
                  <c:v>0.36915391461629055</c:v>
                </c:pt>
                <c:pt idx="1335">
                  <c:v>0.372851769975025</c:v>
                </c:pt>
                <c:pt idx="1336">
                  <c:v>0.37277138181505215</c:v>
                </c:pt>
                <c:pt idx="1337">
                  <c:v>0.37686543596222022</c:v>
                </c:pt>
                <c:pt idx="1338">
                  <c:v>0.38178059774339151</c:v>
                </c:pt>
                <c:pt idx="1339">
                  <c:v>0.38176911372053735</c:v>
                </c:pt>
                <c:pt idx="1340">
                  <c:v>0.38176911372053735</c:v>
                </c:pt>
                <c:pt idx="1341">
                  <c:v>0.38176911372053735</c:v>
                </c:pt>
                <c:pt idx="1342">
                  <c:v>0.37851339324165562</c:v>
                </c:pt>
                <c:pt idx="1343">
                  <c:v>0.37912778846430112</c:v>
                </c:pt>
                <c:pt idx="1344">
                  <c:v>0.3835835893313459</c:v>
                </c:pt>
                <c:pt idx="1345">
                  <c:v>0.37955269730987151</c:v>
                </c:pt>
                <c:pt idx="1346">
                  <c:v>0.37840429502455053</c:v>
                </c:pt>
                <c:pt idx="1347">
                  <c:v>0.37840429502455053</c:v>
                </c:pt>
                <c:pt idx="1348">
                  <c:v>0.37840429502455053</c:v>
                </c:pt>
                <c:pt idx="1349">
                  <c:v>0.37722144067066798</c:v>
                </c:pt>
                <c:pt idx="1350">
                  <c:v>0.38148201314920993</c:v>
                </c:pt>
                <c:pt idx="1351">
                  <c:v>0.37791622405328784</c:v>
                </c:pt>
                <c:pt idx="1352">
                  <c:v>0.38202750423473547</c:v>
                </c:pt>
                <c:pt idx="1353">
                  <c:v>0.38314719646292184</c:v>
                </c:pt>
                <c:pt idx="1354">
                  <c:v>0.38314719646292184</c:v>
                </c:pt>
                <c:pt idx="1355">
                  <c:v>0.38314719646292184</c:v>
                </c:pt>
                <c:pt idx="1356">
                  <c:v>0.38256151129741039</c:v>
                </c:pt>
                <c:pt idx="1357">
                  <c:v>0.37905314231575432</c:v>
                </c:pt>
                <c:pt idx="1358">
                  <c:v>0.38578277970773445</c:v>
                </c:pt>
                <c:pt idx="1359">
                  <c:v>0.39306365019666595</c:v>
                </c:pt>
                <c:pt idx="1360">
                  <c:v>0.39325887858517011</c:v>
                </c:pt>
                <c:pt idx="1361">
                  <c:v>0.39325887858517011</c:v>
                </c:pt>
                <c:pt idx="1362">
                  <c:v>0.39325887858517011</c:v>
                </c:pt>
                <c:pt idx="1363">
                  <c:v>0.39198415204846515</c:v>
                </c:pt>
                <c:pt idx="1364">
                  <c:v>0.38921650254084283</c:v>
                </c:pt>
                <c:pt idx="1365">
                  <c:v>0.39982199764577858</c:v>
                </c:pt>
                <c:pt idx="1366">
                  <c:v>0.40815365622577676</c:v>
                </c:pt>
                <c:pt idx="1367">
                  <c:v>0.40815365622577676</c:v>
                </c:pt>
                <c:pt idx="1368">
                  <c:v>0.40815365622577676</c:v>
                </c:pt>
                <c:pt idx="1369">
                  <c:v>0.40815365622577676</c:v>
                </c:pt>
                <c:pt idx="1370">
                  <c:v>0.39941431483448997</c:v>
                </c:pt>
                <c:pt idx="1371">
                  <c:v>0.38966437943211757</c:v>
                </c:pt>
                <c:pt idx="1372">
                  <c:v>0.39522838850449615</c:v>
                </c:pt>
                <c:pt idx="1373">
                  <c:v>0.39522838850449615</c:v>
                </c:pt>
                <c:pt idx="1374">
                  <c:v>0.39522838850449615</c:v>
                </c:pt>
                <c:pt idx="1375">
                  <c:v>0.39522838850449615</c:v>
                </c:pt>
                <c:pt idx="1376">
                  <c:v>0.39522838850449615</c:v>
                </c:pt>
                <c:pt idx="1377">
                  <c:v>0.39595188194424935</c:v>
                </c:pt>
                <c:pt idx="1378">
                  <c:v>0.39490683586460767</c:v>
                </c:pt>
                <c:pt idx="1379">
                  <c:v>0.39474605954466108</c:v>
                </c:pt>
                <c:pt idx="1380">
                  <c:v>0.39693950790962446</c:v>
                </c:pt>
                <c:pt idx="1381">
                  <c:v>0.38586316786770797</c:v>
                </c:pt>
                <c:pt idx="1382">
                  <c:v>0.38586316786770797</c:v>
                </c:pt>
                <c:pt idx="1383">
                  <c:v>0.38586316786770797</c:v>
                </c:pt>
                <c:pt idx="1384">
                  <c:v>0.37841003703597698</c:v>
                </c:pt>
                <c:pt idx="1385">
                  <c:v>0.37792770807614184</c:v>
                </c:pt>
                <c:pt idx="1386">
                  <c:v>0.37641755907094587</c:v>
                </c:pt>
                <c:pt idx="1387">
                  <c:v>0.38167724153771282</c:v>
                </c:pt>
                <c:pt idx="1388">
                  <c:v>0.38809106830122758</c:v>
                </c:pt>
                <c:pt idx="1389">
                  <c:v>0.38809106830122758</c:v>
                </c:pt>
                <c:pt idx="1390">
                  <c:v>0.38809106830122758</c:v>
                </c:pt>
                <c:pt idx="1391">
                  <c:v>0.38795326002698932</c:v>
                </c:pt>
                <c:pt idx="1392">
                  <c:v>0.38084464988085726</c:v>
                </c:pt>
                <c:pt idx="1393">
                  <c:v>0.38799345410697539</c:v>
                </c:pt>
                <c:pt idx="1394">
                  <c:v>0.39429818265338512</c:v>
                </c:pt>
                <c:pt idx="1395">
                  <c:v>0.39312107031093296</c:v>
                </c:pt>
                <c:pt idx="1396">
                  <c:v>0.39312107031093296</c:v>
                </c:pt>
                <c:pt idx="1397">
                  <c:v>0.39312107031093296</c:v>
                </c:pt>
                <c:pt idx="1398">
                  <c:v>0.39316126439091953</c:v>
                </c:pt>
                <c:pt idx="1399">
                  <c:v>0.3980879101949461</c:v>
                </c:pt>
                <c:pt idx="1400">
                  <c:v>0.40993942177945253</c:v>
                </c:pt>
                <c:pt idx="1401">
                  <c:v>0.39915592432029218</c:v>
                </c:pt>
                <c:pt idx="1402">
                  <c:v>0.39960954322299391</c:v>
                </c:pt>
                <c:pt idx="1403">
                  <c:v>0.39960954322299391</c:v>
                </c:pt>
                <c:pt idx="1404">
                  <c:v>0.39960954322299391</c:v>
                </c:pt>
                <c:pt idx="1405">
                  <c:v>0.3988688237489636</c:v>
                </c:pt>
                <c:pt idx="1406">
                  <c:v>0.40004593609141459</c:v>
                </c:pt>
                <c:pt idx="1407">
                  <c:v>0.40682725158623256</c:v>
                </c:pt>
                <c:pt idx="1408">
                  <c:v>0.39946599293732937</c:v>
                </c:pt>
                <c:pt idx="1409">
                  <c:v>0.39221383250552844</c:v>
                </c:pt>
                <c:pt idx="1410">
                  <c:v>0.39221383250552844</c:v>
                </c:pt>
                <c:pt idx="1411">
                  <c:v>0.39221383250552844</c:v>
                </c:pt>
                <c:pt idx="1412">
                  <c:v>0.39186931181993445</c:v>
                </c:pt>
                <c:pt idx="1413">
                  <c:v>0.40113117625104233</c:v>
                </c:pt>
                <c:pt idx="1414">
                  <c:v>0.3958542677499971</c:v>
                </c:pt>
                <c:pt idx="1415">
                  <c:v>0.39815107232063646</c:v>
                </c:pt>
                <c:pt idx="1416">
                  <c:v>0.40595446584939043</c:v>
                </c:pt>
                <c:pt idx="1417">
                  <c:v>0.40595446584939043</c:v>
                </c:pt>
                <c:pt idx="1418">
                  <c:v>0.40595446584939043</c:v>
                </c:pt>
                <c:pt idx="1419">
                  <c:v>0.40975567741379976</c:v>
                </c:pt>
                <c:pt idx="1420">
                  <c:v>0.41005426200798406</c:v>
                </c:pt>
                <c:pt idx="1421">
                  <c:v>0.42039562458729468</c:v>
                </c:pt>
                <c:pt idx="1422">
                  <c:v>0.42384083144325746</c:v>
                </c:pt>
                <c:pt idx="1423">
                  <c:v>0.42659699692802588</c:v>
                </c:pt>
                <c:pt idx="1424">
                  <c:v>0.42659699692802588</c:v>
                </c:pt>
                <c:pt idx="1425">
                  <c:v>0.42659699692802588</c:v>
                </c:pt>
                <c:pt idx="1426">
                  <c:v>0.42904309379575928</c:v>
                </c:pt>
                <c:pt idx="1427">
                  <c:v>0.42645918865378696</c:v>
                </c:pt>
                <c:pt idx="1428">
                  <c:v>0.42242829663231302</c:v>
                </c:pt>
                <c:pt idx="1429">
                  <c:v>0.42206080790101064</c:v>
                </c:pt>
                <c:pt idx="1430">
                  <c:v>0.41842037265654441</c:v>
                </c:pt>
                <c:pt idx="1431">
                  <c:v>0.41842037265654441</c:v>
                </c:pt>
                <c:pt idx="1432">
                  <c:v>0.41842037265654441</c:v>
                </c:pt>
                <c:pt idx="1433">
                  <c:v>0.41044471878499295</c:v>
                </c:pt>
                <c:pt idx="1434">
                  <c:v>0.4102035543050746</c:v>
                </c:pt>
                <c:pt idx="1435">
                  <c:v>0.42116505411845928</c:v>
                </c:pt>
                <c:pt idx="1436">
                  <c:v>0.43287301541730311</c:v>
                </c:pt>
                <c:pt idx="1437">
                  <c:v>0.42938187246992954</c:v>
                </c:pt>
                <c:pt idx="1438">
                  <c:v>0.42938187246992954</c:v>
                </c:pt>
                <c:pt idx="1439">
                  <c:v>0.42938187246992954</c:v>
                </c:pt>
                <c:pt idx="1440">
                  <c:v>0.43200022968046015</c:v>
                </c:pt>
                <c:pt idx="1441">
                  <c:v>0.42550601475697131</c:v>
                </c:pt>
                <c:pt idx="1442">
                  <c:v>0.42285320547788158</c:v>
                </c:pt>
                <c:pt idx="1443">
                  <c:v>0.42734345841348376</c:v>
                </c:pt>
                <c:pt idx="1444">
                  <c:v>0.4285090867330843</c:v>
                </c:pt>
                <c:pt idx="1445">
                  <c:v>0.4285090867330843</c:v>
                </c:pt>
                <c:pt idx="1446">
                  <c:v>0.4285090867330843</c:v>
                </c:pt>
                <c:pt idx="1447">
                  <c:v>0.43660532284459408</c:v>
                </c:pt>
                <c:pt idx="1448">
                  <c:v>0.43652493468462372</c:v>
                </c:pt>
                <c:pt idx="1449">
                  <c:v>0.44044672848899125</c:v>
                </c:pt>
                <c:pt idx="1450">
                  <c:v>0.43814992391835145</c:v>
                </c:pt>
                <c:pt idx="1451">
                  <c:v>0.442186557951253</c:v>
                </c:pt>
                <c:pt idx="1452">
                  <c:v>0.442186557951253</c:v>
                </c:pt>
                <c:pt idx="1453">
                  <c:v>0.442186557951253</c:v>
                </c:pt>
                <c:pt idx="1454">
                  <c:v>0.4351985300450768</c:v>
                </c:pt>
                <c:pt idx="1455">
                  <c:v>0.43847721856966843</c:v>
                </c:pt>
                <c:pt idx="1456">
                  <c:v>0.4336826390284555</c:v>
                </c:pt>
                <c:pt idx="1457">
                  <c:v>0.43930981022652482</c:v>
                </c:pt>
                <c:pt idx="1458">
                  <c:v>0.43641009445609008</c:v>
                </c:pt>
                <c:pt idx="1459">
                  <c:v>0.43641009445609008</c:v>
                </c:pt>
                <c:pt idx="1460">
                  <c:v>0.43641009445609008</c:v>
                </c:pt>
                <c:pt idx="1461">
                  <c:v>0.43805230972409992</c:v>
                </c:pt>
                <c:pt idx="1462">
                  <c:v>0.44315121587092166</c:v>
                </c:pt>
                <c:pt idx="1463">
                  <c:v>0.43805805173552481</c:v>
                </c:pt>
                <c:pt idx="1464">
                  <c:v>0.43128247825213467</c:v>
                </c:pt>
                <c:pt idx="1465">
                  <c:v>0.42393844563750882</c:v>
                </c:pt>
                <c:pt idx="1466">
                  <c:v>0.42393844563750882</c:v>
                </c:pt>
                <c:pt idx="1467">
                  <c:v>0.42393844563750882</c:v>
                </c:pt>
                <c:pt idx="1468">
                  <c:v>0.43227010421751016</c:v>
                </c:pt>
                <c:pt idx="1469">
                  <c:v>0.42860670092733688</c:v>
                </c:pt>
                <c:pt idx="1470">
                  <c:v>0.41136344061324892</c:v>
                </c:pt>
                <c:pt idx="1471">
                  <c:v>0.40751629295742653</c:v>
                </c:pt>
                <c:pt idx="1472">
                  <c:v>0.41045046079642</c:v>
                </c:pt>
                <c:pt idx="1473">
                  <c:v>0.41045046079642</c:v>
                </c:pt>
                <c:pt idx="1474">
                  <c:v>0.41045046079642</c:v>
                </c:pt>
                <c:pt idx="1475">
                  <c:v>0.40891734374551608</c:v>
                </c:pt>
                <c:pt idx="1476">
                  <c:v>0.41654273492004562</c:v>
                </c:pt>
                <c:pt idx="1477">
                  <c:v>0.41691596566277578</c:v>
                </c:pt>
                <c:pt idx="1478">
                  <c:v>0.41173092934455291</c:v>
                </c:pt>
                <c:pt idx="1479">
                  <c:v>0.41149550687606085</c:v>
                </c:pt>
                <c:pt idx="1480">
                  <c:v>0.41149550687606085</c:v>
                </c:pt>
                <c:pt idx="1481">
                  <c:v>0.41149550687606085</c:v>
                </c:pt>
                <c:pt idx="1482">
                  <c:v>0.42063678906721363</c:v>
                </c:pt>
                <c:pt idx="1483">
                  <c:v>0.42709080991071496</c:v>
                </c:pt>
                <c:pt idx="1484">
                  <c:v>0.43336108638856513</c:v>
                </c:pt>
                <c:pt idx="1485">
                  <c:v>0.42591943957968814</c:v>
                </c:pt>
                <c:pt idx="1486">
                  <c:v>0.42213545404955544</c:v>
                </c:pt>
                <c:pt idx="1487">
                  <c:v>0.42213545404955544</c:v>
                </c:pt>
                <c:pt idx="1488">
                  <c:v>0.42213545404955544</c:v>
                </c:pt>
                <c:pt idx="1489">
                  <c:v>0.42778559329333282</c:v>
                </c:pt>
                <c:pt idx="1490">
                  <c:v>0.43328069822859244</c:v>
                </c:pt>
                <c:pt idx="1491">
                  <c:v>0.4457638310700256</c:v>
                </c:pt>
                <c:pt idx="1492">
                  <c:v>0.43893657948379611</c:v>
                </c:pt>
                <c:pt idx="1493">
                  <c:v>0.43893657948379611</c:v>
                </c:pt>
                <c:pt idx="1494">
                  <c:v>0.43893657948379611</c:v>
                </c:pt>
                <c:pt idx="1495">
                  <c:v>0.43893657948379611</c:v>
                </c:pt>
                <c:pt idx="1496">
                  <c:v>0.44062473084321652</c:v>
                </c:pt>
                <c:pt idx="1497">
                  <c:v>0.44293301943670971</c:v>
                </c:pt>
                <c:pt idx="1498">
                  <c:v>0.43751256064999938</c:v>
                </c:pt>
                <c:pt idx="1499">
                  <c:v>0.42395567167178888</c:v>
                </c:pt>
                <c:pt idx="1500">
                  <c:v>0.42317475811777167</c:v>
                </c:pt>
                <c:pt idx="1501">
                  <c:v>0.42317475811777167</c:v>
                </c:pt>
                <c:pt idx="1502">
                  <c:v>0.42317475811777167</c:v>
                </c:pt>
                <c:pt idx="1503">
                  <c:v>0.4199707157417274</c:v>
                </c:pt>
                <c:pt idx="1504">
                  <c:v>0.41716287215411885</c:v>
                </c:pt>
                <c:pt idx="1505">
                  <c:v>0.41577904740030625</c:v>
                </c:pt>
                <c:pt idx="1506">
                  <c:v>0.41703654790273231</c:v>
                </c:pt>
                <c:pt idx="1507">
                  <c:v>0.40550658895811398</c:v>
                </c:pt>
                <c:pt idx="1508">
                  <c:v>0.40550658895811398</c:v>
                </c:pt>
                <c:pt idx="1509">
                  <c:v>0.40550658895811398</c:v>
                </c:pt>
                <c:pt idx="1510">
                  <c:v>0.40573626941517776</c:v>
                </c:pt>
                <c:pt idx="1511">
                  <c:v>0.3991846343774263</c:v>
                </c:pt>
                <c:pt idx="1512">
                  <c:v>0.3931268123223603</c:v>
                </c:pt>
                <c:pt idx="1513">
                  <c:v>0.39538342281301447</c:v>
                </c:pt>
                <c:pt idx="1514">
                  <c:v>0.3978295196807482</c:v>
                </c:pt>
                <c:pt idx="1515">
                  <c:v>0.3978295196807482</c:v>
                </c:pt>
                <c:pt idx="1516">
                  <c:v>0.3978295196807482</c:v>
                </c:pt>
                <c:pt idx="1517">
                  <c:v>0.3972553185380856</c:v>
                </c:pt>
                <c:pt idx="1518">
                  <c:v>0.39096207401453065</c:v>
                </c:pt>
                <c:pt idx="1519">
                  <c:v>0.39109988228876863</c:v>
                </c:pt>
                <c:pt idx="1520">
                  <c:v>0.38403146622262091</c:v>
                </c:pt>
                <c:pt idx="1521">
                  <c:v>0.38479515374235784</c:v>
                </c:pt>
                <c:pt idx="1522">
                  <c:v>0.38479515374235784</c:v>
                </c:pt>
                <c:pt idx="1523">
                  <c:v>0.38479515374235784</c:v>
                </c:pt>
                <c:pt idx="1524">
                  <c:v>0.37428727283167545</c:v>
                </c:pt>
                <c:pt idx="1525">
                  <c:v>0.36925727082197057</c:v>
                </c:pt>
                <c:pt idx="1526">
                  <c:v>0.36890700812494936</c:v>
                </c:pt>
                <c:pt idx="1527">
                  <c:v>0.37469495564296457</c:v>
                </c:pt>
                <c:pt idx="1528">
                  <c:v>0.37839855301312242</c:v>
                </c:pt>
                <c:pt idx="1529">
                  <c:v>0.37839855301312242</c:v>
                </c:pt>
                <c:pt idx="1530">
                  <c:v>0.37839855301312242</c:v>
                </c:pt>
                <c:pt idx="1531">
                  <c:v>0.38473199161666538</c:v>
                </c:pt>
                <c:pt idx="1532">
                  <c:v>0.38502483419942418</c:v>
                </c:pt>
                <c:pt idx="1533">
                  <c:v>0.38704028021016085</c:v>
                </c:pt>
                <c:pt idx="1534">
                  <c:v>0.3886939795010213</c:v>
                </c:pt>
                <c:pt idx="1535">
                  <c:v>0.3916683414200024</c:v>
                </c:pt>
                <c:pt idx="1536">
                  <c:v>0.3916683414200024</c:v>
                </c:pt>
                <c:pt idx="1537">
                  <c:v>0.3916683414200024</c:v>
                </c:pt>
                <c:pt idx="1538">
                  <c:v>0.38808532628980336</c:v>
                </c:pt>
                <c:pt idx="1539">
                  <c:v>0.38561051936493745</c:v>
                </c:pt>
                <c:pt idx="1540">
                  <c:v>0.38806810025552235</c:v>
                </c:pt>
                <c:pt idx="1541">
                  <c:v>0.39091039591169163</c:v>
                </c:pt>
                <c:pt idx="1542">
                  <c:v>0.39224828457408895</c:v>
                </c:pt>
                <c:pt idx="1543">
                  <c:v>0.39224828457408895</c:v>
                </c:pt>
                <c:pt idx="1544">
                  <c:v>0.39224828457408895</c:v>
                </c:pt>
                <c:pt idx="1545">
                  <c:v>0.38840113691826478</c:v>
                </c:pt>
                <c:pt idx="1546">
                  <c:v>0.39014670839195253</c:v>
                </c:pt>
                <c:pt idx="1547">
                  <c:v>0.39222531652838133</c:v>
                </c:pt>
                <c:pt idx="1548">
                  <c:v>0.39603227010422087</c:v>
                </c:pt>
                <c:pt idx="1549">
                  <c:v>0.39116878642588826</c:v>
                </c:pt>
                <c:pt idx="1550">
                  <c:v>0.39116878642588826</c:v>
                </c:pt>
                <c:pt idx="1551">
                  <c:v>0.39116878642588826</c:v>
                </c:pt>
                <c:pt idx="1552">
                  <c:v>0.39417185840199975</c:v>
                </c:pt>
                <c:pt idx="1553">
                  <c:v>0.38806235824409574</c:v>
                </c:pt>
                <c:pt idx="1554">
                  <c:v>0.3807872297665888</c:v>
                </c:pt>
                <c:pt idx="1555">
                  <c:v>0.38159111136631307</c:v>
                </c:pt>
                <c:pt idx="1556">
                  <c:v>0.38250409118314443</c:v>
                </c:pt>
                <c:pt idx="1557">
                  <c:v>0.38250409118314443</c:v>
                </c:pt>
                <c:pt idx="1558">
                  <c:v>0.38250409118314443</c:v>
                </c:pt>
                <c:pt idx="1559">
                  <c:v>0.38341132898854741</c:v>
                </c:pt>
                <c:pt idx="1560">
                  <c:v>0.37955269730987168</c:v>
                </c:pt>
                <c:pt idx="1561">
                  <c:v>0.37833539088743001</c:v>
                </c:pt>
                <c:pt idx="1562">
                  <c:v>0.37439062903735476</c:v>
                </c:pt>
                <c:pt idx="1563">
                  <c:v>0.37007263644454907</c:v>
                </c:pt>
                <c:pt idx="1564">
                  <c:v>0.37007263644454907</c:v>
                </c:pt>
                <c:pt idx="1565">
                  <c:v>0.37007263644454907</c:v>
                </c:pt>
                <c:pt idx="1566">
                  <c:v>0.37330538887772607</c:v>
                </c:pt>
                <c:pt idx="1567">
                  <c:v>0.36866584364502986</c:v>
                </c:pt>
                <c:pt idx="1568">
                  <c:v>0.36882087795355084</c:v>
                </c:pt>
                <c:pt idx="1569">
                  <c:v>0.36949269329046269</c:v>
                </c:pt>
                <c:pt idx="1570">
                  <c:v>0.37850765123022784</c:v>
                </c:pt>
                <c:pt idx="1571">
                  <c:v>0.37850765123022784</c:v>
                </c:pt>
                <c:pt idx="1572">
                  <c:v>0.37850765123022784</c:v>
                </c:pt>
                <c:pt idx="1573">
                  <c:v>0.36960753351899256</c:v>
                </c:pt>
                <c:pt idx="1574">
                  <c:v>0.37298383623783676</c:v>
                </c:pt>
                <c:pt idx="1575">
                  <c:v>0.37739370101346748</c:v>
                </c:pt>
                <c:pt idx="1576">
                  <c:v>0.37439062903735437</c:v>
                </c:pt>
                <c:pt idx="1577">
                  <c:v>0.37128420085556152</c:v>
                </c:pt>
                <c:pt idx="1578">
                  <c:v>0.37128420085556152</c:v>
                </c:pt>
                <c:pt idx="1579">
                  <c:v>0.37128420085556152</c:v>
                </c:pt>
                <c:pt idx="1580">
                  <c:v>0.36478998593207479</c:v>
                </c:pt>
                <c:pt idx="1581">
                  <c:v>0.36943527317619435</c:v>
                </c:pt>
                <c:pt idx="1582">
                  <c:v>0.36759208750825584</c:v>
                </c:pt>
                <c:pt idx="1583">
                  <c:v>0.36750595733685726</c:v>
                </c:pt>
                <c:pt idx="1584">
                  <c:v>0.36750595733685726</c:v>
                </c:pt>
                <c:pt idx="1585">
                  <c:v>0.36750595733685726</c:v>
                </c:pt>
                <c:pt idx="1586">
                  <c:v>0.36750595733685726</c:v>
                </c:pt>
                <c:pt idx="1587">
                  <c:v>0.36578335390887567</c:v>
                </c:pt>
                <c:pt idx="1588">
                  <c:v>0.37104877838707145</c:v>
                </c:pt>
                <c:pt idx="1589">
                  <c:v>0.38085039189228298</c:v>
                </c:pt>
                <c:pt idx="1590">
                  <c:v>0.37325945278631129</c:v>
                </c:pt>
                <c:pt idx="1591">
                  <c:v>0.37524618873991683</c:v>
                </c:pt>
                <c:pt idx="1592">
                  <c:v>0.37524618873991683</c:v>
                </c:pt>
                <c:pt idx="1593">
                  <c:v>0.37524618873991683</c:v>
                </c:pt>
                <c:pt idx="1594">
                  <c:v>0.37058367546151438</c:v>
                </c:pt>
                <c:pt idx="1595">
                  <c:v>0.35915133071114824</c:v>
                </c:pt>
                <c:pt idx="1596">
                  <c:v>0.3500272745542774</c:v>
                </c:pt>
                <c:pt idx="1597">
                  <c:v>0.35161781171944739</c:v>
                </c:pt>
                <c:pt idx="1598">
                  <c:v>0.35085986621113396</c:v>
                </c:pt>
                <c:pt idx="1599">
                  <c:v>0.35085986621113396</c:v>
                </c:pt>
                <c:pt idx="1600">
                  <c:v>0.35085986621113396</c:v>
                </c:pt>
                <c:pt idx="1601">
                  <c:v>0.34251098159685534</c:v>
                </c:pt>
                <c:pt idx="1602">
                  <c:v>0.34214923487697729</c:v>
                </c:pt>
                <c:pt idx="1603">
                  <c:v>0.33835950733542197</c:v>
                </c:pt>
                <c:pt idx="1604">
                  <c:v>0.33753265768999002</c:v>
                </c:pt>
                <c:pt idx="1605">
                  <c:v>0.34745485343515831</c:v>
                </c:pt>
                <c:pt idx="1606">
                  <c:v>0.34745485343515831</c:v>
                </c:pt>
                <c:pt idx="1607">
                  <c:v>0.34745485343515831</c:v>
                </c:pt>
                <c:pt idx="1608">
                  <c:v>0.34894203439465027</c:v>
                </c:pt>
                <c:pt idx="1609">
                  <c:v>0.34614567482989395</c:v>
                </c:pt>
                <c:pt idx="1610">
                  <c:v>0.34478481812178835</c:v>
                </c:pt>
                <c:pt idx="1611">
                  <c:v>0.3371307168901268</c:v>
                </c:pt>
                <c:pt idx="1612">
                  <c:v>0.3371307168901268</c:v>
                </c:pt>
                <c:pt idx="1613">
                  <c:v>0.3371307168901268</c:v>
                </c:pt>
                <c:pt idx="1614">
                  <c:v>0.3371307168901268</c:v>
                </c:pt>
                <c:pt idx="1615">
                  <c:v>0.32847176365881237</c:v>
                </c:pt>
                <c:pt idx="1616">
                  <c:v>0.32936177542993528</c:v>
                </c:pt>
                <c:pt idx="1617">
                  <c:v>0.32655393184232556</c:v>
                </c:pt>
                <c:pt idx="1618">
                  <c:v>0.32286756050644727</c:v>
                </c:pt>
                <c:pt idx="1619">
                  <c:v>0.31961184002756182</c:v>
                </c:pt>
                <c:pt idx="1620">
                  <c:v>0.31961184002756182</c:v>
                </c:pt>
                <c:pt idx="1621">
                  <c:v>0.31961184002756182</c:v>
                </c:pt>
                <c:pt idx="1622">
                  <c:v>0.32448106571732244</c:v>
                </c:pt>
                <c:pt idx="1623">
                  <c:v>0.32223019723809232</c:v>
                </c:pt>
                <c:pt idx="1624">
                  <c:v>0.32271252619792817</c:v>
                </c:pt>
                <c:pt idx="1625">
                  <c:v>0.32423415922597681</c:v>
                </c:pt>
                <c:pt idx="1626">
                  <c:v>0.32485429646005143</c:v>
                </c:pt>
                <c:pt idx="1627">
                  <c:v>0.32485429646005143</c:v>
                </c:pt>
                <c:pt idx="1628">
                  <c:v>0.32485429646005143</c:v>
                </c:pt>
                <c:pt idx="1629">
                  <c:v>0.32060520800436382</c:v>
                </c:pt>
                <c:pt idx="1630">
                  <c:v>0.32190864459820373</c:v>
                </c:pt>
                <c:pt idx="1631">
                  <c:v>0.32169619017541956</c:v>
                </c:pt>
                <c:pt idx="1632">
                  <c:v>0.31875628032499903</c:v>
                </c:pt>
                <c:pt idx="1633">
                  <c:v>0.31863569808503911</c:v>
                </c:pt>
                <c:pt idx="1634">
                  <c:v>0.31863569808503911</c:v>
                </c:pt>
                <c:pt idx="1635">
                  <c:v>0.31863569808503911</c:v>
                </c:pt>
                <c:pt idx="1636">
                  <c:v>0.32214406706669474</c:v>
                </c:pt>
                <c:pt idx="1637">
                  <c:v>0.31828543538801751</c:v>
                </c:pt>
                <c:pt idx="1638">
                  <c:v>0.32297665872355213</c:v>
                </c:pt>
                <c:pt idx="1639">
                  <c:v>0.33160690189773662</c:v>
                </c:pt>
                <c:pt idx="1640">
                  <c:v>0.33160690189773662</c:v>
                </c:pt>
                <c:pt idx="1641">
                  <c:v>0.33160690189773662</c:v>
                </c:pt>
                <c:pt idx="1642">
                  <c:v>0.33160690189773662</c:v>
                </c:pt>
                <c:pt idx="1643">
                  <c:v>0.33160690189773662</c:v>
                </c:pt>
                <c:pt idx="1644">
                  <c:v>0.32843731159025114</c:v>
                </c:pt>
                <c:pt idx="1645">
                  <c:v>0.32260342798082303</c:v>
                </c:pt>
                <c:pt idx="1646">
                  <c:v>0.32434325744308234</c:v>
                </c:pt>
                <c:pt idx="1647">
                  <c:v>0.31773420229106258</c:v>
                </c:pt>
                <c:pt idx="1648">
                  <c:v>0.31773420229106258</c:v>
                </c:pt>
                <c:pt idx="1649">
                  <c:v>0.31773420229106258</c:v>
                </c:pt>
                <c:pt idx="1650">
                  <c:v>0.31716574315983037</c:v>
                </c:pt>
                <c:pt idx="1651">
                  <c:v>0.31935919152479247</c:v>
                </c:pt>
                <c:pt idx="1652">
                  <c:v>0.32556630587695079</c:v>
                </c:pt>
                <c:pt idx="1653">
                  <c:v>0.32537107748844629</c:v>
                </c:pt>
                <c:pt idx="1654">
                  <c:v>0.32200051678102848</c:v>
                </c:pt>
                <c:pt idx="1655">
                  <c:v>0.32200051678102848</c:v>
                </c:pt>
                <c:pt idx="1656">
                  <c:v>0.32200051678102848</c:v>
                </c:pt>
                <c:pt idx="1657">
                  <c:v>0.32003100686170383</c:v>
                </c:pt>
                <c:pt idx="1658">
                  <c:v>0.31981855243891982</c:v>
                </c:pt>
                <c:pt idx="1659">
                  <c:v>0.3172576153426569</c:v>
                </c:pt>
                <c:pt idx="1660">
                  <c:v>0.31405931497803685</c:v>
                </c:pt>
                <c:pt idx="1661">
                  <c:v>0.3116017340874519</c:v>
                </c:pt>
                <c:pt idx="1662">
                  <c:v>0.3116017340874519</c:v>
                </c:pt>
                <c:pt idx="1663">
                  <c:v>0.3116017340874519</c:v>
                </c:pt>
                <c:pt idx="1664">
                  <c:v>0.30799575091154452</c:v>
                </c:pt>
                <c:pt idx="1665">
                  <c:v>0.31448996583503436</c:v>
                </c:pt>
                <c:pt idx="1666">
                  <c:v>0.31730929344549541</c:v>
                </c:pt>
                <c:pt idx="1667">
                  <c:v>0.3122505813786593</c:v>
                </c:pt>
                <c:pt idx="1668">
                  <c:v>0.3150067468634275</c:v>
                </c:pt>
                <c:pt idx="1669">
                  <c:v>0.3150067468634275</c:v>
                </c:pt>
                <c:pt idx="1670">
                  <c:v>0.3150067468634275</c:v>
                </c:pt>
                <c:pt idx="1671">
                  <c:v>0.32047888375298167</c:v>
                </c:pt>
                <c:pt idx="1672">
                  <c:v>0.31606901897734935</c:v>
                </c:pt>
                <c:pt idx="1673">
                  <c:v>0.31822801527375255</c:v>
                </c:pt>
                <c:pt idx="1674">
                  <c:v>0.31258361804140106</c:v>
                </c:pt>
                <c:pt idx="1675">
                  <c:v>0.31783181648531511</c:v>
                </c:pt>
                <c:pt idx="1676">
                  <c:v>0.31783181648531511</c:v>
                </c:pt>
                <c:pt idx="1677">
                  <c:v>0.31783181648531511</c:v>
                </c:pt>
                <c:pt idx="1678">
                  <c:v>0.31612069708018897</c:v>
                </c:pt>
                <c:pt idx="1679">
                  <c:v>0.31122850334472407</c:v>
                </c:pt>
                <c:pt idx="1680">
                  <c:v>0.3034825299302365</c:v>
                </c:pt>
                <c:pt idx="1681">
                  <c:v>0.30092733484539647</c:v>
                </c:pt>
                <c:pt idx="1682">
                  <c:v>0.29954351009158509</c:v>
                </c:pt>
                <c:pt idx="1683">
                  <c:v>0.29954351009158509</c:v>
                </c:pt>
                <c:pt idx="1684">
                  <c:v>0.29954351009158509</c:v>
                </c:pt>
                <c:pt idx="1685">
                  <c:v>0.30526829548390838</c:v>
                </c:pt>
                <c:pt idx="1686">
                  <c:v>0.31026384542505236</c:v>
                </c:pt>
                <c:pt idx="1687">
                  <c:v>0.31053371996210288</c:v>
                </c:pt>
                <c:pt idx="1688">
                  <c:v>0.30844362780282047</c:v>
                </c:pt>
                <c:pt idx="1689">
                  <c:v>0.31056817203066422</c:v>
                </c:pt>
                <c:pt idx="1690">
                  <c:v>0.31056817203066422</c:v>
                </c:pt>
                <c:pt idx="1691">
                  <c:v>0.31056817203066422</c:v>
                </c:pt>
                <c:pt idx="1692">
                  <c:v>0.31237690563004489</c:v>
                </c:pt>
                <c:pt idx="1693">
                  <c:v>0.32217851913525497</c:v>
                </c:pt>
                <c:pt idx="1694">
                  <c:v>0.31919267319342104</c:v>
                </c:pt>
                <c:pt idx="1695">
                  <c:v>0.32059372398151048</c:v>
                </c:pt>
                <c:pt idx="1696">
                  <c:v>0.32553759581981739</c:v>
                </c:pt>
                <c:pt idx="1697">
                  <c:v>0.32553759581981739</c:v>
                </c:pt>
                <c:pt idx="1698">
                  <c:v>0.32553759581981739</c:v>
                </c:pt>
                <c:pt idx="1699">
                  <c:v>0.32421693319169825</c:v>
                </c:pt>
                <c:pt idx="1700">
                  <c:v>0.32321782320346937</c:v>
                </c:pt>
                <c:pt idx="1701">
                  <c:v>0.32323504923774782</c:v>
                </c:pt>
                <c:pt idx="1702">
                  <c:v>0.32432028939737861</c:v>
                </c:pt>
                <c:pt idx="1703">
                  <c:v>0.32282162441503282</c:v>
                </c:pt>
                <c:pt idx="1704">
                  <c:v>0.32282162441503282</c:v>
                </c:pt>
                <c:pt idx="1705">
                  <c:v>0.32282162441503282</c:v>
                </c:pt>
                <c:pt idx="1706">
                  <c:v>0.31854382590221514</c:v>
                </c:pt>
                <c:pt idx="1707">
                  <c:v>0.32604289282535837</c:v>
                </c:pt>
                <c:pt idx="1708">
                  <c:v>0.32535959346559212</c:v>
                </c:pt>
                <c:pt idx="1709">
                  <c:v>0.32182825643823082</c:v>
                </c:pt>
                <c:pt idx="1710">
                  <c:v>0.32107031092992078</c:v>
                </c:pt>
                <c:pt idx="1711">
                  <c:v>0.32107031092992078</c:v>
                </c:pt>
                <c:pt idx="1712">
                  <c:v>0.32107031092992078</c:v>
                </c:pt>
                <c:pt idx="1713">
                  <c:v>0.32111624702133185</c:v>
                </c:pt>
                <c:pt idx="1714">
                  <c:v>0.31364589015532168</c:v>
                </c:pt>
                <c:pt idx="1715">
                  <c:v>0.31431196348081003</c:v>
                </c:pt>
                <c:pt idx="1716">
                  <c:v>0.32132870144411807</c:v>
                </c:pt>
                <c:pt idx="1717">
                  <c:v>0.32048462576440845</c:v>
                </c:pt>
                <c:pt idx="1718">
                  <c:v>0.32048462576440845</c:v>
                </c:pt>
                <c:pt idx="1719">
                  <c:v>0.32048462576440845</c:v>
                </c:pt>
                <c:pt idx="1720">
                  <c:v>0.31600585685165644</c:v>
                </c:pt>
                <c:pt idx="1721">
                  <c:v>0.31725187333122945</c:v>
                </c:pt>
                <c:pt idx="1722">
                  <c:v>0.320076942953118</c:v>
                </c:pt>
                <c:pt idx="1723">
                  <c:v>0.31606901897734951</c:v>
                </c:pt>
                <c:pt idx="1724">
                  <c:v>0.30808188108294676</c:v>
                </c:pt>
                <c:pt idx="1725">
                  <c:v>0.30808188108294676</c:v>
                </c:pt>
                <c:pt idx="1726">
                  <c:v>0.30808188108294676</c:v>
                </c:pt>
                <c:pt idx="1727">
                  <c:v>0.30726651546036632</c:v>
                </c:pt>
                <c:pt idx="1728">
                  <c:v>0.30696793086618301</c:v>
                </c:pt>
                <c:pt idx="1729">
                  <c:v>0.31137779564181578</c:v>
                </c:pt>
                <c:pt idx="1730">
                  <c:v>0.31810169102236674</c:v>
                </c:pt>
                <c:pt idx="1731">
                  <c:v>0.31351956590393798</c:v>
                </c:pt>
                <c:pt idx="1732">
                  <c:v>0.31351956590393798</c:v>
                </c:pt>
                <c:pt idx="1733">
                  <c:v>0.31351956590393798</c:v>
                </c:pt>
                <c:pt idx="1734">
                  <c:v>0.31351956590393798</c:v>
                </c:pt>
                <c:pt idx="1735">
                  <c:v>0.30722632138038125</c:v>
                </c:pt>
                <c:pt idx="1736">
                  <c:v>0.30586546467227665</c:v>
                </c:pt>
                <c:pt idx="1737">
                  <c:v>0.31228503344721681</c:v>
                </c:pt>
                <c:pt idx="1738">
                  <c:v>0.31228503344721681</c:v>
                </c:pt>
                <c:pt idx="1739">
                  <c:v>0.31228503344721681</c:v>
                </c:pt>
                <c:pt idx="1740">
                  <c:v>0.31228503344721681</c:v>
                </c:pt>
                <c:pt idx="1741">
                  <c:v>0.31228503344721681</c:v>
                </c:pt>
                <c:pt idx="1742">
                  <c:v>0.31267549022422736</c:v>
                </c:pt>
                <c:pt idx="1743">
                  <c:v>0.3207487582900293</c:v>
                </c:pt>
                <c:pt idx="1744">
                  <c:v>0.32610605495104988</c:v>
                </c:pt>
                <c:pt idx="1745">
                  <c:v>0.33614309092475253</c:v>
                </c:pt>
                <c:pt idx="1746">
                  <c:v>0.33614309092475253</c:v>
                </c:pt>
                <c:pt idx="1747">
                  <c:v>0.33614309092475253</c:v>
                </c:pt>
                <c:pt idx="1748">
                  <c:v>0.32570985616261511</c:v>
                </c:pt>
                <c:pt idx="1749">
                  <c:v>0.32098418075852148</c:v>
                </c:pt>
                <c:pt idx="1750">
                  <c:v>0.31927880336482217</c:v>
                </c:pt>
                <c:pt idx="1751">
                  <c:v>0.32320059716919036</c:v>
                </c:pt>
                <c:pt idx="1752">
                  <c:v>0.31889983061066457</c:v>
                </c:pt>
                <c:pt idx="1753">
                  <c:v>0.31889983061066457</c:v>
                </c:pt>
                <c:pt idx="1754">
                  <c:v>0.31889983061066457</c:v>
                </c:pt>
                <c:pt idx="1755">
                  <c:v>0.32313743504349635</c:v>
                </c:pt>
                <c:pt idx="1756">
                  <c:v>0.33586173236485067</c:v>
                </c:pt>
                <c:pt idx="1757">
                  <c:v>0.33455255375958426</c:v>
                </c:pt>
                <c:pt idx="1758">
                  <c:v>0.33448939163389213</c:v>
                </c:pt>
                <c:pt idx="1759">
                  <c:v>0.33299072665154777</c:v>
                </c:pt>
                <c:pt idx="1760">
                  <c:v>0.33299072665154777</c:v>
                </c:pt>
                <c:pt idx="1761">
                  <c:v>0.33299072665154777</c:v>
                </c:pt>
                <c:pt idx="1762">
                  <c:v>0.33903132267233294</c:v>
                </c:pt>
                <c:pt idx="1763">
                  <c:v>0.34300479457954347</c:v>
                </c:pt>
                <c:pt idx="1764">
                  <c:v>0.34629496712698582</c:v>
                </c:pt>
                <c:pt idx="1765">
                  <c:v>0.34903390657747502</c:v>
                </c:pt>
                <c:pt idx="1766">
                  <c:v>0.34587580029284626</c:v>
                </c:pt>
                <c:pt idx="1767">
                  <c:v>0.34587580029284626</c:v>
                </c:pt>
                <c:pt idx="1768">
                  <c:v>0.34587580029284626</c:v>
                </c:pt>
                <c:pt idx="1769">
                  <c:v>0.34860325572047968</c:v>
                </c:pt>
                <c:pt idx="1770">
                  <c:v>0.34193678045419396</c:v>
                </c:pt>
                <c:pt idx="1771">
                  <c:v>0.34132238523154956</c:v>
                </c:pt>
                <c:pt idx="1772">
                  <c:v>0.34013953087766735</c:v>
                </c:pt>
                <c:pt idx="1773">
                  <c:v>0.34205736269415282</c:v>
                </c:pt>
                <c:pt idx="1774">
                  <c:v>0.34205736269415282</c:v>
                </c:pt>
                <c:pt idx="1775">
                  <c:v>0.34205736269415282</c:v>
                </c:pt>
                <c:pt idx="1776">
                  <c:v>0.34052998765467846</c:v>
                </c:pt>
                <c:pt idx="1777">
                  <c:v>0.33603399270764822</c:v>
                </c:pt>
                <c:pt idx="1778">
                  <c:v>0.33640148143895038</c:v>
                </c:pt>
                <c:pt idx="1779">
                  <c:v>0.3269788406878959</c:v>
                </c:pt>
                <c:pt idx="1780">
                  <c:v>0.32243690964945376</c:v>
                </c:pt>
                <c:pt idx="1781">
                  <c:v>0.32243690964945376</c:v>
                </c:pt>
                <c:pt idx="1782">
                  <c:v>0.32243690964945376</c:v>
                </c:pt>
                <c:pt idx="1783">
                  <c:v>0.32558353191123046</c:v>
                </c:pt>
                <c:pt idx="1784">
                  <c:v>0.32824208320174747</c:v>
                </c:pt>
                <c:pt idx="1785">
                  <c:v>0.32453848583158845</c:v>
                </c:pt>
                <c:pt idx="1786">
                  <c:v>0.31914673710200897</c:v>
                </c:pt>
                <c:pt idx="1787">
                  <c:v>0.31474835634922982</c:v>
                </c:pt>
                <c:pt idx="1788">
                  <c:v>0.31474835634922982</c:v>
                </c:pt>
                <c:pt idx="1789">
                  <c:v>0.31474835634922982</c:v>
                </c:pt>
                <c:pt idx="1790">
                  <c:v>0.31518474921765444</c:v>
                </c:pt>
                <c:pt idx="1791">
                  <c:v>0.31916396313628848</c:v>
                </c:pt>
                <c:pt idx="1792">
                  <c:v>0.32592231058539928</c:v>
                </c:pt>
                <c:pt idx="1793">
                  <c:v>0.33234762137176838</c:v>
                </c:pt>
                <c:pt idx="1794">
                  <c:v>0.33717091097011426</c:v>
                </c:pt>
                <c:pt idx="1795">
                  <c:v>0.33717091097011426</c:v>
                </c:pt>
                <c:pt idx="1796">
                  <c:v>0.33717091097011426</c:v>
                </c:pt>
                <c:pt idx="1797">
                  <c:v>0.33325485917717101</c:v>
                </c:pt>
                <c:pt idx="1798">
                  <c:v>0.3391748729579997</c:v>
                </c:pt>
                <c:pt idx="1799">
                  <c:v>0.33847434756395389</c:v>
                </c:pt>
                <c:pt idx="1800">
                  <c:v>0.33076856822945361</c:v>
                </c:pt>
                <c:pt idx="1801">
                  <c:v>0.33134851138353938</c:v>
                </c:pt>
                <c:pt idx="1802">
                  <c:v>0.33134851138353938</c:v>
                </c:pt>
                <c:pt idx="1803">
                  <c:v>0.33134851138353938</c:v>
                </c:pt>
                <c:pt idx="1804">
                  <c:v>0.32484281243719698</c:v>
                </c:pt>
                <c:pt idx="1805">
                  <c:v>0.32641612356808736</c:v>
                </c:pt>
                <c:pt idx="1806">
                  <c:v>0.34098934856880381</c:v>
                </c:pt>
                <c:pt idx="1807">
                  <c:v>0.33559185782779732</c:v>
                </c:pt>
                <c:pt idx="1808">
                  <c:v>0.33698716660446409</c:v>
                </c:pt>
                <c:pt idx="1809">
                  <c:v>0.33698716660446409</c:v>
                </c:pt>
                <c:pt idx="1810">
                  <c:v>0.33698716660446409</c:v>
                </c:pt>
                <c:pt idx="1811">
                  <c:v>0.3401395308776663</c:v>
                </c:pt>
                <c:pt idx="1812">
                  <c:v>0.34430248916195494</c:v>
                </c:pt>
                <c:pt idx="1813">
                  <c:v>0.35235853119347837</c:v>
                </c:pt>
                <c:pt idx="1814">
                  <c:v>0.3564985214320584</c:v>
                </c:pt>
                <c:pt idx="1815">
                  <c:v>0.34933249117165877</c:v>
                </c:pt>
                <c:pt idx="1816">
                  <c:v>0.34933249117165877</c:v>
                </c:pt>
                <c:pt idx="1817">
                  <c:v>0.34933249117165877</c:v>
                </c:pt>
                <c:pt idx="1818">
                  <c:v>0.35985185610519327</c:v>
                </c:pt>
                <c:pt idx="1819">
                  <c:v>0.35625161494071356</c:v>
                </c:pt>
                <c:pt idx="1820">
                  <c:v>0.35584393212942561</c:v>
                </c:pt>
                <c:pt idx="1821">
                  <c:v>0.35556831558094903</c:v>
                </c:pt>
                <c:pt idx="1822">
                  <c:v>0.35097470643966727</c:v>
                </c:pt>
                <c:pt idx="1823">
                  <c:v>0.35097470643966727</c:v>
                </c:pt>
                <c:pt idx="1824">
                  <c:v>0.35097470643966727</c:v>
                </c:pt>
                <c:pt idx="1825">
                  <c:v>0.34709310671528226</c:v>
                </c:pt>
                <c:pt idx="1826">
                  <c:v>0.34083431426028532</c:v>
                </c:pt>
                <c:pt idx="1827">
                  <c:v>0.33945048950647538</c:v>
                </c:pt>
                <c:pt idx="1828">
                  <c:v>0.33811260084407746</c:v>
                </c:pt>
                <c:pt idx="1829">
                  <c:v>0.33970888002067323</c:v>
                </c:pt>
                <c:pt idx="1830">
                  <c:v>0.33970888002067323</c:v>
                </c:pt>
                <c:pt idx="1831">
                  <c:v>0.33970888002067323</c:v>
                </c:pt>
                <c:pt idx="1832">
                  <c:v>0.33323763314289095</c:v>
                </c:pt>
                <c:pt idx="1833">
                  <c:v>0.32656541586517868</c:v>
                </c:pt>
                <c:pt idx="1834">
                  <c:v>0.32434325744308234</c:v>
                </c:pt>
                <c:pt idx="1835">
                  <c:v>0.32964887600126447</c:v>
                </c:pt>
                <c:pt idx="1836">
                  <c:v>0.32932732336137527</c:v>
                </c:pt>
                <c:pt idx="1837">
                  <c:v>0.32932732336137527</c:v>
                </c:pt>
                <c:pt idx="1838">
                  <c:v>0.32932732336137527</c:v>
                </c:pt>
                <c:pt idx="1839">
                  <c:v>0.32846602164738453</c:v>
                </c:pt>
                <c:pt idx="1840">
                  <c:v>0.33156096580632355</c:v>
                </c:pt>
                <c:pt idx="1841">
                  <c:v>0.33876144813528181</c:v>
                </c:pt>
                <c:pt idx="1842">
                  <c:v>0.33775085412419958</c:v>
                </c:pt>
                <c:pt idx="1843">
                  <c:v>0.33601676667336716</c:v>
                </c:pt>
                <c:pt idx="1844">
                  <c:v>0.33601676667336716</c:v>
                </c:pt>
                <c:pt idx="1845">
                  <c:v>0.33601676667336716</c:v>
                </c:pt>
                <c:pt idx="1846">
                  <c:v>0.32851769975022388</c:v>
                </c:pt>
                <c:pt idx="1847">
                  <c:v>0.32244265166087815</c:v>
                </c:pt>
                <c:pt idx="1848">
                  <c:v>0.3293502914070815</c:v>
                </c:pt>
                <c:pt idx="1849">
                  <c:v>0.3313714794292465</c:v>
                </c:pt>
                <c:pt idx="1850">
                  <c:v>0.33187677643478697</c:v>
                </c:pt>
                <c:pt idx="1851">
                  <c:v>0.33187677643478697</c:v>
                </c:pt>
                <c:pt idx="1852">
                  <c:v>0.33187677643478697</c:v>
                </c:pt>
                <c:pt idx="1853">
                  <c:v>0.33250839769171253</c:v>
                </c:pt>
                <c:pt idx="1854">
                  <c:v>0.33829634520972784</c:v>
                </c:pt>
                <c:pt idx="1855">
                  <c:v>0.33707329677586217</c:v>
                </c:pt>
                <c:pt idx="1856">
                  <c:v>0.33838247538112798</c:v>
                </c:pt>
                <c:pt idx="1857">
                  <c:v>0.33838247538112798</c:v>
                </c:pt>
                <c:pt idx="1858">
                  <c:v>0.33838247538112798</c:v>
                </c:pt>
                <c:pt idx="1859">
                  <c:v>0.33838247538112798</c:v>
                </c:pt>
                <c:pt idx="1860">
                  <c:v>0.33695845654732831</c:v>
                </c:pt>
                <c:pt idx="1861">
                  <c:v>0.33767046596422978</c:v>
                </c:pt>
                <c:pt idx="1862">
                  <c:v>0.33871551204386996</c:v>
                </c:pt>
                <c:pt idx="1863">
                  <c:v>0.33116476701788894</c:v>
                </c:pt>
                <c:pt idx="1864">
                  <c:v>0.32802962877896225</c:v>
                </c:pt>
                <c:pt idx="1865">
                  <c:v>0.32802962877896225</c:v>
                </c:pt>
                <c:pt idx="1866">
                  <c:v>0.32802962877896225</c:v>
                </c:pt>
                <c:pt idx="1867">
                  <c:v>0.32850621572737077</c:v>
                </c:pt>
                <c:pt idx="1868">
                  <c:v>0.3306537280009188</c:v>
                </c:pt>
                <c:pt idx="1869">
                  <c:v>0.32534236743131223</c:v>
                </c:pt>
                <c:pt idx="1870">
                  <c:v>0.33214090896041026</c:v>
                </c:pt>
                <c:pt idx="1871">
                  <c:v>0.32178232034681864</c:v>
                </c:pt>
                <c:pt idx="1872">
                  <c:v>0.32178232034681864</c:v>
                </c:pt>
                <c:pt idx="1873">
                  <c:v>0.32178232034681864</c:v>
                </c:pt>
                <c:pt idx="1874">
                  <c:v>0.31185438259022241</c:v>
                </c:pt>
                <c:pt idx="1875">
                  <c:v>0.31053946197352938</c:v>
                </c:pt>
                <c:pt idx="1876">
                  <c:v>0.30670954035198505</c:v>
                </c:pt>
                <c:pt idx="1877">
                  <c:v>0.30879963251126824</c:v>
                </c:pt>
                <c:pt idx="1878">
                  <c:v>0.30523384341534809</c:v>
                </c:pt>
                <c:pt idx="1879">
                  <c:v>0.30523384341534809</c:v>
                </c:pt>
                <c:pt idx="1880">
                  <c:v>0.30523384341534809</c:v>
                </c:pt>
                <c:pt idx="1881">
                  <c:v>0.30198960695931898</c:v>
                </c:pt>
                <c:pt idx="1882">
                  <c:v>0.28919640550084791</c:v>
                </c:pt>
                <c:pt idx="1883">
                  <c:v>0.28643449800465237</c:v>
                </c:pt>
                <c:pt idx="1884">
                  <c:v>0.28284574086302383</c:v>
                </c:pt>
                <c:pt idx="1885">
                  <c:v>0.2909706870316689</c:v>
                </c:pt>
                <c:pt idx="1886">
                  <c:v>0.2909706870316689</c:v>
                </c:pt>
                <c:pt idx="1887">
                  <c:v>0.2909706870316689</c:v>
                </c:pt>
                <c:pt idx="1888">
                  <c:v>0.27844736011024723</c:v>
                </c:pt>
                <c:pt idx="1889">
                  <c:v>0.27673624070511754</c:v>
                </c:pt>
                <c:pt idx="1890">
                  <c:v>0.28131262381212202</c:v>
                </c:pt>
                <c:pt idx="1891">
                  <c:v>0.27844736011024745</c:v>
                </c:pt>
                <c:pt idx="1892">
                  <c:v>0.27807987137894596</c:v>
                </c:pt>
                <c:pt idx="1893">
                  <c:v>0.27807987137894596</c:v>
                </c:pt>
                <c:pt idx="1894">
                  <c:v>0.27807987137894596</c:v>
                </c:pt>
                <c:pt idx="1895">
                  <c:v>0.27561654847693129</c:v>
                </c:pt>
                <c:pt idx="1896">
                  <c:v>0.28581436077057903</c:v>
                </c:pt>
                <c:pt idx="1897">
                  <c:v>0.29132094972869144</c:v>
                </c:pt>
                <c:pt idx="1898">
                  <c:v>0.28913898538658173</c:v>
                </c:pt>
                <c:pt idx="1899">
                  <c:v>0.29264735436823475</c:v>
                </c:pt>
                <c:pt idx="1900">
                  <c:v>0.29264735436823475</c:v>
                </c:pt>
                <c:pt idx="1901">
                  <c:v>0.29264735436823475</c:v>
                </c:pt>
                <c:pt idx="1902">
                  <c:v>0.29384169274496974</c:v>
                </c:pt>
                <c:pt idx="1903">
                  <c:v>0.29446182997904369</c:v>
                </c:pt>
                <c:pt idx="1904">
                  <c:v>0.30125462949671244</c:v>
                </c:pt>
                <c:pt idx="1905">
                  <c:v>0.3081507852200645</c:v>
                </c:pt>
                <c:pt idx="1906">
                  <c:v>0.30077804254830443</c:v>
                </c:pt>
                <c:pt idx="1907">
                  <c:v>0.30077804254830443</c:v>
                </c:pt>
                <c:pt idx="1908">
                  <c:v>0.30077804254830443</c:v>
                </c:pt>
                <c:pt idx="1909">
                  <c:v>0.29639114581837989</c:v>
                </c:pt>
                <c:pt idx="1910">
                  <c:v>0.30833452958571456</c:v>
                </c:pt>
                <c:pt idx="1911">
                  <c:v>0.30144985788521789</c:v>
                </c:pt>
                <c:pt idx="1912">
                  <c:v>0.30131779162240718</c:v>
                </c:pt>
                <c:pt idx="1913">
                  <c:v>0.29602939909850495</c:v>
                </c:pt>
                <c:pt idx="1914">
                  <c:v>0.29602939909850495</c:v>
                </c:pt>
                <c:pt idx="1915">
                  <c:v>0.29602939909850495</c:v>
                </c:pt>
                <c:pt idx="1916">
                  <c:v>0.29440440986477739</c:v>
                </c:pt>
                <c:pt idx="1917">
                  <c:v>0.29175160058568506</c:v>
                </c:pt>
                <c:pt idx="1918">
                  <c:v>0.30083546266257088</c:v>
                </c:pt>
                <c:pt idx="1919">
                  <c:v>0.30805317102581165</c:v>
                </c:pt>
                <c:pt idx="1920">
                  <c:v>0.30237432172490247</c:v>
                </c:pt>
                <c:pt idx="1921">
                  <c:v>0.30237432172490247</c:v>
                </c:pt>
                <c:pt idx="1922">
                  <c:v>0.30237432172490247</c:v>
                </c:pt>
                <c:pt idx="1923">
                  <c:v>0.29872814446900758</c:v>
                </c:pt>
                <c:pt idx="1924">
                  <c:v>0.29796445694927087</c:v>
                </c:pt>
                <c:pt idx="1925">
                  <c:v>0.29785535873216396</c:v>
                </c:pt>
                <c:pt idx="1926">
                  <c:v>0.29646579196692724</c:v>
                </c:pt>
                <c:pt idx="1927">
                  <c:v>0.29080991071172235</c:v>
                </c:pt>
                <c:pt idx="1928">
                  <c:v>0.29080991071172235</c:v>
                </c:pt>
                <c:pt idx="1929">
                  <c:v>0.29080991071172235</c:v>
                </c:pt>
                <c:pt idx="1930">
                  <c:v>0.28417214550256942</c:v>
                </c:pt>
                <c:pt idx="1931">
                  <c:v>0.28862220435818658</c:v>
                </c:pt>
                <c:pt idx="1932">
                  <c:v>0.27856220033877882</c:v>
                </c:pt>
                <c:pt idx="1933">
                  <c:v>0.28123797766357539</c:v>
                </c:pt>
                <c:pt idx="1934">
                  <c:v>0.27376762079756528</c:v>
                </c:pt>
                <c:pt idx="1935">
                  <c:v>0.27376762079756528</c:v>
                </c:pt>
                <c:pt idx="1936">
                  <c:v>0.27376762079756528</c:v>
                </c:pt>
                <c:pt idx="1937">
                  <c:v>0.27036260802158985</c:v>
                </c:pt>
                <c:pt idx="1938">
                  <c:v>0.2810829433550594</c:v>
                </c:pt>
                <c:pt idx="1939">
                  <c:v>0.28767477247279732</c:v>
                </c:pt>
                <c:pt idx="1940">
                  <c:v>0.28476357267950947</c:v>
                </c:pt>
                <c:pt idx="1941">
                  <c:v>0.27893543108150753</c:v>
                </c:pt>
                <c:pt idx="1942">
                  <c:v>0.27893543108150753</c:v>
                </c:pt>
                <c:pt idx="1943">
                  <c:v>0.27893543108150753</c:v>
                </c:pt>
                <c:pt idx="1944">
                  <c:v>0.28247251012029584</c:v>
                </c:pt>
                <c:pt idx="1945">
                  <c:v>0.28793316298699412</c:v>
                </c:pt>
                <c:pt idx="1946">
                  <c:v>0.27865981453303079</c:v>
                </c:pt>
                <c:pt idx="1947">
                  <c:v>0.28076139071516759</c:v>
                </c:pt>
                <c:pt idx="1948">
                  <c:v>0.28863943039246642</c:v>
                </c:pt>
                <c:pt idx="1949">
                  <c:v>0.28863943039246642</c:v>
                </c:pt>
                <c:pt idx="1950">
                  <c:v>0.28863943039246642</c:v>
                </c:pt>
                <c:pt idx="1951">
                  <c:v>0.28494731704516107</c:v>
                </c:pt>
                <c:pt idx="1952">
                  <c:v>0.28664121041600771</c:v>
                </c:pt>
                <c:pt idx="1953">
                  <c:v>0.29009215928339716</c:v>
                </c:pt>
                <c:pt idx="1954">
                  <c:v>0.28340271597140643</c:v>
                </c:pt>
                <c:pt idx="1955">
                  <c:v>0.28340271597140643</c:v>
                </c:pt>
                <c:pt idx="1956">
                  <c:v>0.28340271597140643</c:v>
                </c:pt>
                <c:pt idx="1957">
                  <c:v>0.28340271597140643</c:v>
                </c:pt>
                <c:pt idx="1958">
                  <c:v>0.28865665642674626</c:v>
                </c:pt>
                <c:pt idx="1959">
                  <c:v>0.29566765237862791</c:v>
                </c:pt>
                <c:pt idx="1960">
                  <c:v>0.30400505297005531</c:v>
                </c:pt>
                <c:pt idx="1961">
                  <c:v>0.30529700554104067</c:v>
                </c:pt>
                <c:pt idx="1962">
                  <c:v>0.29971577043438291</c:v>
                </c:pt>
                <c:pt idx="1963">
                  <c:v>0.29971577043438291</c:v>
                </c:pt>
                <c:pt idx="1964">
                  <c:v>0.29971577043438291</c:v>
                </c:pt>
                <c:pt idx="1965">
                  <c:v>0.3055611380666643</c:v>
                </c:pt>
                <c:pt idx="1966">
                  <c:v>0.30494100083259135</c:v>
                </c:pt>
                <c:pt idx="1967">
                  <c:v>0.29347994602509231</c:v>
                </c:pt>
                <c:pt idx="1968">
                  <c:v>0.29279664666532629</c:v>
                </c:pt>
                <c:pt idx="1969">
                  <c:v>0.28802503516982103</c:v>
                </c:pt>
                <c:pt idx="1970">
                  <c:v>0.28802503516982103</c:v>
                </c:pt>
                <c:pt idx="1971">
                  <c:v>0.28802503516982103</c:v>
                </c:pt>
                <c:pt idx="1972">
                  <c:v>0.29175160058568506</c:v>
                </c:pt>
                <c:pt idx="1973">
                  <c:v>0.29419769745341778</c:v>
                </c:pt>
                <c:pt idx="1974">
                  <c:v>0.29960093020585277</c:v>
                </c:pt>
                <c:pt idx="1975">
                  <c:v>0.29926215153168156</c:v>
                </c:pt>
                <c:pt idx="1976">
                  <c:v>0.29926215153168156</c:v>
                </c:pt>
                <c:pt idx="1977">
                  <c:v>0.29926215153168156</c:v>
                </c:pt>
                <c:pt idx="1978">
                  <c:v>0.29926215153168156</c:v>
                </c:pt>
                <c:pt idx="1979">
                  <c:v>0.30142114782808432</c:v>
                </c:pt>
                <c:pt idx="1980">
                  <c:v>0.30603772501507281</c:v>
                </c:pt>
                <c:pt idx="1981">
                  <c:v>0.30761103614596186</c:v>
                </c:pt>
                <c:pt idx="1982">
                  <c:v>0.30363182222732621</c:v>
                </c:pt>
                <c:pt idx="1983">
                  <c:v>0.3000717751428344</c:v>
                </c:pt>
                <c:pt idx="1984">
                  <c:v>0.3000717751428344</c:v>
                </c:pt>
                <c:pt idx="1985">
                  <c:v>0.3000717751428344</c:v>
                </c:pt>
                <c:pt idx="1986">
                  <c:v>0.294570928196148</c:v>
                </c:pt>
                <c:pt idx="1987">
                  <c:v>0.2968217966753765</c:v>
                </c:pt>
                <c:pt idx="1988">
                  <c:v>0.30468835232982305</c:v>
                </c:pt>
                <c:pt idx="1989">
                  <c:v>0.30967241824811281</c:v>
                </c:pt>
                <c:pt idx="1990">
                  <c:v>0.29356607619649272</c:v>
                </c:pt>
                <c:pt idx="1991">
                  <c:v>0.29356607619649272</c:v>
                </c:pt>
                <c:pt idx="1992">
                  <c:v>0.29356607619649272</c:v>
                </c:pt>
                <c:pt idx="1993">
                  <c:v>0.30558410611237241</c:v>
                </c:pt>
                <c:pt idx="1994">
                  <c:v>0.30336194769027724</c:v>
                </c:pt>
                <c:pt idx="1995">
                  <c:v>0.31187160862450264</c:v>
                </c:pt>
                <c:pt idx="1996">
                  <c:v>0.30634205162068384</c:v>
                </c:pt>
                <c:pt idx="1997">
                  <c:v>0.30634205162068384</c:v>
                </c:pt>
                <c:pt idx="1998">
                  <c:v>0.30634205162068384</c:v>
                </c:pt>
                <c:pt idx="1999">
                  <c:v>0.30634205162068384</c:v>
                </c:pt>
                <c:pt idx="2000">
                  <c:v>0.30634205162068384</c:v>
                </c:pt>
                <c:pt idx="2001">
                  <c:v>0.30100198099394387</c:v>
                </c:pt>
                <c:pt idx="2002">
                  <c:v>0.2954379719215654</c:v>
                </c:pt>
                <c:pt idx="2003">
                  <c:v>0.29694812092676082</c:v>
                </c:pt>
                <c:pt idx="2004">
                  <c:v>0.29817116936062876</c:v>
                </c:pt>
                <c:pt idx="2005">
                  <c:v>0.29817116936062876</c:v>
                </c:pt>
                <c:pt idx="2006">
                  <c:v>0.29817116936062876</c:v>
                </c:pt>
                <c:pt idx="2007">
                  <c:v>0.29972151244580991</c:v>
                </c:pt>
                <c:pt idx="2008">
                  <c:v>0.32443512962590831</c:v>
                </c:pt>
                <c:pt idx="2009">
                  <c:v>0.31828543538801773</c:v>
                </c:pt>
                <c:pt idx="2010">
                  <c:v>0.3174815537882934</c:v>
                </c:pt>
                <c:pt idx="2011">
                  <c:v>0.3067841865005313</c:v>
                </c:pt>
                <c:pt idx="2012">
                  <c:v>0.3067841865005313</c:v>
                </c:pt>
                <c:pt idx="2013">
                  <c:v>0.3067841865005313</c:v>
                </c:pt>
                <c:pt idx="2014">
                  <c:v>0.30554965404381162</c:v>
                </c:pt>
                <c:pt idx="2015">
                  <c:v>0.30923028336826536</c:v>
                </c:pt>
                <c:pt idx="2016">
                  <c:v>0.30705406103758326</c:v>
                </c:pt>
                <c:pt idx="2017">
                  <c:v>0.32390686457466339</c:v>
                </c:pt>
                <c:pt idx="2018">
                  <c:v>0.33350750767994247</c:v>
                </c:pt>
                <c:pt idx="2019">
                  <c:v>0.33350750767994247</c:v>
                </c:pt>
                <c:pt idx="2020">
                  <c:v>0.33350750767994247</c:v>
                </c:pt>
                <c:pt idx="2021">
                  <c:v>0.33149206166920536</c:v>
                </c:pt>
                <c:pt idx="2022">
                  <c:v>0.32694438861933478</c:v>
                </c:pt>
                <c:pt idx="2023">
                  <c:v>0.33110734690362081</c:v>
                </c:pt>
                <c:pt idx="2024">
                  <c:v>0.33464442594241001</c:v>
                </c:pt>
                <c:pt idx="2025">
                  <c:v>0.34507766070454687</c:v>
                </c:pt>
                <c:pt idx="2026">
                  <c:v>0.34507766070454687</c:v>
                </c:pt>
                <c:pt idx="2027">
                  <c:v>0.34507766070454687</c:v>
                </c:pt>
                <c:pt idx="2028">
                  <c:v>0.34673710200683233</c:v>
                </c:pt>
                <c:pt idx="2029">
                  <c:v>0.33285866038873657</c:v>
                </c:pt>
                <c:pt idx="2030">
                  <c:v>0.32777698027619223</c:v>
                </c:pt>
                <c:pt idx="2031">
                  <c:v>0.32901725474433752</c:v>
                </c:pt>
                <c:pt idx="2032">
                  <c:v>0.34034624328902596</c:v>
                </c:pt>
                <c:pt idx="2033">
                  <c:v>0.34034624328902596</c:v>
                </c:pt>
                <c:pt idx="2034">
                  <c:v>0.34034624328902596</c:v>
                </c:pt>
                <c:pt idx="2035">
                  <c:v>0.30439550974706614</c:v>
                </c:pt>
                <c:pt idx="2036">
                  <c:v>0.27629410582527081</c:v>
                </c:pt>
                <c:pt idx="2037">
                  <c:v>0.29082139473457708</c:v>
                </c:pt>
                <c:pt idx="2038">
                  <c:v>0.29228560764835981</c:v>
                </c:pt>
                <c:pt idx="2039">
                  <c:v>0.2862392696161471</c:v>
                </c:pt>
                <c:pt idx="2040">
                  <c:v>0.2862392696161471</c:v>
                </c:pt>
                <c:pt idx="2041">
                  <c:v>0.2862392696161471</c:v>
                </c:pt>
                <c:pt idx="2042">
                  <c:v>0.28813987539835367</c:v>
                </c:pt>
                <c:pt idx="2043">
                  <c:v>0.30264993827337783</c:v>
                </c:pt>
                <c:pt idx="2044">
                  <c:v>0.30580230254658258</c:v>
                </c:pt>
                <c:pt idx="2045">
                  <c:v>0.3012488874852875</c:v>
                </c:pt>
                <c:pt idx="2046">
                  <c:v>0.3064052137463758</c:v>
                </c:pt>
                <c:pt idx="2047">
                  <c:v>0.3064052137463758</c:v>
                </c:pt>
                <c:pt idx="2048">
                  <c:v>0.3064052137463758</c:v>
                </c:pt>
                <c:pt idx="2049">
                  <c:v>0.30045648990841733</c:v>
                </c:pt>
                <c:pt idx="2050">
                  <c:v>0.31166489621314547</c:v>
                </c:pt>
                <c:pt idx="2051">
                  <c:v>0.3123998736757515</c:v>
                </c:pt>
                <c:pt idx="2052">
                  <c:v>0.3059975309350873</c:v>
                </c:pt>
                <c:pt idx="2053">
                  <c:v>0.3020585110964385</c:v>
                </c:pt>
                <c:pt idx="2054">
                  <c:v>0.3020585110964385</c:v>
                </c:pt>
                <c:pt idx="2055">
                  <c:v>0.3020585110964385</c:v>
                </c:pt>
                <c:pt idx="2056">
                  <c:v>0.30863311417989792</c:v>
                </c:pt>
                <c:pt idx="2057">
                  <c:v>0.29692515288105481</c:v>
                </c:pt>
                <c:pt idx="2058">
                  <c:v>0.28081881082943577</c:v>
                </c:pt>
                <c:pt idx="2059">
                  <c:v>0.27298670724354979</c:v>
                </c:pt>
                <c:pt idx="2060">
                  <c:v>0.27469208463724881</c:v>
                </c:pt>
                <c:pt idx="2061">
                  <c:v>0.27469208463724881</c:v>
                </c:pt>
                <c:pt idx="2062">
                  <c:v>0.27469208463724881</c:v>
                </c:pt>
                <c:pt idx="2063">
                  <c:v>0.27293502914070822</c:v>
                </c:pt>
                <c:pt idx="2064">
                  <c:v>0.26587235508598767</c:v>
                </c:pt>
                <c:pt idx="2065">
                  <c:v>0.26395452326950264</c:v>
                </c:pt>
                <c:pt idx="2066">
                  <c:v>0.26947259625046838</c:v>
                </c:pt>
                <c:pt idx="2067">
                  <c:v>0.26873761878786162</c:v>
                </c:pt>
                <c:pt idx="2068">
                  <c:v>0.26873761878786162</c:v>
                </c:pt>
                <c:pt idx="2069">
                  <c:v>0.26873761878786162</c:v>
                </c:pt>
                <c:pt idx="2070">
                  <c:v>0.26814044959949485</c:v>
                </c:pt>
                <c:pt idx="2071">
                  <c:v>0.26908213947345788</c:v>
                </c:pt>
                <c:pt idx="2072">
                  <c:v>0.26189888317877891</c:v>
                </c:pt>
                <c:pt idx="2073">
                  <c:v>0.25518647182108006</c:v>
                </c:pt>
                <c:pt idx="2074">
                  <c:v>0.25246475840486982</c:v>
                </c:pt>
                <c:pt idx="2075">
                  <c:v>0.25246475840486982</c:v>
                </c:pt>
                <c:pt idx="2076">
                  <c:v>0.25246475840486982</c:v>
                </c:pt>
                <c:pt idx="2077">
                  <c:v>0.26872613476500851</c:v>
                </c:pt>
                <c:pt idx="2078">
                  <c:v>0.2760184892767949</c:v>
                </c:pt>
                <c:pt idx="2079">
                  <c:v>0.27273405874077622</c:v>
                </c:pt>
                <c:pt idx="2080">
                  <c:v>0.28076713272659298</c:v>
                </c:pt>
                <c:pt idx="2081">
                  <c:v>0.29422066549912546</c:v>
                </c:pt>
                <c:pt idx="2082">
                  <c:v>0.29422066549912546</c:v>
                </c:pt>
                <c:pt idx="2083">
                  <c:v>0.29422066549912546</c:v>
                </c:pt>
                <c:pt idx="2084">
                  <c:v>0.3112342453561483</c:v>
                </c:pt>
                <c:pt idx="2085">
                  <c:v>0.31427751141224897</c:v>
                </c:pt>
                <c:pt idx="2086">
                  <c:v>0.30713444919755489</c:v>
                </c:pt>
                <c:pt idx="2087">
                  <c:v>0.3185667939479222</c:v>
                </c:pt>
                <c:pt idx="2088">
                  <c:v>0.31922138325055405</c:v>
                </c:pt>
                <c:pt idx="2089">
                  <c:v>0.31922138325055405</c:v>
                </c:pt>
                <c:pt idx="2090">
                  <c:v>0.31922138325055405</c:v>
                </c:pt>
                <c:pt idx="2091">
                  <c:v>0.30821968935718291</c:v>
                </c:pt>
                <c:pt idx="2092">
                  <c:v>0.30170250638798873</c:v>
                </c:pt>
                <c:pt idx="2093">
                  <c:v>0.30293129683328068</c:v>
                </c:pt>
                <c:pt idx="2094">
                  <c:v>0.3155005598461143</c:v>
                </c:pt>
                <c:pt idx="2095">
                  <c:v>0.32671470816227094</c:v>
                </c:pt>
                <c:pt idx="2096">
                  <c:v>0.32671470816227094</c:v>
                </c:pt>
                <c:pt idx="2097">
                  <c:v>0.32671470816227094</c:v>
                </c:pt>
                <c:pt idx="2098">
                  <c:v>0.32900002871005823</c:v>
                </c:pt>
                <c:pt idx="2099">
                  <c:v>0.32900002871005823</c:v>
                </c:pt>
                <c:pt idx="2100">
                  <c:v>0.32171915822112479</c:v>
                </c:pt>
                <c:pt idx="2101">
                  <c:v>0.32061669202721876</c:v>
                </c:pt>
                <c:pt idx="2102">
                  <c:v>0.32661135195659052</c:v>
                </c:pt>
                <c:pt idx="2103">
                  <c:v>0.32661135195659052</c:v>
                </c:pt>
                <c:pt idx="2104">
                  <c:v>0.32661135195659052</c:v>
                </c:pt>
                <c:pt idx="2105">
                  <c:v>0.32661135195659052</c:v>
                </c:pt>
                <c:pt idx="2106">
                  <c:v>0.32661135195659052</c:v>
                </c:pt>
                <c:pt idx="2107">
                  <c:v>0.31814188510235286</c:v>
                </c:pt>
                <c:pt idx="2108">
                  <c:v>0.31830266142229829</c:v>
                </c:pt>
                <c:pt idx="2109">
                  <c:v>0.31145244179036047</c:v>
                </c:pt>
                <c:pt idx="2110">
                  <c:v>0.31145244179036047</c:v>
                </c:pt>
                <c:pt idx="2111">
                  <c:v>0.31145244179036047</c:v>
                </c:pt>
                <c:pt idx="2112">
                  <c:v>0.31078062645344784</c:v>
                </c:pt>
                <c:pt idx="2113">
                  <c:v>0.31056817203066456</c:v>
                </c:pt>
                <c:pt idx="2114">
                  <c:v>0.29249806207114382</c:v>
                </c:pt>
                <c:pt idx="2115">
                  <c:v>0.28492434899945718</c:v>
                </c:pt>
                <c:pt idx="2116">
                  <c:v>0.27391117108323132</c:v>
                </c:pt>
                <c:pt idx="2117">
                  <c:v>0.27391117108323132</c:v>
                </c:pt>
                <c:pt idx="2118">
                  <c:v>0.27391117108323132</c:v>
                </c:pt>
                <c:pt idx="2119">
                  <c:v>0.27489305503717976</c:v>
                </c:pt>
                <c:pt idx="2120">
                  <c:v>0.27872871867015037</c:v>
                </c:pt>
                <c:pt idx="2121">
                  <c:v>0.27810858143607758</c:v>
                </c:pt>
                <c:pt idx="2122">
                  <c:v>0.2784473601102484</c:v>
                </c:pt>
                <c:pt idx="2123">
                  <c:v>0.29768309838936752</c:v>
                </c:pt>
                <c:pt idx="2124">
                  <c:v>0.29768309838936752</c:v>
                </c:pt>
                <c:pt idx="2125">
                  <c:v>0.29768309838936752</c:v>
                </c:pt>
                <c:pt idx="2126">
                  <c:v>0.29849272200051735</c:v>
                </c:pt>
                <c:pt idx="2127">
                  <c:v>0.30252361402199246</c:v>
                </c:pt>
                <c:pt idx="2128">
                  <c:v>0.28947776406075276</c:v>
                </c:pt>
                <c:pt idx="2129">
                  <c:v>0.27216559960954484</c:v>
                </c:pt>
                <c:pt idx="2130">
                  <c:v>0.26335161206970881</c:v>
                </c:pt>
                <c:pt idx="2131">
                  <c:v>0.26335161206970881</c:v>
                </c:pt>
                <c:pt idx="2132">
                  <c:v>0.26335161206970881</c:v>
                </c:pt>
                <c:pt idx="2133">
                  <c:v>0.26734805202262435</c:v>
                </c:pt>
                <c:pt idx="2134">
                  <c:v>0.26644655622864782</c:v>
                </c:pt>
                <c:pt idx="2135">
                  <c:v>0.25732824208320237</c:v>
                </c:pt>
                <c:pt idx="2136">
                  <c:v>0.25292411931899933</c:v>
                </c:pt>
                <c:pt idx="2137">
                  <c:v>0.25808044558008758</c:v>
                </c:pt>
                <c:pt idx="2138">
                  <c:v>0.25808044558008758</c:v>
                </c:pt>
                <c:pt idx="2139">
                  <c:v>0.25808044558008758</c:v>
                </c:pt>
                <c:pt idx="2140">
                  <c:v>0.24977749705722127</c:v>
                </c:pt>
                <c:pt idx="2141">
                  <c:v>0.23484252533662597</c:v>
                </c:pt>
                <c:pt idx="2142">
                  <c:v>0.23014555998966513</c:v>
                </c:pt>
                <c:pt idx="2143">
                  <c:v>0.22960006890413767</c:v>
                </c:pt>
                <c:pt idx="2144">
                  <c:v>0.2347793632109334</c:v>
                </c:pt>
                <c:pt idx="2145">
                  <c:v>0.2347793632109334</c:v>
                </c:pt>
                <c:pt idx="2146">
                  <c:v>0.2347793632109334</c:v>
                </c:pt>
                <c:pt idx="2147">
                  <c:v>0.23281559530303553</c:v>
                </c:pt>
                <c:pt idx="2148">
                  <c:v>0.2299043955097485</c:v>
                </c:pt>
                <c:pt idx="2149">
                  <c:v>0.22307140191209054</c:v>
                </c:pt>
                <c:pt idx="2150">
                  <c:v>0.22618931411673571</c:v>
                </c:pt>
                <c:pt idx="2151">
                  <c:v>0.22906606184146458</c:v>
                </c:pt>
                <c:pt idx="2152">
                  <c:v>0.22906606184146458</c:v>
                </c:pt>
                <c:pt idx="2153">
                  <c:v>0.22906606184146458</c:v>
                </c:pt>
                <c:pt idx="2154">
                  <c:v>0.21744423071402075</c:v>
                </c:pt>
                <c:pt idx="2155">
                  <c:v>0.21448135281789385</c:v>
                </c:pt>
                <c:pt idx="2156">
                  <c:v>0.21068588326490834</c:v>
                </c:pt>
                <c:pt idx="2157">
                  <c:v>0.21033562056788591</c:v>
                </c:pt>
                <c:pt idx="2158">
                  <c:v>0.20937670465964317</c:v>
                </c:pt>
                <c:pt idx="2159">
                  <c:v>0.20937670465964317</c:v>
                </c:pt>
                <c:pt idx="2160">
                  <c:v>0.20937670465964317</c:v>
                </c:pt>
                <c:pt idx="2161">
                  <c:v>0.21599724383451693</c:v>
                </c:pt>
                <c:pt idx="2162">
                  <c:v>0.21589388762883743</c:v>
                </c:pt>
                <c:pt idx="2163">
                  <c:v>0.21596279176595712</c:v>
                </c:pt>
                <c:pt idx="2164">
                  <c:v>0.22092963164996804</c:v>
                </c:pt>
                <c:pt idx="2165">
                  <c:v>0.22460451896299388</c:v>
                </c:pt>
                <c:pt idx="2166">
                  <c:v>0.22460451896299388</c:v>
                </c:pt>
                <c:pt idx="2167">
                  <c:v>0.22460451896299388</c:v>
                </c:pt>
                <c:pt idx="2168">
                  <c:v>0.21268984525279341</c:v>
                </c:pt>
                <c:pt idx="2169">
                  <c:v>0.21177112342453697</c:v>
                </c:pt>
                <c:pt idx="2170">
                  <c:v>0.20309494415894044</c:v>
                </c:pt>
                <c:pt idx="2171">
                  <c:v>0.20518503631822349</c:v>
                </c:pt>
                <c:pt idx="2172">
                  <c:v>0.20146995492521191</c:v>
                </c:pt>
                <c:pt idx="2173">
                  <c:v>0.20146995492521191</c:v>
                </c:pt>
                <c:pt idx="2174">
                  <c:v>0.20146995492521191</c:v>
                </c:pt>
                <c:pt idx="2175">
                  <c:v>0.19119749648301942</c:v>
                </c:pt>
                <c:pt idx="2176">
                  <c:v>0.18491573598231686</c:v>
                </c:pt>
                <c:pt idx="2177">
                  <c:v>0.17965605351554781</c:v>
                </c:pt>
                <c:pt idx="2178">
                  <c:v>0.18638569090752641</c:v>
                </c:pt>
                <c:pt idx="2179">
                  <c:v>0.20686170365479151</c:v>
                </c:pt>
                <c:pt idx="2180">
                  <c:v>0.20686170365479151</c:v>
                </c:pt>
                <c:pt idx="2181">
                  <c:v>0.20686170365479151</c:v>
                </c:pt>
                <c:pt idx="2182">
                  <c:v>0.21760500703396524</c:v>
                </c:pt>
                <c:pt idx="2183">
                  <c:v>0.22813011397892802</c:v>
                </c:pt>
                <c:pt idx="2184">
                  <c:v>0.23193132554333942</c:v>
                </c:pt>
                <c:pt idx="2185">
                  <c:v>0.23457839281100346</c:v>
                </c:pt>
                <c:pt idx="2186">
                  <c:v>0.21761074904539252</c:v>
                </c:pt>
                <c:pt idx="2187">
                  <c:v>0.21761074904539252</c:v>
                </c:pt>
                <c:pt idx="2188">
                  <c:v>0.21761074904539252</c:v>
                </c:pt>
                <c:pt idx="2189">
                  <c:v>0.21680686744566741</c:v>
                </c:pt>
                <c:pt idx="2190">
                  <c:v>0.21054807499067041</c:v>
                </c:pt>
                <c:pt idx="2191">
                  <c:v>0.2055582670609524</c:v>
                </c:pt>
                <c:pt idx="2192">
                  <c:v>0.20989922769946456</c:v>
                </c:pt>
                <c:pt idx="2193">
                  <c:v>0.19792139186357049</c:v>
                </c:pt>
                <c:pt idx="2194">
                  <c:v>0.19792139186357049</c:v>
                </c:pt>
                <c:pt idx="2195">
                  <c:v>0.19792139186357049</c:v>
                </c:pt>
                <c:pt idx="2196">
                  <c:v>0.19321294249375631</c:v>
                </c:pt>
                <c:pt idx="2197">
                  <c:v>0.19861617524618938</c:v>
                </c:pt>
                <c:pt idx="2198">
                  <c:v>0.19166259940857316</c:v>
                </c:pt>
                <c:pt idx="2199">
                  <c:v>0.19056587522609236</c:v>
                </c:pt>
                <c:pt idx="2200">
                  <c:v>0.1979501019207035</c:v>
                </c:pt>
                <c:pt idx="2201">
                  <c:v>0.1979501019207035</c:v>
                </c:pt>
                <c:pt idx="2202">
                  <c:v>0.1979501019207035</c:v>
                </c:pt>
                <c:pt idx="2203">
                  <c:v>0.21265539318423396</c:v>
                </c:pt>
                <c:pt idx="2204">
                  <c:v>0.21333869254399962</c:v>
                </c:pt>
                <c:pt idx="2205">
                  <c:v>0.20989348568803778</c:v>
                </c:pt>
                <c:pt idx="2206">
                  <c:v>0.20506445407826487</c:v>
                </c:pt>
                <c:pt idx="2207">
                  <c:v>0.19418908443627891</c:v>
                </c:pt>
                <c:pt idx="2208">
                  <c:v>0.19418908443627891</c:v>
                </c:pt>
                <c:pt idx="2209">
                  <c:v>0.19418908443627891</c:v>
                </c:pt>
                <c:pt idx="2210">
                  <c:v>0.20618988831787841</c:v>
                </c:pt>
                <c:pt idx="2211">
                  <c:v>0.20712583618041491</c:v>
                </c:pt>
                <c:pt idx="2212">
                  <c:v>0.2087737934598497</c:v>
                </c:pt>
                <c:pt idx="2213">
                  <c:v>0.20531136056960841</c:v>
                </c:pt>
                <c:pt idx="2214">
                  <c:v>0.21357985702391638</c:v>
                </c:pt>
                <c:pt idx="2215">
                  <c:v>0.21357985702391638</c:v>
                </c:pt>
                <c:pt idx="2216">
                  <c:v>0.21357985702391638</c:v>
                </c:pt>
                <c:pt idx="2217">
                  <c:v>0.20783784559731464</c:v>
                </c:pt>
                <c:pt idx="2218">
                  <c:v>0.20267003531337147</c:v>
                </c:pt>
                <c:pt idx="2219">
                  <c:v>0.20300307197611445</c:v>
                </c:pt>
                <c:pt idx="2220">
                  <c:v>0.20587407768941587</c:v>
                </c:pt>
                <c:pt idx="2221">
                  <c:v>0.20440986477563244</c:v>
                </c:pt>
                <c:pt idx="2222">
                  <c:v>0.20440986477563244</c:v>
                </c:pt>
                <c:pt idx="2223">
                  <c:v>0.20440986477563244</c:v>
                </c:pt>
                <c:pt idx="2224">
                  <c:v>0.20298010393040841</c:v>
                </c:pt>
                <c:pt idx="2225">
                  <c:v>0.20166518331371597</c:v>
                </c:pt>
                <c:pt idx="2226">
                  <c:v>0.20292268381614231</c:v>
                </c:pt>
                <c:pt idx="2227">
                  <c:v>0.19388475783066905</c:v>
                </c:pt>
                <c:pt idx="2228">
                  <c:v>0.19388475783066905</c:v>
                </c:pt>
                <c:pt idx="2229">
                  <c:v>0.19388475783066905</c:v>
                </c:pt>
                <c:pt idx="2230">
                  <c:v>0.19388475783066905</c:v>
                </c:pt>
                <c:pt idx="2231">
                  <c:v>0.19673279549826456</c:v>
                </c:pt>
                <c:pt idx="2232">
                  <c:v>0.1971634463552594</c:v>
                </c:pt>
                <c:pt idx="2233">
                  <c:v>0.19602078608136544</c:v>
                </c:pt>
                <c:pt idx="2234">
                  <c:v>0.19546381097298493</c:v>
                </c:pt>
                <c:pt idx="2235">
                  <c:v>0.19627917659556249</c:v>
                </c:pt>
                <c:pt idx="2236">
                  <c:v>0.19627917659556249</c:v>
                </c:pt>
                <c:pt idx="2237">
                  <c:v>0.19627917659556249</c:v>
                </c:pt>
                <c:pt idx="2238">
                  <c:v>0.19142143492865638</c:v>
                </c:pt>
                <c:pt idx="2239">
                  <c:v>0.1951480003445214</c:v>
                </c:pt>
                <c:pt idx="2240">
                  <c:v>0.19460250925899417</c:v>
                </c:pt>
                <c:pt idx="2241">
                  <c:v>0.18848726708966287</c:v>
                </c:pt>
                <c:pt idx="2242">
                  <c:v>0.18983089776348741</c:v>
                </c:pt>
                <c:pt idx="2243">
                  <c:v>0.18983089776348741</c:v>
                </c:pt>
                <c:pt idx="2244">
                  <c:v>0.18983089776348741</c:v>
                </c:pt>
                <c:pt idx="2245">
                  <c:v>0.18975050960351467</c:v>
                </c:pt>
                <c:pt idx="2246">
                  <c:v>0.18489850994803558</c:v>
                </c:pt>
                <c:pt idx="2247">
                  <c:v>0.18113749246361091</c:v>
                </c:pt>
                <c:pt idx="2248">
                  <c:v>0.17816313054463095</c:v>
                </c:pt>
                <c:pt idx="2249">
                  <c:v>0.17538399701415464</c:v>
                </c:pt>
                <c:pt idx="2250">
                  <c:v>0.17538399701415464</c:v>
                </c:pt>
                <c:pt idx="2251">
                  <c:v>0.17538399701415464</c:v>
                </c:pt>
                <c:pt idx="2252">
                  <c:v>0.17960437541270771</c:v>
                </c:pt>
                <c:pt idx="2253">
                  <c:v>0.17828371278458888</c:v>
                </c:pt>
                <c:pt idx="2254">
                  <c:v>0.17430449886595356</c:v>
                </c:pt>
                <c:pt idx="2255">
                  <c:v>0.16994057018173564</c:v>
                </c:pt>
                <c:pt idx="2256">
                  <c:v>0.16605322844592521</c:v>
                </c:pt>
                <c:pt idx="2257">
                  <c:v>0.16605322844592521</c:v>
                </c:pt>
                <c:pt idx="2258">
                  <c:v>0.16605322844592521</c:v>
                </c:pt>
                <c:pt idx="2259">
                  <c:v>0.16711550055984659</c:v>
                </c:pt>
                <c:pt idx="2260">
                  <c:v>0.16121845482472638</c:v>
                </c:pt>
                <c:pt idx="2261">
                  <c:v>0.16376790789813744</c:v>
                </c:pt>
                <c:pt idx="2262">
                  <c:v>0.15886997215124582</c:v>
                </c:pt>
                <c:pt idx="2263">
                  <c:v>0.15907094255117693</c:v>
                </c:pt>
                <c:pt idx="2264">
                  <c:v>0.15907094255117693</c:v>
                </c:pt>
                <c:pt idx="2265">
                  <c:v>0.15907094255117693</c:v>
                </c:pt>
                <c:pt idx="2266">
                  <c:v>0.17024489678734608</c:v>
                </c:pt>
                <c:pt idx="2267">
                  <c:v>0.17047457724440937</c:v>
                </c:pt>
                <c:pt idx="2268">
                  <c:v>0.17271396170078446</c:v>
                </c:pt>
                <c:pt idx="2269">
                  <c:v>0.17068703166719446</c:v>
                </c:pt>
                <c:pt idx="2270">
                  <c:v>0.17045735121013023</c:v>
                </c:pt>
                <c:pt idx="2271">
                  <c:v>0.17045735121013023</c:v>
                </c:pt>
                <c:pt idx="2272">
                  <c:v>0.17045735121013023</c:v>
                </c:pt>
                <c:pt idx="2273">
                  <c:v>0.17325945278631269</c:v>
                </c:pt>
                <c:pt idx="2274">
                  <c:v>0.17115213459274894</c:v>
                </c:pt>
                <c:pt idx="2275">
                  <c:v>0.16813757859378217</c:v>
                </c:pt>
                <c:pt idx="2276">
                  <c:v>0.16822370876518145</c:v>
                </c:pt>
                <c:pt idx="2277">
                  <c:v>0.16437656110935717</c:v>
                </c:pt>
                <c:pt idx="2278">
                  <c:v>0.16437656110935717</c:v>
                </c:pt>
                <c:pt idx="2279">
                  <c:v>0.16437656110935717</c:v>
                </c:pt>
                <c:pt idx="2280">
                  <c:v>0.15811202664293444</c:v>
                </c:pt>
                <c:pt idx="2281">
                  <c:v>0.15163503775372641</c:v>
                </c:pt>
                <c:pt idx="2282">
                  <c:v>0.14802905457782026</c:v>
                </c:pt>
                <c:pt idx="2283">
                  <c:v>0.15182452413080405</c:v>
                </c:pt>
                <c:pt idx="2284">
                  <c:v>0.15920300881398841</c:v>
                </c:pt>
                <c:pt idx="2285">
                  <c:v>0.15920300881398841</c:v>
                </c:pt>
                <c:pt idx="2286">
                  <c:v>0.15920300881398841</c:v>
                </c:pt>
                <c:pt idx="2287">
                  <c:v>0.16270563578421604</c:v>
                </c:pt>
                <c:pt idx="2288">
                  <c:v>0.15311647670178941</c:v>
                </c:pt>
                <c:pt idx="2289">
                  <c:v>0.14803479658924645</c:v>
                </c:pt>
                <c:pt idx="2290">
                  <c:v>0.14951623553731086</c:v>
                </c:pt>
                <c:pt idx="2291">
                  <c:v>0.1485343515833612</c:v>
                </c:pt>
                <c:pt idx="2292">
                  <c:v>0.1485343515833612</c:v>
                </c:pt>
                <c:pt idx="2293">
                  <c:v>0.1485343515833612</c:v>
                </c:pt>
                <c:pt idx="2294">
                  <c:v>0.14164967988286403</c:v>
                </c:pt>
                <c:pt idx="2295">
                  <c:v>0.14832763917200287</c:v>
                </c:pt>
                <c:pt idx="2296">
                  <c:v>0.14678878010967344</c:v>
                </c:pt>
                <c:pt idx="2297">
                  <c:v>0.14353880164221591</c:v>
                </c:pt>
                <c:pt idx="2298">
                  <c:v>0.13752117366713601</c:v>
                </c:pt>
                <c:pt idx="2299">
                  <c:v>0.13752117366713601</c:v>
                </c:pt>
                <c:pt idx="2300">
                  <c:v>0.13752117366713601</c:v>
                </c:pt>
                <c:pt idx="2301">
                  <c:v>0.14637535528695733</c:v>
                </c:pt>
                <c:pt idx="2302">
                  <c:v>0.14675432804111321</c:v>
                </c:pt>
                <c:pt idx="2303">
                  <c:v>0.14890184031466291</c:v>
                </c:pt>
                <c:pt idx="2304">
                  <c:v>0.14794866641784704</c:v>
                </c:pt>
                <c:pt idx="2305">
                  <c:v>0.15768711779736552</c:v>
                </c:pt>
                <c:pt idx="2306">
                  <c:v>0.15768711779736552</c:v>
                </c:pt>
                <c:pt idx="2307">
                  <c:v>0.15768711779736552</c:v>
                </c:pt>
                <c:pt idx="2308">
                  <c:v>0.15318538083890867</c:v>
                </c:pt>
                <c:pt idx="2309">
                  <c:v>0.16193620625305072</c:v>
                </c:pt>
                <c:pt idx="2310">
                  <c:v>0.15358157962734389</c:v>
                </c:pt>
                <c:pt idx="2311">
                  <c:v>0.15958198156814457</c:v>
                </c:pt>
                <c:pt idx="2312">
                  <c:v>0.15969107978524941</c:v>
                </c:pt>
                <c:pt idx="2313">
                  <c:v>0.15969107978524941</c:v>
                </c:pt>
                <c:pt idx="2314">
                  <c:v>0.15969107978524941</c:v>
                </c:pt>
                <c:pt idx="2315">
                  <c:v>0.15560276764950817</c:v>
                </c:pt>
                <c:pt idx="2316">
                  <c:v>0.15893313427693875</c:v>
                </c:pt>
                <c:pt idx="2317">
                  <c:v>0.16218885475582145</c:v>
                </c:pt>
                <c:pt idx="2318">
                  <c:v>0.16344635525824749</c:v>
                </c:pt>
                <c:pt idx="2319">
                  <c:v>0.16344635525824749</c:v>
                </c:pt>
                <c:pt idx="2320">
                  <c:v>0.16344635525824749</c:v>
                </c:pt>
                <c:pt idx="2321">
                  <c:v>0.16344635525824749</c:v>
                </c:pt>
                <c:pt idx="2322">
                  <c:v>0.15974275788808934</c:v>
                </c:pt>
                <c:pt idx="2323">
                  <c:v>0.16427320490367817</c:v>
                </c:pt>
                <c:pt idx="2324">
                  <c:v>0.17112342453561522</c:v>
                </c:pt>
                <c:pt idx="2325">
                  <c:v>0.16786770405673171</c:v>
                </c:pt>
                <c:pt idx="2326">
                  <c:v>0.17443082311733901</c:v>
                </c:pt>
                <c:pt idx="2327">
                  <c:v>0.17443082311733901</c:v>
                </c:pt>
                <c:pt idx="2328">
                  <c:v>0.17443082311733901</c:v>
                </c:pt>
                <c:pt idx="2329">
                  <c:v>0.16641497516580162</c:v>
                </c:pt>
                <c:pt idx="2330">
                  <c:v>0.16794235020527803</c:v>
                </c:pt>
                <c:pt idx="2331">
                  <c:v>0.17634865493382401</c:v>
                </c:pt>
                <c:pt idx="2332">
                  <c:v>0.18352042720565068</c:v>
                </c:pt>
                <c:pt idx="2333">
                  <c:v>0.18435876087393491</c:v>
                </c:pt>
                <c:pt idx="2334">
                  <c:v>0.18435876087393491</c:v>
                </c:pt>
                <c:pt idx="2335">
                  <c:v>0.18435876087393491</c:v>
                </c:pt>
                <c:pt idx="2336">
                  <c:v>0.18137865694352767</c:v>
                </c:pt>
                <c:pt idx="2337">
                  <c:v>0.17311590250064671</c:v>
                </c:pt>
                <c:pt idx="2338">
                  <c:v>0.1773822169906123</c:v>
                </c:pt>
                <c:pt idx="2339">
                  <c:v>0.17108897246705571</c:v>
                </c:pt>
                <c:pt idx="2340">
                  <c:v>0.17108897246705571</c:v>
                </c:pt>
                <c:pt idx="2341">
                  <c:v>0.17108897246705571</c:v>
                </c:pt>
                <c:pt idx="2342">
                  <c:v>0.17108897246705571</c:v>
                </c:pt>
                <c:pt idx="2343">
                  <c:v>0.18052309724096421</c:v>
                </c:pt>
                <c:pt idx="2344">
                  <c:v>0.17665298153943443</c:v>
                </c:pt>
                <c:pt idx="2345">
                  <c:v>0.1753323189113154</c:v>
                </c:pt>
                <c:pt idx="2346">
                  <c:v>0.17079612988429974</c:v>
                </c:pt>
                <c:pt idx="2347">
                  <c:v>0.16754040940541573</c:v>
                </c:pt>
                <c:pt idx="2348">
                  <c:v>0.16754040940541573</c:v>
                </c:pt>
                <c:pt idx="2349">
                  <c:v>0.16754040940541573</c:v>
                </c:pt>
                <c:pt idx="2350">
                  <c:v>0.1657259337946089</c:v>
                </c:pt>
                <c:pt idx="2351">
                  <c:v>0.17422411070598098</c:v>
                </c:pt>
                <c:pt idx="2352">
                  <c:v>0.17142775114122602</c:v>
                </c:pt>
                <c:pt idx="2353">
                  <c:v>0.17192156412391313</c:v>
                </c:pt>
                <c:pt idx="2354">
                  <c:v>0.16672504378283817</c:v>
                </c:pt>
                <c:pt idx="2355">
                  <c:v>0.16672504378283817</c:v>
                </c:pt>
                <c:pt idx="2356">
                  <c:v>0.16672504378283817</c:v>
                </c:pt>
                <c:pt idx="2357">
                  <c:v>0.171462203209785</c:v>
                </c:pt>
                <c:pt idx="2358">
                  <c:v>0.18024748069248858</c:v>
                </c:pt>
                <c:pt idx="2359">
                  <c:v>0.18996296402629992</c:v>
                </c:pt>
                <c:pt idx="2360">
                  <c:v>0.1900950302891109</c:v>
                </c:pt>
                <c:pt idx="2361">
                  <c:v>0.19270764548821484</c:v>
                </c:pt>
                <c:pt idx="2362">
                  <c:v>0.19270764548821484</c:v>
                </c:pt>
                <c:pt idx="2363">
                  <c:v>0.19270764548821484</c:v>
                </c:pt>
                <c:pt idx="2364">
                  <c:v>0.18550142114782947</c:v>
                </c:pt>
                <c:pt idx="2365">
                  <c:v>0.18232034681749168</c:v>
                </c:pt>
                <c:pt idx="2366">
                  <c:v>0.18328500473716036</c:v>
                </c:pt>
                <c:pt idx="2367">
                  <c:v>0.18242944503459682</c:v>
                </c:pt>
                <c:pt idx="2368">
                  <c:v>0.18783841979845622</c:v>
                </c:pt>
                <c:pt idx="2369">
                  <c:v>0.18783841979845622</c:v>
                </c:pt>
                <c:pt idx="2370">
                  <c:v>0.18783841979845622</c:v>
                </c:pt>
                <c:pt idx="2371">
                  <c:v>0.18751112514714041</c:v>
                </c:pt>
                <c:pt idx="2372">
                  <c:v>0.18983663977491391</c:v>
                </c:pt>
                <c:pt idx="2373">
                  <c:v>0.18763744939852517</c:v>
                </c:pt>
                <c:pt idx="2374">
                  <c:v>0.19494128793316418</c:v>
                </c:pt>
                <c:pt idx="2375">
                  <c:v>0.19103097815164705</c:v>
                </c:pt>
                <c:pt idx="2376">
                  <c:v>0.19103097815164705</c:v>
                </c:pt>
                <c:pt idx="2377">
                  <c:v>0.19103097815164705</c:v>
                </c:pt>
                <c:pt idx="2378">
                  <c:v>0.18430708277109648</c:v>
                </c:pt>
                <c:pt idx="2379">
                  <c:v>0.19027303264333573</c:v>
                </c:pt>
                <c:pt idx="2380">
                  <c:v>0.18940024690649329</c:v>
                </c:pt>
                <c:pt idx="2381">
                  <c:v>0.20084407567971138</c:v>
                </c:pt>
                <c:pt idx="2382">
                  <c:v>0.20084407567971138</c:v>
                </c:pt>
                <c:pt idx="2383">
                  <c:v>0.20084407567971138</c:v>
                </c:pt>
                <c:pt idx="2384">
                  <c:v>0.20084407567971138</c:v>
                </c:pt>
                <c:pt idx="2385">
                  <c:v>0.20084407567971138</c:v>
                </c:pt>
                <c:pt idx="2386">
                  <c:v>0.19761132324653397</c:v>
                </c:pt>
                <c:pt idx="2387">
                  <c:v>0.19416037437914577</c:v>
                </c:pt>
                <c:pt idx="2388">
                  <c:v>0.19759409721225421</c:v>
                </c:pt>
                <c:pt idx="2389">
                  <c:v>0.19551548907582486</c:v>
                </c:pt>
                <c:pt idx="2390">
                  <c:v>0.19551548907582486</c:v>
                </c:pt>
                <c:pt idx="2391">
                  <c:v>0.19551548907582486</c:v>
                </c:pt>
                <c:pt idx="2392">
                  <c:v>0.19266170939680216</c:v>
                </c:pt>
                <c:pt idx="2393">
                  <c:v>0.18838965289541029</c:v>
                </c:pt>
                <c:pt idx="2394">
                  <c:v>0.19601504406993844</c:v>
                </c:pt>
                <c:pt idx="2395">
                  <c:v>0.20076368751973891</c:v>
                </c:pt>
                <c:pt idx="2396">
                  <c:v>0.19738738480089693</c:v>
                </c:pt>
                <c:pt idx="2397">
                  <c:v>0.19738738480089693</c:v>
                </c:pt>
                <c:pt idx="2398">
                  <c:v>0.19738738480089693</c:v>
                </c:pt>
                <c:pt idx="2399">
                  <c:v>0.19229996267692651</c:v>
                </c:pt>
                <c:pt idx="2400">
                  <c:v>0.18464586144526501</c:v>
                </c:pt>
                <c:pt idx="2401">
                  <c:v>0.19148459705434839</c:v>
                </c:pt>
                <c:pt idx="2402">
                  <c:v>0.18830926473543777</c:v>
                </c:pt>
                <c:pt idx="2403">
                  <c:v>0.18607562229048868</c:v>
                </c:pt>
                <c:pt idx="2404">
                  <c:v>0.18607562229048868</c:v>
                </c:pt>
                <c:pt idx="2405">
                  <c:v>0.18607562229048868</c:v>
                </c:pt>
                <c:pt idx="2406">
                  <c:v>0.17406907639746302</c:v>
                </c:pt>
                <c:pt idx="2407">
                  <c:v>0.16534696104045254</c:v>
                </c:pt>
                <c:pt idx="2408">
                  <c:v>0.16470959777210037</c:v>
                </c:pt>
                <c:pt idx="2409">
                  <c:v>0.16400907237805418</c:v>
                </c:pt>
                <c:pt idx="2410">
                  <c:v>0.16756337745112179</c:v>
                </c:pt>
                <c:pt idx="2411">
                  <c:v>0.16756337745112179</c:v>
                </c:pt>
                <c:pt idx="2412">
                  <c:v>0.16756337745112179</c:v>
                </c:pt>
                <c:pt idx="2413">
                  <c:v>0.16698343429703508</c:v>
                </c:pt>
                <c:pt idx="2414">
                  <c:v>0.16565128764606241</c:v>
                </c:pt>
                <c:pt idx="2415">
                  <c:v>0.16789641411386391</c:v>
                </c:pt>
                <c:pt idx="2416">
                  <c:v>0.16643220120008009</c:v>
                </c:pt>
                <c:pt idx="2417">
                  <c:v>0.17077890385001826</c:v>
                </c:pt>
                <c:pt idx="2418">
                  <c:v>0.17077890385001826</c:v>
                </c:pt>
                <c:pt idx="2419">
                  <c:v>0.17077890385001826</c:v>
                </c:pt>
                <c:pt idx="2420">
                  <c:v>0.16758634549682802</c:v>
                </c:pt>
                <c:pt idx="2421">
                  <c:v>0.16971088972466999</c:v>
                </c:pt>
                <c:pt idx="2422">
                  <c:v>0.16902759036490433</c:v>
                </c:pt>
                <c:pt idx="2423">
                  <c:v>0.1807872297665867</c:v>
                </c:pt>
                <c:pt idx="2424">
                  <c:v>0.18571961758203942</c:v>
                </c:pt>
                <c:pt idx="2425">
                  <c:v>0.18571961758203942</c:v>
                </c:pt>
                <c:pt idx="2426">
                  <c:v>0.18571961758203942</c:v>
                </c:pt>
                <c:pt idx="2427">
                  <c:v>0.18597226608480891</c:v>
                </c:pt>
                <c:pt idx="2428">
                  <c:v>0.18281415980017826</c:v>
                </c:pt>
                <c:pt idx="2429">
                  <c:v>0.18825184462117106</c:v>
                </c:pt>
                <c:pt idx="2430">
                  <c:v>0.18050587120668315</c:v>
                </c:pt>
                <c:pt idx="2431">
                  <c:v>0.18355487927420922</c:v>
                </c:pt>
                <c:pt idx="2432">
                  <c:v>0.18355487927420922</c:v>
                </c:pt>
                <c:pt idx="2433">
                  <c:v>0.18355487927420922</c:v>
                </c:pt>
                <c:pt idx="2434">
                  <c:v>0.18264764146880624</c:v>
                </c:pt>
                <c:pt idx="2435">
                  <c:v>0.17464327754012288</c:v>
                </c:pt>
                <c:pt idx="2436">
                  <c:v>0.17237518302661403</c:v>
                </c:pt>
                <c:pt idx="2437">
                  <c:v>0.18064942149234958</c:v>
                </c:pt>
                <c:pt idx="2438">
                  <c:v>0.17617065257959869</c:v>
                </c:pt>
                <c:pt idx="2439">
                  <c:v>0.17617065257959869</c:v>
                </c:pt>
                <c:pt idx="2440">
                  <c:v>0.17617065257959869</c:v>
                </c:pt>
                <c:pt idx="2441">
                  <c:v>0.17413223852315474</c:v>
                </c:pt>
                <c:pt idx="2442">
                  <c:v>0.18353765323992999</c:v>
                </c:pt>
                <c:pt idx="2443">
                  <c:v>0.17738221699061163</c:v>
                </c:pt>
                <c:pt idx="2444">
                  <c:v>0.18961270132927571</c:v>
                </c:pt>
                <c:pt idx="2445">
                  <c:v>0.18319887456576078</c:v>
                </c:pt>
                <c:pt idx="2446">
                  <c:v>0.18319887456576078</c:v>
                </c:pt>
                <c:pt idx="2447">
                  <c:v>0.18319887456576078</c:v>
                </c:pt>
                <c:pt idx="2448">
                  <c:v>0.18457695730814483</c:v>
                </c:pt>
                <c:pt idx="2449">
                  <c:v>0.18675892165025409</c:v>
                </c:pt>
                <c:pt idx="2450">
                  <c:v>0.18389939995980648</c:v>
                </c:pt>
                <c:pt idx="2451">
                  <c:v>0.18134994688639555</c:v>
                </c:pt>
                <c:pt idx="2452">
                  <c:v>0.18066664752662887</c:v>
                </c:pt>
                <c:pt idx="2453">
                  <c:v>0.18066664752662887</c:v>
                </c:pt>
                <c:pt idx="2454">
                  <c:v>0.18066664752662887</c:v>
                </c:pt>
                <c:pt idx="2455">
                  <c:v>0.18412333840544387</c:v>
                </c:pt>
                <c:pt idx="2456">
                  <c:v>0.18399127214263231</c:v>
                </c:pt>
                <c:pt idx="2457">
                  <c:v>0.17966753753839995</c:v>
                </c:pt>
                <c:pt idx="2458">
                  <c:v>0.18439895495392072</c:v>
                </c:pt>
                <c:pt idx="2459">
                  <c:v>0.18522580459935173</c:v>
                </c:pt>
                <c:pt idx="2460">
                  <c:v>0.18522580459935173</c:v>
                </c:pt>
                <c:pt idx="2461">
                  <c:v>0.18522580459935173</c:v>
                </c:pt>
                <c:pt idx="2462">
                  <c:v>0.18112026642933021</c:v>
                </c:pt>
                <c:pt idx="2463">
                  <c:v>0.18205621429186691</c:v>
                </c:pt>
                <c:pt idx="2464">
                  <c:v>0.17805403232752473</c:v>
                </c:pt>
                <c:pt idx="2465">
                  <c:v>0.17805403232752473</c:v>
                </c:pt>
                <c:pt idx="2466">
                  <c:v>0.17277138181505008</c:v>
                </c:pt>
                <c:pt idx="2467">
                  <c:v>0.17277138181505008</c:v>
                </c:pt>
                <c:pt idx="2468">
                  <c:v>0.17277138181505008</c:v>
                </c:pt>
                <c:pt idx="2469">
                  <c:v>0.16514599064052121</c:v>
                </c:pt>
                <c:pt idx="2470">
                  <c:v>0.16859693950791008</c:v>
                </c:pt>
                <c:pt idx="2471">
                  <c:v>0.16859693950791008</c:v>
                </c:pt>
                <c:pt idx="2472">
                  <c:v>0.16859693950791008</c:v>
                </c:pt>
                <c:pt idx="2473">
                  <c:v>0.1633946771554072</c:v>
                </c:pt>
                <c:pt idx="2474">
                  <c:v>0.1633946771554072</c:v>
                </c:pt>
                <c:pt idx="2475">
                  <c:v>0.1633946771554072</c:v>
                </c:pt>
                <c:pt idx="2476">
                  <c:v>0.16891849214780047</c:v>
                </c:pt>
                <c:pt idx="2477">
                  <c:v>0.16023082885934925</c:v>
                </c:pt>
                <c:pt idx="2478">
                  <c:v>0.15565444575234796</c:v>
                </c:pt>
                <c:pt idx="2479">
                  <c:v>0.15512043868967321</c:v>
                </c:pt>
                <c:pt idx="2480">
                  <c:v>0.15091728632540163</c:v>
                </c:pt>
                <c:pt idx="2481">
                  <c:v>0.15091728632540163</c:v>
                </c:pt>
                <c:pt idx="2482">
                  <c:v>0.15091728632540163</c:v>
                </c:pt>
                <c:pt idx="2483">
                  <c:v>0.15203697855358755</c:v>
                </c:pt>
                <c:pt idx="2484">
                  <c:v>0.14719072090953467</c:v>
                </c:pt>
                <c:pt idx="2485">
                  <c:v>0.15870919583130147</c:v>
                </c:pt>
                <c:pt idx="2486">
                  <c:v>0.15470127185553195</c:v>
                </c:pt>
                <c:pt idx="2487">
                  <c:v>0.15867474376274049</c:v>
                </c:pt>
                <c:pt idx="2488">
                  <c:v>0.15867474376274049</c:v>
                </c:pt>
                <c:pt idx="2489">
                  <c:v>0.15867474376274049</c:v>
                </c:pt>
                <c:pt idx="2490">
                  <c:v>0.16607045448020474</c:v>
                </c:pt>
                <c:pt idx="2491">
                  <c:v>0.17079612988429949</c:v>
                </c:pt>
                <c:pt idx="2492">
                  <c:v>0.16724182481123231</c:v>
                </c:pt>
                <c:pt idx="2493">
                  <c:v>0.16237834113289976</c:v>
                </c:pt>
                <c:pt idx="2494">
                  <c:v>0.15832448106571834</c:v>
                </c:pt>
                <c:pt idx="2495">
                  <c:v>0.15832448106571834</c:v>
                </c:pt>
                <c:pt idx="2496">
                  <c:v>0.15832448106571834</c:v>
                </c:pt>
                <c:pt idx="2497">
                  <c:v>0.16367029370388467</c:v>
                </c:pt>
                <c:pt idx="2498">
                  <c:v>0.15599322442651767</c:v>
                </c:pt>
                <c:pt idx="2499">
                  <c:v>0.1629066061841469</c:v>
                </c:pt>
                <c:pt idx="2500">
                  <c:v>0.16605322844592521</c:v>
                </c:pt>
                <c:pt idx="2501">
                  <c:v>0.16521489477764162</c:v>
                </c:pt>
                <c:pt idx="2502">
                  <c:v>0.16521489477764162</c:v>
                </c:pt>
                <c:pt idx="2503">
                  <c:v>0.16521489477764162</c:v>
                </c:pt>
                <c:pt idx="2504">
                  <c:v>0.16916539863914393</c:v>
                </c:pt>
                <c:pt idx="2505">
                  <c:v>0.16574315982888876</c:v>
                </c:pt>
                <c:pt idx="2506">
                  <c:v>0.16128161695041832</c:v>
                </c:pt>
                <c:pt idx="2507">
                  <c:v>0.16342338721254104</c:v>
                </c:pt>
                <c:pt idx="2508">
                  <c:v>0.16202233642444996</c:v>
                </c:pt>
                <c:pt idx="2509">
                  <c:v>0.16202233642444996</c:v>
                </c:pt>
                <c:pt idx="2510">
                  <c:v>0.16202233642444996</c:v>
                </c:pt>
                <c:pt idx="2511">
                  <c:v>0.15832448106571834</c:v>
                </c:pt>
                <c:pt idx="2512">
                  <c:v>0.15334615715885341</c:v>
                </c:pt>
                <c:pt idx="2513">
                  <c:v>0.15261117969624793</c:v>
                </c:pt>
                <c:pt idx="2514">
                  <c:v>0.15214033475926758</c:v>
                </c:pt>
                <c:pt idx="2515">
                  <c:v>0.15341506129597313</c:v>
                </c:pt>
                <c:pt idx="2516">
                  <c:v>0.15341506129597313</c:v>
                </c:pt>
                <c:pt idx="2517">
                  <c:v>0.15341506129597313</c:v>
                </c:pt>
                <c:pt idx="2518">
                  <c:v>0.14961384973156144</c:v>
                </c:pt>
                <c:pt idx="2519">
                  <c:v>0.14620309494415928</c:v>
                </c:pt>
                <c:pt idx="2520">
                  <c:v>0.14313111883092691</c:v>
                </c:pt>
                <c:pt idx="2521">
                  <c:v>0.14438287732192623</c:v>
                </c:pt>
                <c:pt idx="2522">
                  <c:v>0.14488817432746803</c:v>
                </c:pt>
                <c:pt idx="2523">
                  <c:v>0.14488817432746803</c:v>
                </c:pt>
                <c:pt idx="2524">
                  <c:v>0.14488817432746803</c:v>
                </c:pt>
                <c:pt idx="2525">
                  <c:v>0.14009933679768169</c:v>
                </c:pt>
                <c:pt idx="2526">
                  <c:v>0.13865234991817688</c:v>
                </c:pt>
                <c:pt idx="2527">
                  <c:v>0.14268898395107854</c:v>
                </c:pt>
                <c:pt idx="2528">
                  <c:v>0.14411300278487604</c:v>
                </c:pt>
                <c:pt idx="2529">
                  <c:v>0.14278659814533132</c:v>
                </c:pt>
                <c:pt idx="2530">
                  <c:v>0.14278659814533132</c:v>
                </c:pt>
                <c:pt idx="2531">
                  <c:v>0.14278659814533132</c:v>
                </c:pt>
                <c:pt idx="2532">
                  <c:v>0.14332060520800413</c:v>
                </c:pt>
                <c:pt idx="2533">
                  <c:v>0.14431397318480721</c:v>
                </c:pt>
                <c:pt idx="2534">
                  <c:v>0.13969165398639191</c:v>
                </c:pt>
                <c:pt idx="2535">
                  <c:v>0.1408285722488582</c:v>
                </c:pt>
                <c:pt idx="2536">
                  <c:v>0.14011082082053392</c:v>
                </c:pt>
                <c:pt idx="2537">
                  <c:v>0.14011082082053392</c:v>
                </c:pt>
                <c:pt idx="2538">
                  <c:v>0.14011082082053392</c:v>
                </c:pt>
                <c:pt idx="2539">
                  <c:v>0.1331629869943447</c:v>
                </c:pt>
                <c:pt idx="2540">
                  <c:v>0.12889667250437875</c:v>
                </c:pt>
                <c:pt idx="2541">
                  <c:v>0.12530217335132554</c:v>
                </c:pt>
                <c:pt idx="2542">
                  <c:v>0.12476816628865205</c:v>
                </c:pt>
                <c:pt idx="2543">
                  <c:v>0.12623237920243541</c:v>
                </c:pt>
                <c:pt idx="2544">
                  <c:v>0.12623237920243541</c:v>
                </c:pt>
                <c:pt idx="2545">
                  <c:v>0.12623237920243541</c:v>
                </c:pt>
                <c:pt idx="2546">
                  <c:v>0.13060779190950617</c:v>
                </c:pt>
                <c:pt idx="2547">
                  <c:v>0.13357641181706095</c:v>
                </c:pt>
                <c:pt idx="2548">
                  <c:v>0.14038643736901121</c:v>
                </c:pt>
                <c:pt idx="2549">
                  <c:v>0.13473629812523488</c:v>
                </c:pt>
                <c:pt idx="2550">
                  <c:v>0.13438029341678459</c:v>
                </c:pt>
                <c:pt idx="2551">
                  <c:v>0.13438029341678459</c:v>
                </c:pt>
                <c:pt idx="2552">
                  <c:v>0.13438029341678459</c:v>
                </c:pt>
                <c:pt idx="2553">
                  <c:v>0.1340817088226012</c:v>
                </c:pt>
                <c:pt idx="2554">
                  <c:v>0.13127960724641907</c:v>
                </c:pt>
                <c:pt idx="2555">
                  <c:v>0.13118199305216693</c:v>
                </c:pt>
                <c:pt idx="2556">
                  <c:v>0.12984984640119568</c:v>
                </c:pt>
                <c:pt idx="2557">
                  <c:v>0.12892538256151254</c:v>
                </c:pt>
                <c:pt idx="2558">
                  <c:v>0.12892538256151254</c:v>
                </c:pt>
                <c:pt idx="2559">
                  <c:v>0.12892538256151254</c:v>
                </c:pt>
                <c:pt idx="2560">
                  <c:v>0.12368292612902375</c:v>
                </c:pt>
                <c:pt idx="2561">
                  <c:v>0.12380350836898267</c:v>
                </c:pt>
                <c:pt idx="2562">
                  <c:v>0.1263414774195406</c:v>
                </c:pt>
                <c:pt idx="2563">
                  <c:v>0.12266084809508852</c:v>
                </c:pt>
                <c:pt idx="2564">
                  <c:v>0.12227039131807919</c:v>
                </c:pt>
                <c:pt idx="2565">
                  <c:v>0.12227039131807919</c:v>
                </c:pt>
                <c:pt idx="2566">
                  <c:v>0.12227039131807919</c:v>
                </c:pt>
                <c:pt idx="2567">
                  <c:v>0.12609457092819665</c:v>
                </c:pt>
                <c:pt idx="2568">
                  <c:v>0.12802962877896168</c:v>
                </c:pt>
                <c:pt idx="2569">
                  <c:v>0.13225574918894156</c:v>
                </c:pt>
                <c:pt idx="2570">
                  <c:v>0.14010507880910739</c:v>
                </c:pt>
                <c:pt idx="2571">
                  <c:v>0.13919209899227791</c:v>
                </c:pt>
                <c:pt idx="2572">
                  <c:v>0.13919209899227791</c:v>
                </c:pt>
                <c:pt idx="2573">
                  <c:v>0.13919209899227791</c:v>
                </c:pt>
                <c:pt idx="2574">
                  <c:v>0.13462719990812833</c:v>
                </c:pt>
                <c:pt idx="2575">
                  <c:v>0.13788866239843856</c:v>
                </c:pt>
                <c:pt idx="2576">
                  <c:v>0.13815853693548888</c:v>
                </c:pt>
                <c:pt idx="2577">
                  <c:v>0.13909448479802597</c:v>
                </c:pt>
                <c:pt idx="2578">
                  <c:v>0.13500043065085743</c:v>
                </c:pt>
                <c:pt idx="2579">
                  <c:v>0.13500043065085743</c:v>
                </c:pt>
                <c:pt idx="2580">
                  <c:v>0.13500043065085743</c:v>
                </c:pt>
                <c:pt idx="2581">
                  <c:v>0.12909764290430981</c:v>
                </c:pt>
                <c:pt idx="2582">
                  <c:v>0.12798369268754906</c:v>
                </c:pt>
                <c:pt idx="2583">
                  <c:v>0.12419970715741772</c:v>
                </c:pt>
                <c:pt idx="2584">
                  <c:v>0.12522752720277908</c:v>
                </c:pt>
                <c:pt idx="2585">
                  <c:v>0.12895983463007141</c:v>
                </c:pt>
                <c:pt idx="2586">
                  <c:v>0.12895983463007141</c:v>
                </c:pt>
                <c:pt idx="2587">
                  <c:v>0.12895983463007141</c:v>
                </c:pt>
                <c:pt idx="2588">
                  <c:v>0.12926990324710791</c:v>
                </c:pt>
                <c:pt idx="2589">
                  <c:v>0.12912061095001523</c:v>
                </c:pt>
                <c:pt idx="2590">
                  <c:v>0.12742097556774171</c:v>
                </c:pt>
                <c:pt idx="2591">
                  <c:v>0.12472223019723873</c:v>
                </c:pt>
                <c:pt idx="2592">
                  <c:v>0.12472223019723873</c:v>
                </c:pt>
                <c:pt idx="2593">
                  <c:v>0.12472223019723873</c:v>
                </c:pt>
                <c:pt idx="2594">
                  <c:v>0.12472223019723873</c:v>
                </c:pt>
                <c:pt idx="2595">
                  <c:v>0.12549740173983048</c:v>
                </c:pt>
                <c:pt idx="2596">
                  <c:v>0.12279865636932663</c:v>
                </c:pt>
                <c:pt idx="2597">
                  <c:v>0.13006230082397896</c:v>
                </c:pt>
                <c:pt idx="2598">
                  <c:v>0.12564095202549491</c:v>
                </c:pt>
                <c:pt idx="2599">
                  <c:v>0.12445809767161453</c:v>
                </c:pt>
                <c:pt idx="2600">
                  <c:v>0.12445809767161453</c:v>
                </c:pt>
                <c:pt idx="2601">
                  <c:v>0.12445809767161453</c:v>
                </c:pt>
                <c:pt idx="2602">
                  <c:v>0.12333266343200062</c:v>
                </c:pt>
                <c:pt idx="2603">
                  <c:v>0.11997358674743809</c:v>
                </c:pt>
                <c:pt idx="2604">
                  <c:v>0.1163446355258253</c:v>
                </c:pt>
                <c:pt idx="2605">
                  <c:v>0.11149837788177241</c:v>
                </c:pt>
                <c:pt idx="2606">
                  <c:v>0.11202090092159363</c:v>
                </c:pt>
                <c:pt idx="2607">
                  <c:v>0.11202090092159363</c:v>
                </c:pt>
                <c:pt idx="2608">
                  <c:v>0.11202090092159363</c:v>
                </c:pt>
                <c:pt idx="2609">
                  <c:v>0.10948867388246142</c:v>
                </c:pt>
                <c:pt idx="2610">
                  <c:v>0.10627314748356465</c:v>
                </c:pt>
                <c:pt idx="2611">
                  <c:v>0.11382963452097328</c:v>
                </c:pt>
                <c:pt idx="2612">
                  <c:v>0.1141397031380101</c:v>
                </c:pt>
                <c:pt idx="2613">
                  <c:v>0.11489764864632157</c:v>
                </c:pt>
                <c:pt idx="2614">
                  <c:v>0.11489764864632157</c:v>
                </c:pt>
                <c:pt idx="2615">
                  <c:v>0.11489764864632157</c:v>
                </c:pt>
                <c:pt idx="2616">
                  <c:v>0.11026958743647997</c:v>
                </c:pt>
                <c:pt idx="2617">
                  <c:v>0.11310039906979437</c:v>
                </c:pt>
                <c:pt idx="2618">
                  <c:v>0.11214722517297848</c:v>
                </c:pt>
                <c:pt idx="2619">
                  <c:v>0.11642502368579756</c:v>
                </c:pt>
                <c:pt idx="2620">
                  <c:v>0.11375498837242737</c:v>
                </c:pt>
                <c:pt idx="2621">
                  <c:v>0.11375498837242737</c:v>
                </c:pt>
                <c:pt idx="2622">
                  <c:v>0.11375498837242737</c:v>
                </c:pt>
                <c:pt idx="2623">
                  <c:v>0.11136056960753395</c:v>
                </c:pt>
                <c:pt idx="2624">
                  <c:v>0.10560133214665179</c:v>
                </c:pt>
                <c:pt idx="2625">
                  <c:v>0.1035342080330748</c:v>
                </c:pt>
                <c:pt idx="2626">
                  <c:v>0.10206999511929091</c:v>
                </c:pt>
                <c:pt idx="2627">
                  <c:v>0.10255232407912571</c:v>
                </c:pt>
                <c:pt idx="2628">
                  <c:v>0.10255232407912571</c:v>
                </c:pt>
                <c:pt idx="2629">
                  <c:v>0.10255232407912571</c:v>
                </c:pt>
                <c:pt idx="2630">
                  <c:v>9.3749820562144079E-2</c:v>
                </c:pt>
                <c:pt idx="2631">
                  <c:v>9.2417673911171699E-2</c:v>
                </c:pt>
                <c:pt idx="2632">
                  <c:v>8.614739743332131E-2</c:v>
                </c:pt>
                <c:pt idx="2633">
                  <c:v>8.7157991444403504E-2</c:v>
                </c:pt>
                <c:pt idx="2634">
                  <c:v>8.457982831385949E-2</c:v>
                </c:pt>
                <c:pt idx="2635">
                  <c:v>8.457982831385949E-2</c:v>
                </c:pt>
                <c:pt idx="2636">
                  <c:v>8.457982831385949E-2</c:v>
                </c:pt>
                <c:pt idx="2637">
                  <c:v>8.778387068990319E-2</c:v>
                </c:pt>
                <c:pt idx="2638">
                  <c:v>8.9006919123769568E-2</c:v>
                </c:pt>
                <c:pt idx="2639">
                  <c:v>8.9001177112343025E-2</c:v>
                </c:pt>
                <c:pt idx="2640">
                  <c:v>8.0399643995292328E-2</c:v>
                </c:pt>
                <c:pt idx="2641">
                  <c:v>8.011254342396168E-2</c:v>
                </c:pt>
                <c:pt idx="2642">
                  <c:v>8.011254342396168E-2</c:v>
                </c:pt>
                <c:pt idx="2643">
                  <c:v>8.011254342396168E-2</c:v>
                </c:pt>
                <c:pt idx="2644">
                  <c:v>8.1995923171888044E-2</c:v>
                </c:pt>
                <c:pt idx="2645">
                  <c:v>8.3333811834285884E-2</c:v>
                </c:pt>
                <c:pt idx="2646">
                  <c:v>8.5142545433665645E-2</c:v>
                </c:pt>
                <c:pt idx="2647">
                  <c:v>8.8656656426746999E-2</c:v>
                </c:pt>
                <c:pt idx="2648">
                  <c:v>8.4734862622377394E-2</c:v>
                </c:pt>
                <c:pt idx="2649">
                  <c:v>8.4734862622377394E-2</c:v>
                </c:pt>
                <c:pt idx="2650">
                  <c:v>8.4734862622377394E-2</c:v>
                </c:pt>
                <c:pt idx="2651">
                  <c:v>8.6428755993224665E-2</c:v>
                </c:pt>
                <c:pt idx="2652">
                  <c:v>8.6118687376187983E-2</c:v>
                </c:pt>
                <c:pt idx="2653">
                  <c:v>8.3161551491487865E-2</c:v>
                </c:pt>
                <c:pt idx="2654">
                  <c:v>8.236915391461673E-2</c:v>
                </c:pt>
                <c:pt idx="2655">
                  <c:v>7.9618730441274113E-2</c:v>
                </c:pt>
                <c:pt idx="2656">
                  <c:v>7.9618730441274113E-2</c:v>
                </c:pt>
                <c:pt idx="2657">
                  <c:v>7.9618730441274113E-2</c:v>
                </c:pt>
                <c:pt idx="2658">
                  <c:v>8.0503000200971023E-2</c:v>
                </c:pt>
                <c:pt idx="2659">
                  <c:v>8.0548936292383702E-2</c:v>
                </c:pt>
                <c:pt idx="2660">
                  <c:v>8.2650512474520252E-2</c:v>
                </c:pt>
                <c:pt idx="2661">
                  <c:v>7.9871378944044724E-2</c:v>
                </c:pt>
                <c:pt idx="2662">
                  <c:v>8.0399643995292591E-2</c:v>
                </c:pt>
                <c:pt idx="2663">
                  <c:v>8.0399643995292591E-2</c:v>
                </c:pt>
                <c:pt idx="2664">
                  <c:v>8.0399643995292591E-2</c:v>
                </c:pt>
                <c:pt idx="2665">
                  <c:v>8.1180557549309987E-2</c:v>
                </c:pt>
                <c:pt idx="2666">
                  <c:v>8.1461916109213606E-2</c:v>
                </c:pt>
                <c:pt idx="2667">
                  <c:v>8.3190261548621247E-2</c:v>
                </c:pt>
                <c:pt idx="2668">
                  <c:v>8.7215411558669645E-2</c:v>
                </c:pt>
                <c:pt idx="2669">
                  <c:v>8.6371335878959052E-2</c:v>
                </c:pt>
                <c:pt idx="2670">
                  <c:v>8.6371335878959052E-2</c:v>
                </c:pt>
                <c:pt idx="2671">
                  <c:v>8.6371335878959052E-2</c:v>
                </c:pt>
                <c:pt idx="2672">
                  <c:v>8.9420343946485584E-2</c:v>
                </c:pt>
                <c:pt idx="2673">
                  <c:v>9.597197898423955E-2</c:v>
                </c:pt>
                <c:pt idx="2674">
                  <c:v>9.3072263213804574E-2</c:v>
                </c:pt>
                <c:pt idx="2675">
                  <c:v>9.4915448881744066E-2</c:v>
                </c:pt>
                <c:pt idx="2676">
                  <c:v>9.5317389681605955E-2</c:v>
                </c:pt>
                <c:pt idx="2677">
                  <c:v>9.5317389681605955E-2</c:v>
                </c:pt>
                <c:pt idx="2678">
                  <c:v>9.5317389681605955E-2</c:v>
                </c:pt>
                <c:pt idx="2679">
                  <c:v>9.7579742183687868E-2</c:v>
                </c:pt>
                <c:pt idx="2680">
                  <c:v>9.7780712583618534E-2</c:v>
                </c:pt>
                <c:pt idx="2681">
                  <c:v>9.8969308948925527E-2</c:v>
                </c:pt>
                <c:pt idx="2682">
                  <c:v>9.8079297177801728E-2</c:v>
                </c:pt>
                <c:pt idx="2683">
                  <c:v>9.8079297177801728E-2</c:v>
                </c:pt>
                <c:pt idx="2684">
                  <c:v>9.8079297177801728E-2</c:v>
                </c:pt>
                <c:pt idx="2685">
                  <c:v>9.8079297177801728E-2</c:v>
                </c:pt>
                <c:pt idx="2686">
                  <c:v>0.10035313370273635</c:v>
                </c:pt>
                <c:pt idx="2687">
                  <c:v>9.8515690046223889E-2</c:v>
                </c:pt>
                <c:pt idx="2688">
                  <c:v>0.10286813470758839</c:v>
                </c:pt>
                <c:pt idx="2689">
                  <c:v>0.10163360225086909</c:v>
                </c:pt>
                <c:pt idx="2690">
                  <c:v>0.10163360225086909</c:v>
                </c:pt>
                <c:pt idx="2691">
                  <c:v>0.10163360225086909</c:v>
                </c:pt>
                <c:pt idx="2692">
                  <c:v>0.10163360225086909</c:v>
                </c:pt>
                <c:pt idx="2693">
                  <c:v>0.10227670753064869</c:v>
                </c:pt>
                <c:pt idx="2694">
                  <c:v>0.10413711923286749</c:v>
                </c:pt>
                <c:pt idx="2695">
                  <c:v>0.10231115959920788</c:v>
                </c:pt>
                <c:pt idx="2696">
                  <c:v>0.10192644483362577</c:v>
                </c:pt>
                <c:pt idx="2697">
                  <c:v>0.10564726823806403</c:v>
                </c:pt>
                <c:pt idx="2698">
                  <c:v>0.10564726823806403</c:v>
                </c:pt>
                <c:pt idx="2699">
                  <c:v>0.10564726823806403</c:v>
                </c:pt>
                <c:pt idx="2700">
                  <c:v>0.10385576067296398</c:v>
                </c:pt>
                <c:pt idx="2701">
                  <c:v>0.10528552151818847</c:v>
                </c:pt>
                <c:pt idx="2702">
                  <c:v>0.1046768683069681</c:v>
                </c:pt>
                <c:pt idx="2703">
                  <c:v>0.10203554305073129</c:v>
                </c:pt>
                <c:pt idx="2704">
                  <c:v>0.10203554305073129</c:v>
                </c:pt>
                <c:pt idx="2705">
                  <c:v>0.10203554305073129</c:v>
                </c:pt>
                <c:pt idx="2706">
                  <c:v>0.10203554305073129</c:v>
                </c:pt>
                <c:pt idx="2707">
                  <c:v>9.9738738480090267E-2</c:v>
                </c:pt>
                <c:pt idx="2708">
                  <c:v>0.10279348855904252</c:v>
                </c:pt>
                <c:pt idx="2709">
                  <c:v>0.10622721139215099</c:v>
                </c:pt>
                <c:pt idx="2710">
                  <c:v>0.10758232608882967</c:v>
                </c:pt>
                <c:pt idx="2711">
                  <c:v>0.10079526858258531</c:v>
                </c:pt>
                <c:pt idx="2712">
                  <c:v>0.10079526858258531</c:v>
                </c:pt>
                <c:pt idx="2713">
                  <c:v>0.10079526858258531</c:v>
                </c:pt>
                <c:pt idx="2714">
                  <c:v>0.10176566851368128</c:v>
                </c:pt>
                <c:pt idx="2715">
                  <c:v>0.10537739370101384</c:v>
                </c:pt>
                <c:pt idx="2716">
                  <c:v>0.10571043036375706</c:v>
                </c:pt>
                <c:pt idx="2717">
                  <c:v>0.10603198300364669</c:v>
                </c:pt>
                <c:pt idx="2718">
                  <c:v>0.10514197123252322</c:v>
                </c:pt>
                <c:pt idx="2719">
                  <c:v>0.10514197123252322</c:v>
                </c:pt>
                <c:pt idx="2720">
                  <c:v>0.10514197123252322</c:v>
                </c:pt>
                <c:pt idx="2721">
                  <c:v>0.10465964227268874</c:v>
                </c:pt>
                <c:pt idx="2722">
                  <c:v>0.10614108122075212</c:v>
                </c:pt>
                <c:pt idx="2723">
                  <c:v>0.10190921879934532</c:v>
                </c:pt>
                <c:pt idx="2724">
                  <c:v>0.10228244954207492</c:v>
                </c:pt>
                <c:pt idx="2725">
                  <c:v>0.10001435502856681</c:v>
                </c:pt>
                <c:pt idx="2726">
                  <c:v>0.10001435502856681</c:v>
                </c:pt>
                <c:pt idx="2727">
                  <c:v>0.10001435502856681</c:v>
                </c:pt>
                <c:pt idx="2728">
                  <c:v>0.1039591168786429</c:v>
                </c:pt>
                <c:pt idx="2729">
                  <c:v>0.10681863856909098</c:v>
                </c:pt>
                <c:pt idx="2730">
                  <c:v>0.10683586460337091</c:v>
                </c:pt>
                <c:pt idx="2731">
                  <c:v>0.10849530590565978</c:v>
                </c:pt>
                <c:pt idx="2732">
                  <c:v>0.10849530590565978</c:v>
                </c:pt>
                <c:pt idx="2733">
                  <c:v>0.10849530590565978</c:v>
                </c:pt>
                <c:pt idx="2734">
                  <c:v>0.10849530590565978</c:v>
                </c:pt>
                <c:pt idx="2735">
                  <c:v>0.10849530590565978</c:v>
                </c:pt>
                <c:pt idx="2736">
                  <c:v>0.10851827395136562</c:v>
                </c:pt>
                <c:pt idx="2737">
                  <c:v>0.10635927765496288</c:v>
                </c:pt>
                <c:pt idx="2738">
                  <c:v>0.11068301225919464</c:v>
                </c:pt>
                <c:pt idx="2739">
                  <c:v>0.11075765840774048</c:v>
                </c:pt>
                <c:pt idx="2740">
                  <c:v>0.11075765840774048</c:v>
                </c:pt>
                <c:pt idx="2741">
                  <c:v>0.11075765840774048</c:v>
                </c:pt>
                <c:pt idx="2742">
                  <c:v>0.11097585484195127</c:v>
                </c:pt>
                <c:pt idx="2743">
                  <c:v>0.11282478252131761</c:v>
                </c:pt>
                <c:pt idx="2744">
                  <c:v>0.11087824064769913</c:v>
                </c:pt>
                <c:pt idx="2745">
                  <c:v>0.11456461198357849</c:v>
                </c:pt>
                <c:pt idx="2746">
                  <c:v>0.11575895036031159</c:v>
                </c:pt>
                <c:pt idx="2747">
                  <c:v>0.11575895036031159</c:v>
                </c:pt>
                <c:pt idx="2748">
                  <c:v>0.11575895036031159</c:v>
                </c:pt>
                <c:pt idx="2749">
                  <c:v>0.11862421406218691</c:v>
                </c:pt>
                <c:pt idx="2750">
                  <c:v>0.1213229594326901</c:v>
                </c:pt>
                <c:pt idx="2751">
                  <c:v>0.12109902098705257</c:v>
                </c:pt>
                <c:pt idx="2752">
                  <c:v>0.12207516292957472</c:v>
                </c:pt>
                <c:pt idx="2753">
                  <c:v>0.12468777812867909</c:v>
                </c:pt>
                <c:pt idx="2754">
                  <c:v>0.12468777812867909</c:v>
                </c:pt>
                <c:pt idx="2755">
                  <c:v>0.12468777812867909</c:v>
                </c:pt>
                <c:pt idx="2756">
                  <c:v>0.12469926215153264</c:v>
                </c:pt>
                <c:pt idx="2757">
                  <c:v>0.12805833883609549</c:v>
                </c:pt>
                <c:pt idx="2758">
                  <c:v>0.1245844219230005</c:v>
                </c:pt>
                <c:pt idx="2759">
                  <c:v>0.12150670379834112</c:v>
                </c:pt>
                <c:pt idx="2760">
                  <c:v>0.12080043639286847</c:v>
                </c:pt>
                <c:pt idx="2761">
                  <c:v>0.12080043639286847</c:v>
                </c:pt>
                <c:pt idx="2762">
                  <c:v>0.12080043639286847</c:v>
                </c:pt>
                <c:pt idx="2763">
                  <c:v>0.12419396514599119</c:v>
                </c:pt>
                <c:pt idx="2764">
                  <c:v>0.12488300651718352</c:v>
                </c:pt>
                <c:pt idx="2765">
                  <c:v>0.12507249289426181</c:v>
                </c:pt>
                <c:pt idx="2766">
                  <c:v>0.12671470816227032</c:v>
                </c:pt>
                <c:pt idx="2767">
                  <c:v>0.12489449054003662</c:v>
                </c:pt>
                <c:pt idx="2768">
                  <c:v>0.12489449054003662</c:v>
                </c:pt>
                <c:pt idx="2769">
                  <c:v>0.12489449054003662</c:v>
                </c:pt>
                <c:pt idx="2770">
                  <c:v>0.12333266343200069</c:v>
                </c:pt>
                <c:pt idx="2771">
                  <c:v>0.12252303982084969</c:v>
                </c:pt>
                <c:pt idx="2772">
                  <c:v>0.12215555108954702</c:v>
                </c:pt>
                <c:pt idx="2773">
                  <c:v>0.11780310642818227</c:v>
                </c:pt>
                <c:pt idx="2774">
                  <c:v>0.11295110677270248</c:v>
                </c:pt>
                <c:pt idx="2775">
                  <c:v>0.11295110677270248</c:v>
                </c:pt>
                <c:pt idx="2776">
                  <c:v>0.11295110677270248</c:v>
                </c:pt>
                <c:pt idx="2777">
                  <c:v>0.10940828572248852</c:v>
                </c:pt>
                <c:pt idx="2778">
                  <c:v>0.11397318480663766</c:v>
                </c:pt>
                <c:pt idx="2779">
                  <c:v>0.11163618615601079</c:v>
                </c:pt>
                <c:pt idx="2780">
                  <c:v>0.11341046768683061</c:v>
                </c:pt>
                <c:pt idx="2781">
                  <c:v>0.1139502167609312</c:v>
                </c:pt>
                <c:pt idx="2782">
                  <c:v>0.1139502167609312</c:v>
                </c:pt>
                <c:pt idx="2783">
                  <c:v>0.1139502167609312</c:v>
                </c:pt>
                <c:pt idx="2784">
                  <c:v>0.11411673509230268</c:v>
                </c:pt>
                <c:pt idx="2785">
                  <c:v>0.10768568229450759</c:v>
                </c:pt>
                <c:pt idx="2786">
                  <c:v>0.10718612730039312</c:v>
                </c:pt>
                <c:pt idx="2787">
                  <c:v>0.10515919726680246</c:v>
                </c:pt>
                <c:pt idx="2788">
                  <c:v>0.10537739370101318</c:v>
                </c:pt>
                <c:pt idx="2789">
                  <c:v>0.10537739370101318</c:v>
                </c:pt>
                <c:pt idx="2790">
                  <c:v>0.10537739370101318</c:v>
                </c:pt>
                <c:pt idx="2791">
                  <c:v>0.10952312595102098</c:v>
                </c:pt>
                <c:pt idx="2792">
                  <c:v>0.10720335333467279</c:v>
                </c:pt>
                <c:pt idx="2793">
                  <c:v>0.10591714277511415</c:v>
                </c:pt>
                <c:pt idx="2794">
                  <c:v>0.1050558410611238</c:v>
                </c:pt>
                <c:pt idx="2795">
                  <c:v>0.10386150268439008</c:v>
                </c:pt>
                <c:pt idx="2796">
                  <c:v>0.10386150268439008</c:v>
                </c:pt>
                <c:pt idx="2797">
                  <c:v>0.10386150268439008</c:v>
                </c:pt>
                <c:pt idx="2798">
                  <c:v>0.10282219861617503</c:v>
                </c:pt>
                <c:pt idx="2799">
                  <c:v>0.10398208492434891</c:v>
                </c:pt>
                <c:pt idx="2800">
                  <c:v>0.10255806609055138</c:v>
                </c:pt>
                <c:pt idx="2801">
                  <c:v>0.10107088513106133</c:v>
                </c:pt>
                <c:pt idx="2802">
                  <c:v>0.10314949326749168</c:v>
                </c:pt>
                <c:pt idx="2803">
                  <c:v>0.10314949326749168</c:v>
                </c:pt>
                <c:pt idx="2804">
                  <c:v>0.10314949326749168</c:v>
                </c:pt>
                <c:pt idx="2805">
                  <c:v>0.10565301024949036</c:v>
                </c:pt>
                <c:pt idx="2806">
                  <c:v>0.10988487267089675</c:v>
                </c:pt>
                <c:pt idx="2807">
                  <c:v>0.11137205363038681</c:v>
                </c:pt>
                <c:pt idx="2808">
                  <c:v>0.11260658608710652</c:v>
                </c:pt>
                <c:pt idx="2809">
                  <c:v>0.11096437081909791</c:v>
                </c:pt>
                <c:pt idx="2810">
                  <c:v>0.11096437081909791</c:v>
                </c:pt>
                <c:pt idx="2811">
                  <c:v>0.11096437081909791</c:v>
                </c:pt>
                <c:pt idx="2812">
                  <c:v>0.11026384542505274</c:v>
                </c:pt>
                <c:pt idx="2813">
                  <c:v>0.11041887973357065</c:v>
                </c:pt>
                <c:pt idx="2814">
                  <c:v>0.11057391404208916</c:v>
                </c:pt>
                <c:pt idx="2815">
                  <c:v>0.10881111653412211</c:v>
                </c:pt>
                <c:pt idx="2816">
                  <c:v>0.10854698400849827</c:v>
                </c:pt>
                <c:pt idx="2817">
                  <c:v>0.10854698400849827</c:v>
                </c:pt>
                <c:pt idx="2818">
                  <c:v>0.10854698400849827</c:v>
                </c:pt>
                <c:pt idx="2819">
                  <c:v>0.11302001090982206</c:v>
                </c:pt>
                <c:pt idx="2820">
                  <c:v>0.11707387097700372</c:v>
                </c:pt>
                <c:pt idx="2821">
                  <c:v>0.11761936206253075</c:v>
                </c:pt>
                <c:pt idx="2822">
                  <c:v>0.11813040107949836</c:v>
                </c:pt>
                <c:pt idx="2823">
                  <c:v>0.11655134793718269</c:v>
                </c:pt>
                <c:pt idx="2824">
                  <c:v>0.11655134793718269</c:v>
                </c:pt>
                <c:pt idx="2825">
                  <c:v>0.11655134793718269</c:v>
                </c:pt>
                <c:pt idx="2826">
                  <c:v>0.11741264965117316</c:v>
                </c:pt>
                <c:pt idx="2827">
                  <c:v>0.11553501191467402</c:v>
                </c:pt>
                <c:pt idx="2828">
                  <c:v>0.11807298096523278</c:v>
                </c:pt>
                <c:pt idx="2829">
                  <c:v>0.11904912290775482</c:v>
                </c:pt>
                <c:pt idx="2830">
                  <c:v>0.11904912290775482</c:v>
                </c:pt>
                <c:pt idx="2831">
                  <c:v>0.11904912290775482</c:v>
                </c:pt>
                <c:pt idx="2832">
                  <c:v>0.11904912290775482</c:v>
                </c:pt>
                <c:pt idx="2833">
                  <c:v>0.11401337888662402</c:v>
                </c:pt>
                <c:pt idx="2834">
                  <c:v>0.11443828773219256</c:v>
                </c:pt>
                <c:pt idx="2835">
                  <c:v>0.11880795842783741</c:v>
                </c:pt>
                <c:pt idx="2836">
                  <c:v>0.11880795842783741</c:v>
                </c:pt>
                <c:pt idx="2837">
                  <c:v>0.11880795842783741</c:v>
                </c:pt>
                <c:pt idx="2838">
                  <c:v>0.11880795842783741</c:v>
                </c:pt>
                <c:pt idx="2839">
                  <c:v>0.11880795842783741</c:v>
                </c:pt>
                <c:pt idx="2840">
                  <c:v>0.11848066377652119</c:v>
                </c:pt>
                <c:pt idx="2841">
                  <c:v>0.11939364359335072</c:v>
                </c:pt>
                <c:pt idx="2842">
                  <c:v>0.11683844850851242</c:v>
                </c:pt>
                <c:pt idx="2843">
                  <c:v>0.11934196549051124</c:v>
                </c:pt>
                <c:pt idx="2844">
                  <c:v>0.12065114409577649</c:v>
                </c:pt>
                <c:pt idx="2845">
                  <c:v>0.12065114409577649</c:v>
                </c:pt>
                <c:pt idx="2846">
                  <c:v>0.12065114409577649</c:v>
                </c:pt>
                <c:pt idx="2847">
                  <c:v>0.11950848382188273</c:v>
                </c:pt>
                <c:pt idx="2848">
                  <c:v>0.12326950130630752</c:v>
                </c:pt>
                <c:pt idx="2849">
                  <c:v>0.1246188739915593</c:v>
                </c:pt>
                <c:pt idx="2850">
                  <c:v>0.12634147741953988</c:v>
                </c:pt>
                <c:pt idx="2851">
                  <c:v>0.12938474347563939</c:v>
                </c:pt>
                <c:pt idx="2852">
                  <c:v>0.12938474347563939</c:v>
                </c:pt>
                <c:pt idx="2853">
                  <c:v>0.12938474347563939</c:v>
                </c:pt>
                <c:pt idx="2854">
                  <c:v>0.13097528064080843</c:v>
                </c:pt>
                <c:pt idx="2855">
                  <c:v>0.13285291837730751</c:v>
                </c:pt>
                <c:pt idx="2856">
                  <c:v>0.13239929947460571</c:v>
                </c:pt>
                <c:pt idx="2857">
                  <c:v>0.13550572765639771</c:v>
                </c:pt>
                <c:pt idx="2858">
                  <c:v>0.13581005426200754</c:v>
                </c:pt>
                <c:pt idx="2859">
                  <c:v>0.13581005426200754</c:v>
                </c:pt>
                <c:pt idx="2860">
                  <c:v>0.13581005426200754</c:v>
                </c:pt>
                <c:pt idx="2861">
                  <c:v>0.13220407108610099</c:v>
                </c:pt>
                <c:pt idx="2862">
                  <c:v>0.12936177542993255</c:v>
                </c:pt>
                <c:pt idx="2863">
                  <c:v>0.12983836237834059</c:v>
                </c:pt>
                <c:pt idx="2864">
                  <c:v>0.12747265367057967</c:v>
                </c:pt>
                <c:pt idx="2865">
                  <c:v>0.13079727828658289</c:v>
                </c:pt>
                <c:pt idx="2866">
                  <c:v>0.13079727828658289</c:v>
                </c:pt>
                <c:pt idx="2867">
                  <c:v>0.13079727828658289</c:v>
                </c:pt>
                <c:pt idx="2868">
                  <c:v>0.12706497085929144</c:v>
                </c:pt>
                <c:pt idx="2869">
                  <c:v>0.12882776836725818</c:v>
                </c:pt>
                <c:pt idx="2870">
                  <c:v>0.12899428669863028</c:v>
                </c:pt>
                <c:pt idx="2871">
                  <c:v>0.13030920731532231</c:v>
                </c:pt>
                <c:pt idx="2872">
                  <c:v>0.12839711751026367</c:v>
                </c:pt>
                <c:pt idx="2873">
                  <c:v>0.12839711751026367</c:v>
                </c:pt>
                <c:pt idx="2874">
                  <c:v>0.12839711751026367</c:v>
                </c:pt>
                <c:pt idx="2875">
                  <c:v>0.12714535901926374</c:v>
                </c:pt>
                <c:pt idx="2876">
                  <c:v>0.1275530418305526</c:v>
                </c:pt>
                <c:pt idx="2877">
                  <c:v>0.12958571387557005</c:v>
                </c:pt>
                <c:pt idx="2878">
                  <c:v>0.12790330452757581</c:v>
                </c:pt>
                <c:pt idx="2879">
                  <c:v>0.13134851138353687</c:v>
                </c:pt>
                <c:pt idx="2880">
                  <c:v>0.13134851138353687</c:v>
                </c:pt>
                <c:pt idx="2881">
                  <c:v>0.13134851138353687</c:v>
                </c:pt>
                <c:pt idx="2882">
                  <c:v>0.12927564525853297</c:v>
                </c:pt>
                <c:pt idx="2883">
                  <c:v>0.12742097556774071</c:v>
                </c:pt>
                <c:pt idx="2884">
                  <c:v>0.12936177542993232</c:v>
                </c:pt>
                <c:pt idx="2885">
                  <c:v>0.12451551778587998</c:v>
                </c:pt>
                <c:pt idx="2886">
                  <c:v>0.12606586087106281</c:v>
                </c:pt>
                <c:pt idx="2887">
                  <c:v>0.12606586087106281</c:v>
                </c:pt>
                <c:pt idx="2888">
                  <c:v>0.12606586087106281</c:v>
                </c:pt>
                <c:pt idx="2889">
                  <c:v>0.12700180873359868</c:v>
                </c:pt>
                <c:pt idx="2890">
                  <c:v>0.13110734690361919</c:v>
                </c:pt>
                <c:pt idx="2891">
                  <c:v>0.13110160489219291</c:v>
                </c:pt>
                <c:pt idx="2892">
                  <c:v>0.12722574717923621</c:v>
                </c:pt>
                <c:pt idx="2893">
                  <c:v>0.12494042663144844</c:v>
                </c:pt>
                <c:pt idx="2894">
                  <c:v>0.12494042663144844</c:v>
                </c:pt>
                <c:pt idx="2895">
                  <c:v>0.12494042663144844</c:v>
                </c:pt>
                <c:pt idx="2896">
                  <c:v>0.11841750165082744</c:v>
                </c:pt>
                <c:pt idx="2897">
                  <c:v>0.11466222617782994</c:v>
                </c:pt>
                <c:pt idx="2898">
                  <c:v>0.11420286526370149</c:v>
                </c:pt>
                <c:pt idx="2899">
                  <c:v>0.11380092446383948</c:v>
                </c:pt>
                <c:pt idx="2900">
                  <c:v>0.11465648416640306</c:v>
                </c:pt>
                <c:pt idx="2901">
                  <c:v>0.11465648416640306</c:v>
                </c:pt>
                <c:pt idx="2902">
                  <c:v>0.11465648416640306</c:v>
                </c:pt>
                <c:pt idx="2903">
                  <c:v>0.11571875628032459</c:v>
                </c:pt>
                <c:pt idx="2904">
                  <c:v>0.11666044615428769</c:v>
                </c:pt>
                <c:pt idx="2905">
                  <c:v>0.11744710171973205</c:v>
                </c:pt>
                <c:pt idx="2906">
                  <c:v>0.11687864258849846</c:v>
                </c:pt>
                <c:pt idx="2907">
                  <c:v>0.11635037753725118</c:v>
                </c:pt>
                <c:pt idx="2908">
                  <c:v>0.11635037753725118</c:v>
                </c:pt>
                <c:pt idx="2909">
                  <c:v>0.11635037753725118</c:v>
                </c:pt>
                <c:pt idx="2910">
                  <c:v>0.11825672533088367</c:v>
                </c:pt>
                <c:pt idx="2911">
                  <c:v>0.11846343774224102</c:v>
                </c:pt>
                <c:pt idx="2912">
                  <c:v>0.11843472768510814</c:v>
                </c:pt>
                <c:pt idx="2913">
                  <c:v>0.1223335534437713</c:v>
                </c:pt>
                <c:pt idx="2914">
                  <c:v>0.12185696649536285</c:v>
                </c:pt>
                <c:pt idx="2915">
                  <c:v>0.12185696649536285</c:v>
                </c:pt>
                <c:pt idx="2916">
                  <c:v>0.12185696649536285</c:v>
                </c:pt>
                <c:pt idx="2917">
                  <c:v>0.12458442192299964</c:v>
                </c:pt>
                <c:pt idx="2918">
                  <c:v>0.12362550601475659</c:v>
                </c:pt>
                <c:pt idx="2919">
                  <c:v>0.12117366713559696</c:v>
                </c:pt>
                <c:pt idx="2920">
                  <c:v>0.12190290258677552</c:v>
                </c:pt>
                <c:pt idx="2921">
                  <c:v>0.1218569664953625</c:v>
                </c:pt>
                <c:pt idx="2922">
                  <c:v>0.1218569664953625</c:v>
                </c:pt>
                <c:pt idx="2923">
                  <c:v>0.1218569664953625</c:v>
                </c:pt>
                <c:pt idx="2924">
                  <c:v>0.12418248112313712</c:v>
                </c:pt>
                <c:pt idx="2925">
                  <c:v>0.12592231058539827</c:v>
                </c:pt>
                <c:pt idx="2926">
                  <c:v>0.12758749389911289</c:v>
                </c:pt>
                <c:pt idx="2927">
                  <c:v>0.12860957193304673</c:v>
                </c:pt>
                <c:pt idx="2928">
                  <c:v>0.12535959346559045</c:v>
                </c:pt>
                <c:pt idx="2929">
                  <c:v>0.12535959346559045</c:v>
                </c:pt>
                <c:pt idx="2930">
                  <c:v>0.12535959346559045</c:v>
                </c:pt>
                <c:pt idx="2931">
                  <c:v>0.11814762711377758</c:v>
                </c:pt>
                <c:pt idx="2932">
                  <c:v>0.11527087938904956</c:v>
                </c:pt>
                <c:pt idx="2933">
                  <c:v>0.11357124400677512</c:v>
                </c:pt>
                <c:pt idx="2934">
                  <c:v>0.11011455312796015</c:v>
                </c:pt>
                <c:pt idx="2935">
                  <c:v>0.11562688409749868</c:v>
                </c:pt>
                <c:pt idx="2936">
                  <c:v>0.11562688409749868</c:v>
                </c:pt>
                <c:pt idx="2937">
                  <c:v>0.11562688409749868</c:v>
                </c:pt>
                <c:pt idx="2938">
                  <c:v>0.11530533145760892</c:v>
                </c:pt>
                <c:pt idx="2939">
                  <c:v>0.11541442967471438</c:v>
                </c:pt>
                <c:pt idx="2940">
                  <c:v>0.11217019321868413</c:v>
                </c:pt>
                <c:pt idx="2941">
                  <c:v>0.11551778588039308</c:v>
                </c:pt>
                <c:pt idx="2942">
                  <c:v>0.11748155378829148</c:v>
                </c:pt>
                <c:pt idx="2943">
                  <c:v>0.11748155378829148</c:v>
                </c:pt>
                <c:pt idx="2944">
                  <c:v>0.11748155378829148</c:v>
                </c:pt>
                <c:pt idx="2945">
                  <c:v>0.11485745456633355</c:v>
                </c:pt>
                <c:pt idx="2946">
                  <c:v>0.11357124400677469</c:v>
                </c:pt>
                <c:pt idx="2947">
                  <c:v>0.11451293388073758</c:v>
                </c:pt>
                <c:pt idx="2948">
                  <c:v>0.11609772903448012</c:v>
                </c:pt>
                <c:pt idx="2949">
                  <c:v>0.1184175016508273</c:v>
                </c:pt>
                <c:pt idx="2950">
                  <c:v>0.1184175016508273</c:v>
                </c:pt>
                <c:pt idx="2951">
                  <c:v>0.1184175016508273</c:v>
                </c:pt>
                <c:pt idx="2952">
                  <c:v>0.11691883666848435</c:v>
                </c:pt>
                <c:pt idx="2953">
                  <c:v>0.11380666647526572</c:v>
                </c:pt>
                <c:pt idx="2954">
                  <c:v>0.11246877781286699</c:v>
                </c:pt>
                <c:pt idx="2955">
                  <c:v>0.114449771755045</c:v>
                </c:pt>
                <c:pt idx="2956">
                  <c:v>0.114449771755045</c:v>
                </c:pt>
                <c:pt idx="2957">
                  <c:v>0.114449771755045</c:v>
                </c:pt>
                <c:pt idx="2958">
                  <c:v>0.114449771755045</c:v>
                </c:pt>
                <c:pt idx="2959">
                  <c:v>0.11284775056702268</c:v>
                </c:pt>
                <c:pt idx="2960">
                  <c:v>0.1125893600528253</c:v>
                </c:pt>
                <c:pt idx="2961">
                  <c:v>0.11368608423530668</c:v>
                </c:pt>
                <c:pt idx="2962">
                  <c:v>0.11132611753897292</c:v>
                </c:pt>
                <c:pt idx="2963">
                  <c:v>0.10784645861445141</c:v>
                </c:pt>
                <c:pt idx="2964">
                  <c:v>0.10784645861445141</c:v>
                </c:pt>
                <c:pt idx="2965">
                  <c:v>0.10784645861445141</c:v>
                </c:pt>
                <c:pt idx="2966">
                  <c:v>0.10308058913037098</c:v>
                </c:pt>
                <c:pt idx="2967">
                  <c:v>0.10168528035370672</c:v>
                </c:pt>
                <c:pt idx="2968">
                  <c:v>9.8039103097814065E-2</c:v>
                </c:pt>
                <c:pt idx="2969">
                  <c:v>9.5977720995663568E-2</c:v>
                </c:pt>
                <c:pt idx="2970">
                  <c:v>9.7189285406676484E-2</c:v>
                </c:pt>
                <c:pt idx="2971">
                  <c:v>9.7189285406676484E-2</c:v>
                </c:pt>
                <c:pt idx="2972">
                  <c:v>9.7189285406676484E-2</c:v>
                </c:pt>
                <c:pt idx="2973">
                  <c:v>0.1002957135884688</c:v>
                </c:pt>
                <c:pt idx="2974">
                  <c:v>0.1018403146622244</c:v>
                </c:pt>
                <c:pt idx="2975">
                  <c:v>0.1035399500444989</c:v>
                </c:pt>
                <c:pt idx="2976">
                  <c:v>0.10231115959920598</c:v>
                </c:pt>
                <c:pt idx="2977">
                  <c:v>9.9836352674340767E-2</c:v>
                </c:pt>
                <c:pt idx="2978">
                  <c:v>9.9836352674340767E-2</c:v>
                </c:pt>
                <c:pt idx="2979">
                  <c:v>9.9836352674340767E-2</c:v>
                </c:pt>
                <c:pt idx="2980">
                  <c:v>9.6718440469695244E-2</c:v>
                </c:pt>
                <c:pt idx="2981">
                  <c:v>0.1024087737934587</c:v>
                </c:pt>
                <c:pt idx="2982">
                  <c:v>0.10500990496970974</c:v>
                </c:pt>
                <c:pt idx="2983">
                  <c:v>0.10590565875226017</c:v>
                </c:pt>
                <c:pt idx="2984">
                  <c:v>0.10630759955212205</c:v>
                </c:pt>
                <c:pt idx="2985">
                  <c:v>0.10630759955212205</c:v>
                </c:pt>
                <c:pt idx="2986">
                  <c:v>0.10630759955212205</c:v>
                </c:pt>
                <c:pt idx="2987">
                  <c:v>0.1047572564669398</c:v>
                </c:pt>
                <c:pt idx="2988">
                  <c:v>0.10054836209123952</c:v>
                </c:pt>
                <c:pt idx="2989">
                  <c:v>0.10228819155350012</c:v>
                </c:pt>
                <c:pt idx="2990">
                  <c:v>0.10471706238695312</c:v>
                </c:pt>
                <c:pt idx="2991">
                  <c:v>0.10370646837587109</c:v>
                </c:pt>
                <c:pt idx="2992">
                  <c:v>0.10370646837587109</c:v>
                </c:pt>
                <c:pt idx="2993">
                  <c:v>0.10370646837587109</c:v>
                </c:pt>
                <c:pt idx="2994">
                  <c:v>0.10242599982773858</c:v>
                </c:pt>
                <c:pt idx="2995">
                  <c:v>0.10173121644512015</c:v>
                </c:pt>
                <c:pt idx="2996">
                  <c:v>9.9089891188882798E-2</c:v>
                </c:pt>
                <c:pt idx="2997">
                  <c:v>0.10193218684505069</c:v>
                </c:pt>
                <c:pt idx="2998">
                  <c:v>0.10598030490080546</c:v>
                </c:pt>
                <c:pt idx="2999">
                  <c:v>0.10598030490080546</c:v>
                </c:pt>
                <c:pt idx="3000">
                  <c:v>0.10598030490080546</c:v>
                </c:pt>
                <c:pt idx="3001">
                  <c:v>0.10051965203410625</c:v>
                </c:pt>
                <c:pt idx="3002">
                  <c:v>9.7642904309378498E-2</c:v>
                </c:pt>
                <c:pt idx="3003">
                  <c:v>9.9755964514368925E-2</c:v>
                </c:pt>
                <c:pt idx="3004">
                  <c:v>9.6994057018172528E-2</c:v>
                </c:pt>
                <c:pt idx="3005">
                  <c:v>9.8251557520598526E-2</c:v>
                </c:pt>
                <c:pt idx="3006">
                  <c:v>9.8251557520598526E-2</c:v>
                </c:pt>
                <c:pt idx="3007">
                  <c:v>9.8251557520598526E-2</c:v>
                </c:pt>
                <c:pt idx="3008">
                  <c:v>9.5156613361659911E-2</c:v>
                </c:pt>
                <c:pt idx="3009">
                  <c:v>9.2107605294133463E-2</c:v>
                </c:pt>
                <c:pt idx="3010">
                  <c:v>9.4829318710343266E-2</c:v>
                </c:pt>
                <c:pt idx="3011">
                  <c:v>9.0000287100570051E-2</c:v>
                </c:pt>
                <c:pt idx="3012">
                  <c:v>9.2090379259853763E-2</c:v>
                </c:pt>
                <c:pt idx="3013">
                  <c:v>9.2090379259853763E-2</c:v>
                </c:pt>
                <c:pt idx="3014">
                  <c:v>9.2090379259853763E-2</c:v>
                </c:pt>
                <c:pt idx="3015">
                  <c:v>9.0752490597455604E-2</c:v>
                </c:pt>
                <c:pt idx="3016">
                  <c:v>8.8874852860956491E-2</c:v>
                </c:pt>
                <c:pt idx="3017">
                  <c:v>9.0488358071831448E-2</c:v>
                </c:pt>
                <c:pt idx="3018">
                  <c:v>9.0620424334643734E-2</c:v>
                </c:pt>
                <c:pt idx="3019">
                  <c:v>8.9454796015043248E-2</c:v>
                </c:pt>
                <c:pt idx="3020">
                  <c:v>8.9454796015043248E-2</c:v>
                </c:pt>
                <c:pt idx="3021">
                  <c:v>8.9454796015043248E-2</c:v>
                </c:pt>
                <c:pt idx="3022">
                  <c:v>8.9741896586373521E-2</c:v>
                </c:pt>
                <c:pt idx="3023">
                  <c:v>9.0051965203410259E-2</c:v>
                </c:pt>
                <c:pt idx="3024">
                  <c:v>8.9919898940598264E-2</c:v>
                </c:pt>
                <c:pt idx="3025">
                  <c:v>9.4547960150440535E-2</c:v>
                </c:pt>
                <c:pt idx="3026">
                  <c:v>9.8659240331888012E-2</c:v>
                </c:pt>
                <c:pt idx="3027">
                  <c:v>9.8659240331888012E-2</c:v>
                </c:pt>
                <c:pt idx="3028">
                  <c:v>9.8659240331888012E-2</c:v>
                </c:pt>
                <c:pt idx="3029">
                  <c:v>9.6930894892480066E-2</c:v>
                </c:pt>
                <c:pt idx="3030">
                  <c:v>0.10394189084436153</c:v>
                </c:pt>
                <c:pt idx="3031">
                  <c:v>0.10397634291292172</c:v>
                </c:pt>
                <c:pt idx="3032">
                  <c:v>0.10124314547385929</c:v>
                </c:pt>
                <c:pt idx="3033">
                  <c:v>9.8481237977662714E-2</c:v>
                </c:pt>
                <c:pt idx="3034">
                  <c:v>9.8481237977662714E-2</c:v>
                </c:pt>
                <c:pt idx="3035">
                  <c:v>9.8481237977662714E-2</c:v>
                </c:pt>
                <c:pt idx="3036">
                  <c:v>9.4634090321839545E-2</c:v>
                </c:pt>
                <c:pt idx="3037">
                  <c:v>9.3904854870660706E-2</c:v>
                </c:pt>
                <c:pt idx="3038">
                  <c:v>9.197553903132169E-2</c:v>
                </c:pt>
                <c:pt idx="3039">
                  <c:v>9.7126123280984397E-2</c:v>
                </c:pt>
                <c:pt idx="3040">
                  <c:v>9.8423817863396712E-2</c:v>
                </c:pt>
                <c:pt idx="3041">
                  <c:v>9.8423817863396712E-2</c:v>
                </c:pt>
                <c:pt idx="3042">
                  <c:v>9.8423817863396712E-2</c:v>
                </c:pt>
                <c:pt idx="3043">
                  <c:v>9.4117309293444765E-2</c:v>
                </c:pt>
                <c:pt idx="3044">
                  <c:v>9.7815164652176753E-2</c:v>
                </c:pt>
                <c:pt idx="3045">
                  <c:v>9.8871694754671724E-2</c:v>
                </c:pt>
                <c:pt idx="3046">
                  <c:v>0.10002009703999225</c:v>
                </c:pt>
                <c:pt idx="3047">
                  <c:v>0.10002009703999225</c:v>
                </c:pt>
                <c:pt idx="3048">
                  <c:v>0.10002009703999225</c:v>
                </c:pt>
                <c:pt idx="3049">
                  <c:v>0.10002009703999225</c:v>
                </c:pt>
                <c:pt idx="3050">
                  <c:v>9.9698544400102743E-2</c:v>
                </c:pt>
                <c:pt idx="3051">
                  <c:v>9.7849616720736499E-2</c:v>
                </c:pt>
                <c:pt idx="3052">
                  <c:v>9.5208291464499203E-2</c:v>
                </c:pt>
                <c:pt idx="3053">
                  <c:v>0.10039332778272159</c:v>
                </c:pt>
                <c:pt idx="3054">
                  <c:v>9.749935402371368E-2</c:v>
                </c:pt>
                <c:pt idx="3055">
                  <c:v>9.749935402371368E-2</c:v>
                </c:pt>
                <c:pt idx="3056">
                  <c:v>9.749935402371368E-2</c:v>
                </c:pt>
                <c:pt idx="3057">
                  <c:v>0.10073210645689155</c:v>
                </c:pt>
                <c:pt idx="3058">
                  <c:v>9.0063449226263567E-2</c:v>
                </c:pt>
                <c:pt idx="3059">
                  <c:v>9.7413223852314282E-2</c:v>
                </c:pt>
                <c:pt idx="3060">
                  <c:v>9.096494502024069E-2</c:v>
                </c:pt>
                <c:pt idx="3061">
                  <c:v>8.5234417616490754E-2</c:v>
                </c:pt>
                <c:pt idx="3062">
                  <c:v>8.5234417616490754E-2</c:v>
                </c:pt>
                <c:pt idx="3063">
                  <c:v>8.5234417616490754E-2</c:v>
                </c:pt>
                <c:pt idx="3064">
                  <c:v>8.5332031810743059E-2</c:v>
                </c:pt>
                <c:pt idx="3065">
                  <c:v>8.6560822256036743E-2</c:v>
                </c:pt>
                <c:pt idx="3066">
                  <c:v>8.5280353707903656E-2</c:v>
                </c:pt>
                <c:pt idx="3067">
                  <c:v>8.5883264907697029E-2</c:v>
                </c:pt>
                <c:pt idx="3068">
                  <c:v>8.7083345295857068E-2</c:v>
                </c:pt>
                <c:pt idx="3069">
                  <c:v>8.7083345295857068E-2</c:v>
                </c:pt>
                <c:pt idx="3070">
                  <c:v>8.7083345295857068E-2</c:v>
                </c:pt>
                <c:pt idx="3071">
                  <c:v>8.6468950073210538E-2</c:v>
                </c:pt>
                <c:pt idx="3072">
                  <c:v>8.9581120266429268E-2</c:v>
                </c:pt>
                <c:pt idx="3073">
                  <c:v>9.0362033820447149E-2</c:v>
                </c:pt>
                <c:pt idx="3074">
                  <c:v>9.0379259854726959E-2</c:v>
                </c:pt>
                <c:pt idx="3075">
                  <c:v>9.0379259854726959E-2</c:v>
                </c:pt>
                <c:pt idx="3076">
                  <c:v>9.0379259854726959E-2</c:v>
                </c:pt>
                <c:pt idx="3077">
                  <c:v>9.0379259854726959E-2</c:v>
                </c:pt>
                <c:pt idx="3078">
                  <c:v>8.6957021044472282E-2</c:v>
                </c:pt>
                <c:pt idx="3079">
                  <c:v>8.4499440153886496E-2</c:v>
                </c:pt>
                <c:pt idx="3080">
                  <c:v>8.7967615055553963E-2</c:v>
                </c:pt>
                <c:pt idx="3081">
                  <c:v>9.2210961499813462E-2</c:v>
                </c:pt>
                <c:pt idx="3082">
                  <c:v>9.5311647670178481E-2</c:v>
                </c:pt>
                <c:pt idx="3083">
                  <c:v>9.5311647670178481E-2</c:v>
                </c:pt>
                <c:pt idx="3084">
                  <c:v>9.5311647670178481E-2</c:v>
                </c:pt>
                <c:pt idx="3085">
                  <c:v>9.7935746892136022E-2</c:v>
                </c:pt>
                <c:pt idx="3086">
                  <c:v>9.7596968217967012E-2</c:v>
                </c:pt>
                <c:pt idx="3087">
                  <c:v>9.6230369498435067E-2</c:v>
                </c:pt>
                <c:pt idx="3088">
                  <c:v>9.436995779621582E-2</c:v>
                </c:pt>
                <c:pt idx="3089">
                  <c:v>9.436995779621582E-2</c:v>
                </c:pt>
                <c:pt idx="3090">
                  <c:v>9.436995779621582E-2</c:v>
                </c:pt>
                <c:pt idx="3091">
                  <c:v>9.436995779621582E-2</c:v>
                </c:pt>
                <c:pt idx="3092">
                  <c:v>9.436995779621582E-2</c:v>
                </c:pt>
                <c:pt idx="3093">
                  <c:v>9.8366397749131265E-2</c:v>
                </c:pt>
                <c:pt idx="3094">
                  <c:v>9.9066923143177221E-2</c:v>
                </c:pt>
                <c:pt idx="3095">
                  <c:v>0.1001062272113921</c:v>
                </c:pt>
                <c:pt idx="3096">
                  <c:v>0.10252935603341796</c:v>
                </c:pt>
                <c:pt idx="3097">
                  <c:v>0.10252935603341796</c:v>
                </c:pt>
                <c:pt idx="3098">
                  <c:v>0.10252935603341796</c:v>
                </c:pt>
                <c:pt idx="3099">
                  <c:v>0.10138095374809741</c:v>
                </c:pt>
                <c:pt idx="3100">
                  <c:v>0.10507306709540298</c:v>
                </c:pt>
                <c:pt idx="3101">
                  <c:v>0.10290258677614712</c:v>
                </c:pt>
                <c:pt idx="3102">
                  <c:v>0.10282219861617459</c:v>
                </c:pt>
                <c:pt idx="3103">
                  <c:v>0.10459648014699524</c:v>
                </c:pt>
                <c:pt idx="3104">
                  <c:v>0.10459648014699524</c:v>
                </c:pt>
                <c:pt idx="3105">
                  <c:v>0.10459648014699524</c:v>
                </c:pt>
                <c:pt idx="3106">
                  <c:v>0.10551520197525177</c:v>
                </c:pt>
                <c:pt idx="3107">
                  <c:v>0.10536590967815994</c:v>
                </c:pt>
                <c:pt idx="3108">
                  <c:v>0.10483190261548536</c:v>
                </c:pt>
                <c:pt idx="3109">
                  <c:v>0.10904079699118563</c:v>
                </c:pt>
                <c:pt idx="3110">
                  <c:v>0.11090120869340446</c:v>
                </c:pt>
                <c:pt idx="3111">
                  <c:v>0.11090120869340446</c:v>
                </c:pt>
                <c:pt idx="3112">
                  <c:v>0.11090120869340446</c:v>
                </c:pt>
                <c:pt idx="3113">
                  <c:v>0.11025236140219841</c:v>
                </c:pt>
                <c:pt idx="3114">
                  <c:v>0.11001693893370768</c:v>
                </c:pt>
                <c:pt idx="3115">
                  <c:v>0.10589991674083366</c:v>
                </c:pt>
                <c:pt idx="3116">
                  <c:v>0.10635927765496198</c:v>
                </c:pt>
                <c:pt idx="3117">
                  <c:v>0.10509603514110995</c:v>
                </c:pt>
                <c:pt idx="3118">
                  <c:v>0.10509603514110995</c:v>
                </c:pt>
                <c:pt idx="3119">
                  <c:v>0.10509603514110995</c:v>
                </c:pt>
                <c:pt idx="3120">
                  <c:v>0.11021216732221252</c:v>
                </c:pt>
                <c:pt idx="3121">
                  <c:v>0.10873647038557631</c:v>
                </c:pt>
                <c:pt idx="3122">
                  <c:v>0.11068301225919397</c:v>
                </c:pt>
                <c:pt idx="3123">
                  <c:v>0.10769142430593406</c:v>
                </c:pt>
                <c:pt idx="3124">
                  <c:v>0.10700812494616822</c:v>
                </c:pt>
                <c:pt idx="3125">
                  <c:v>0.10700812494616822</c:v>
                </c:pt>
                <c:pt idx="3126">
                  <c:v>0.10700812494616822</c:v>
                </c:pt>
                <c:pt idx="3127">
                  <c:v>0.10940254371106166</c:v>
                </c:pt>
                <c:pt idx="3128">
                  <c:v>0.11277310441847722</c:v>
                </c:pt>
                <c:pt idx="3129">
                  <c:v>0.11608624501162729</c:v>
                </c:pt>
                <c:pt idx="3130">
                  <c:v>0.11642502368579646</c:v>
                </c:pt>
                <c:pt idx="3131">
                  <c:v>0.11637908759438323</c:v>
                </c:pt>
                <c:pt idx="3132">
                  <c:v>0.11637908759438323</c:v>
                </c:pt>
                <c:pt idx="3133">
                  <c:v>0.11637908759438323</c:v>
                </c:pt>
                <c:pt idx="3134">
                  <c:v>0.11742413367402516</c:v>
                </c:pt>
                <c:pt idx="3135">
                  <c:v>0.12201774281530732</c:v>
                </c:pt>
                <c:pt idx="3136">
                  <c:v>0.12053056185581749</c:v>
                </c:pt>
                <c:pt idx="3137">
                  <c:v>0.11724613131980056</c:v>
                </c:pt>
                <c:pt idx="3138">
                  <c:v>0.12162728603829864</c:v>
                </c:pt>
                <c:pt idx="3139">
                  <c:v>0.12162728603829864</c:v>
                </c:pt>
                <c:pt idx="3140">
                  <c:v>0.12162728603829864</c:v>
                </c:pt>
                <c:pt idx="3141">
                  <c:v>0.12360253796905009</c:v>
                </c:pt>
                <c:pt idx="3142">
                  <c:v>0.12488874852860876</c:v>
                </c:pt>
                <c:pt idx="3143">
                  <c:v>0.12253452384370218</c:v>
                </c:pt>
                <c:pt idx="3144">
                  <c:v>0.12341305159197202</c:v>
                </c:pt>
                <c:pt idx="3145">
                  <c:v>0.1217536102896843</c:v>
                </c:pt>
                <c:pt idx="3146">
                  <c:v>0.1217536102896843</c:v>
                </c:pt>
                <c:pt idx="3147">
                  <c:v>0.1217536102896843</c:v>
                </c:pt>
                <c:pt idx="3148">
                  <c:v>0.11844621170796077</c:v>
                </c:pt>
                <c:pt idx="3149">
                  <c:v>0.11591398466882907</c:v>
                </c:pt>
                <c:pt idx="3150">
                  <c:v>0.11889408859923578</c:v>
                </c:pt>
                <c:pt idx="3151">
                  <c:v>0.11664896213143439</c:v>
                </c:pt>
                <c:pt idx="3152">
                  <c:v>0.12034107547874009</c:v>
                </c:pt>
                <c:pt idx="3153">
                  <c:v>0.12034107547874009</c:v>
                </c:pt>
                <c:pt idx="3154">
                  <c:v>0.12034107547874009</c:v>
                </c:pt>
                <c:pt idx="3155">
                  <c:v>0.11776865435962212</c:v>
                </c:pt>
                <c:pt idx="3156">
                  <c:v>0.11286497660130324</c:v>
                </c:pt>
                <c:pt idx="3157">
                  <c:v>0.11286497660130324</c:v>
                </c:pt>
                <c:pt idx="3158">
                  <c:v>0.11559817404036621</c:v>
                </c:pt>
                <c:pt idx="3159">
                  <c:v>0.11616663317160031</c:v>
                </c:pt>
                <c:pt idx="3160">
                  <c:v>0.11616663317160031</c:v>
                </c:pt>
                <c:pt idx="3161">
                  <c:v>0.11616663317160031</c:v>
                </c:pt>
                <c:pt idx="3162">
                  <c:v>0.11384111854382595</c:v>
                </c:pt>
                <c:pt idx="3163">
                  <c:v>0.11595992076024242</c:v>
                </c:pt>
                <c:pt idx="3164">
                  <c:v>0.11912951106772707</c:v>
                </c:pt>
                <c:pt idx="3165">
                  <c:v>0.11621256926301272</c:v>
                </c:pt>
                <c:pt idx="3166">
                  <c:v>0.11367460021245426</c:v>
                </c:pt>
                <c:pt idx="3167">
                  <c:v>0.11367460021245426</c:v>
                </c:pt>
                <c:pt idx="3168">
                  <c:v>0.11367460021245426</c:v>
                </c:pt>
                <c:pt idx="3169">
                  <c:v>0.11536275157187567</c:v>
                </c:pt>
                <c:pt idx="3170">
                  <c:v>0.12267807412936738</c:v>
                </c:pt>
                <c:pt idx="3171">
                  <c:v>0.12947661565846502</c:v>
                </c:pt>
                <c:pt idx="3172">
                  <c:v>0.13002784875541895</c:v>
                </c:pt>
                <c:pt idx="3173">
                  <c:v>0.12655393184232519</c:v>
                </c:pt>
                <c:pt idx="3174">
                  <c:v>0.12655393184232519</c:v>
                </c:pt>
                <c:pt idx="3175">
                  <c:v>0.12655393184232519</c:v>
                </c:pt>
                <c:pt idx="3176">
                  <c:v>0.12664006201372335</c:v>
                </c:pt>
                <c:pt idx="3177">
                  <c:v>0.13300221067439941</c:v>
                </c:pt>
                <c:pt idx="3178">
                  <c:v>0.13075708420659748</c:v>
                </c:pt>
                <c:pt idx="3179">
                  <c:v>0.12372312020900982</c:v>
                </c:pt>
                <c:pt idx="3180">
                  <c:v>0.12274123625506024</c:v>
                </c:pt>
                <c:pt idx="3181">
                  <c:v>0.12274123625506024</c:v>
                </c:pt>
                <c:pt idx="3182">
                  <c:v>0.12274123625506024</c:v>
                </c:pt>
                <c:pt idx="3183">
                  <c:v>0.11939938560477682</c:v>
                </c:pt>
                <c:pt idx="3184">
                  <c:v>0.11675806034854008</c:v>
                </c:pt>
                <c:pt idx="3185">
                  <c:v>0.11379518245241359</c:v>
                </c:pt>
                <c:pt idx="3186">
                  <c:v>0.11521920128621112</c:v>
                </c:pt>
                <c:pt idx="3187">
                  <c:v>0.11606901897734755</c:v>
                </c:pt>
                <c:pt idx="3188">
                  <c:v>0.11606901897734755</c:v>
                </c:pt>
                <c:pt idx="3189">
                  <c:v>0.11606901897734755</c:v>
                </c:pt>
                <c:pt idx="3190">
                  <c:v>0.11606901897734755</c:v>
                </c:pt>
                <c:pt idx="3191">
                  <c:v>0.11484022853205467</c:v>
                </c:pt>
                <c:pt idx="3192">
                  <c:v>0.1115672820188911</c:v>
                </c:pt>
                <c:pt idx="3193">
                  <c:v>0.11132611753897392</c:v>
                </c:pt>
                <c:pt idx="3194">
                  <c:v>0.11132611753897392</c:v>
                </c:pt>
                <c:pt idx="3195">
                  <c:v>0.11132611753897392</c:v>
                </c:pt>
                <c:pt idx="3196">
                  <c:v>0.11132611753897392</c:v>
                </c:pt>
                <c:pt idx="3197">
                  <c:v>0.10873647038557652</c:v>
                </c:pt>
                <c:pt idx="3198">
                  <c:v>0.10981596853377718</c:v>
                </c:pt>
                <c:pt idx="3199">
                  <c:v>0.10482616060405926</c:v>
                </c:pt>
                <c:pt idx="3200">
                  <c:v>0.10482616060405926</c:v>
                </c:pt>
                <c:pt idx="3201">
                  <c:v>0.10482616060405926</c:v>
                </c:pt>
                <c:pt idx="3202">
                  <c:v>0.10482616060405926</c:v>
                </c:pt>
                <c:pt idx="3203">
                  <c:v>0.10482616060405926</c:v>
                </c:pt>
                <c:pt idx="3204">
                  <c:v>0.10375240446728499</c:v>
                </c:pt>
                <c:pt idx="3205">
                  <c:v>0.10147856794235</c:v>
                </c:pt>
                <c:pt idx="3206">
                  <c:v>0.10434957365565146</c:v>
                </c:pt>
                <c:pt idx="3207">
                  <c:v>0.10296000689041374</c:v>
                </c:pt>
                <c:pt idx="3208">
                  <c:v>9.9382733771640433E-2</c:v>
                </c:pt>
                <c:pt idx="3209">
                  <c:v>9.9382733771640433E-2</c:v>
                </c:pt>
                <c:pt idx="3210">
                  <c:v>9.9382733771640433E-2</c:v>
                </c:pt>
                <c:pt idx="3211">
                  <c:v>9.5104935258821563E-2</c:v>
                </c:pt>
                <c:pt idx="3212">
                  <c:v>9.5834170710000319E-2</c:v>
                </c:pt>
                <c:pt idx="3213">
                  <c:v>9.5018805087422872E-2</c:v>
                </c:pt>
                <c:pt idx="3214">
                  <c:v>9.4346989750509827E-2</c:v>
                </c:pt>
                <c:pt idx="3215">
                  <c:v>9.1854956791364739E-2</c:v>
                </c:pt>
                <c:pt idx="3216">
                  <c:v>9.1854956791364739E-2</c:v>
                </c:pt>
                <c:pt idx="3217">
                  <c:v>9.1854956791364739E-2</c:v>
                </c:pt>
                <c:pt idx="3218">
                  <c:v>9.6540438115472582E-2</c:v>
                </c:pt>
                <c:pt idx="3219">
                  <c:v>9.5024547098849527E-2</c:v>
                </c:pt>
                <c:pt idx="3220">
                  <c:v>9.5024547098849527E-2</c:v>
                </c:pt>
                <c:pt idx="3221">
                  <c:v>9.2825356722460742E-2</c:v>
                </c:pt>
                <c:pt idx="3222">
                  <c:v>9.5839912721426765E-2</c:v>
                </c:pt>
                <c:pt idx="3223">
                  <c:v>9.5839912721426765E-2</c:v>
                </c:pt>
                <c:pt idx="3224">
                  <c:v>9.5839912721426765E-2</c:v>
                </c:pt>
                <c:pt idx="3225">
                  <c:v>9.8653498320462815E-2</c:v>
                </c:pt>
                <c:pt idx="3226">
                  <c:v>9.6029399098504525E-2</c:v>
                </c:pt>
                <c:pt idx="3227">
                  <c:v>9.4616864287560679E-2</c:v>
                </c:pt>
                <c:pt idx="3228">
                  <c:v>9.7447675920875332E-2</c:v>
                </c:pt>
                <c:pt idx="3229">
                  <c:v>9.7286899600930579E-2</c:v>
                </c:pt>
                <c:pt idx="3230">
                  <c:v>9.7286899600930579E-2</c:v>
                </c:pt>
                <c:pt idx="3231">
                  <c:v>9.7286899600930579E-2</c:v>
                </c:pt>
                <c:pt idx="3232">
                  <c:v>9.6706956446843725E-2</c:v>
                </c:pt>
                <c:pt idx="3233">
                  <c:v>9.3405299876547124E-2</c:v>
                </c:pt>
                <c:pt idx="3234">
                  <c:v>9.417472940771171E-2</c:v>
                </c:pt>
                <c:pt idx="3235">
                  <c:v>9.5954752949958727E-2</c:v>
                </c:pt>
                <c:pt idx="3236">
                  <c:v>9.2044443168442819E-2</c:v>
                </c:pt>
                <c:pt idx="3237">
                  <c:v>9.2044443168442819E-2</c:v>
                </c:pt>
                <c:pt idx="3238">
                  <c:v>9.2044443168442819E-2</c:v>
                </c:pt>
                <c:pt idx="3239">
                  <c:v>9.4358473773363608E-2</c:v>
                </c:pt>
                <c:pt idx="3240">
                  <c:v>9.7149091326691944E-2</c:v>
                </c:pt>
                <c:pt idx="3241">
                  <c:v>8.6738824610261167E-2</c:v>
                </c:pt>
                <c:pt idx="3242">
                  <c:v>7.9980477161149921E-2</c:v>
                </c:pt>
                <c:pt idx="3243">
                  <c:v>7.877465476156352E-2</c:v>
                </c:pt>
                <c:pt idx="3244">
                  <c:v>7.877465476156352E-2</c:v>
                </c:pt>
                <c:pt idx="3245">
                  <c:v>7.877465476156352E-2</c:v>
                </c:pt>
                <c:pt idx="3246">
                  <c:v>7.8694266601591081E-2</c:v>
                </c:pt>
                <c:pt idx="3247">
                  <c:v>7.7758318739054907E-2</c:v>
                </c:pt>
                <c:pt idx="3248">
                  <c:v>8.0474290143838043E-2</c:v>
                </c:pt>
                <c:pt idx="3249">
                  <c:v>7.8573684361632784E-2</c:v>
                </c:pt>
                <c:pt idx="3250">
                  <c:v>7.7534380293417693E-2</c:v>
                </c:pt>
                <c:pt idx="3251">
                  <c:v>7.7534380293417693E-2</c:v>
                </c:pt>
                <c:pt idx="3252">
                  <c:v>7.7534380293417693E-2</c:v>
                </c:pt>
                <c:pt idx="3253">
                  <c:v>7.6615658465161385E-2</c:v>
                </c:pt>
                <c:pt idx="3254">
                  <c:v>7.9027303264334492E-2</c:v>
                </c:pt>
                <c:pt idx="3255">
                  <c:v>8.3282133731447106E-2</c:v>
                </c:pt>
                <c:pt idx="3256">
                  <c:v>8.2736642645920025E-2</c:v>
                </c:pt>
                <c:pt idx="3257">
                  <c:v>8.0950877092246923E-2</c:v>
                </c:pt>
                <c:pt idx="3258">
                  <c:v>8.0950877092246923E-2</c:v>
                </c:pt>
                <c:pt idx="3259">
                  <c:v>8.0950877092246923E-2</c:v>
                </c:pt>
                <c:pt idx="3260">
                  <c:v>7.7103729436422533E-2</c:v>
                </c:pt>
                <c:pt idx="3261">
                  <c:v>7.5438546122707839E-2</c:v>
                </c:pt>
                <c:pt idx="3262">
                  <c:v>7.6874048979358678E-2</c:v>
                </c:pt>
                <c:pt idx="3263">
                  <c:v>8.0577646349517598E-2</c:v>
                </c:pt>
                <c:pt idx="3264">
                  <c:v>7.9658924521261124E-2</c:v>
                </c:pt>
                <c:pt idx="3265">
                  <c:v>7.9658924521261124E-2</c:v>
                </c:pt>
                <c:pt idx="3266">
                  <c:v>7.9658924521261124E-2</c:v>
                </c:pt>
                <c:pt idx="3267">
                  <c:v>7.6294105825271963E-2</c:v>
                </c:pt>
                <c:pt idx="3268">
                  <c:v>7.8229163676036995E-2</c:v>
                </c:pt>
                <c:pt idx="3269">
                  <c:v>7.5524676294107321E-2</c:v>
                </c:pt>
                <c:pt idx="3270">
                  <c:v>7.3842266946112914E-2</c:v>
                </c:pt>
                <c:pt idx="3271">
                  <c:v>7.3348453963424598E-2</c:v>
                </c:pt>
                <c:pt idx="3272">
                  <c:v>7.3348453963424598E-2</c:v>
                </c:pt>
                <c:pt idx="3273">
                  <c:v>7.3348453963424598E-2</c:v>
                </c:pt>
                <c:pt idx="3274">
                  <c:v>7.4083431426030119E-2</c:v>
                </c:pt>
                <c:pt idx="3275">
                  <c:v>7.8809106830123821E-2</c:v>
                </c:pt>
                <c:pt idx="3276">
                  <c:v>8.2616060405961353E-2</c:v>
                </c:pt>
                <c:pt idx="3277">
                  <c:v>8.4086015331171562E-2</c:v>
                </c:pt>
                <c:pt idx="3278">
                  <c:v>8.2931871034424232E-2</c:v>
                </c:pt>
                <c:pt idx="3279">
                  <c:v>8.2931871034424232E-2</c:v>
                </c:pt>
                <c:pt idx="3280">
                  <c:v>8.2931871034424232E-2</c:v>
                </c:pt>
                <c:pt idx="3281">
                  <c:v>8.3213229594327739E-2</c:v>
                </c:pt>
                <c:pt idx="3282">
                  <c:v>8.2707932588786767E-2</c:v>
                </c:pt>
                <c:pt idx="3283">
                  <c:v>8.1720306623410746E-2</c:v>
                </c:pt>
                <c:pt idx="3284">
                  <c:v>7.9532600269875131E-2</c:v>
                </c:pt>
                <c:pt idx="3285">
                  <c:v>8.1593982372025545E-2</c:v>
                </c:pt>
                <c:pt idx="3286">
                  <c:v>8.1593982372025545E-2</c:v>
                </c:pt>
                <c:pt idx="3287">
                  <c:v>8.1593982372025545E-2</c:v>
                </c:pt>
                <c:pt idx="3288">
                  <c:v>8.3448652062818374E-2</c:v>
                </c:pt>
                <c:pt idx="3289">
                  <c:v>8.2420832017456508E-2</c:v>
                </c:pt>
                <c:pt idx="3290">
                  <c:v>7.9739312681233132E-2</c:v>
                </c:pt>
                <c:pt idx="3291">
                  <c:v>8.0118285435388681E-2</c:v>
                </c:pt>
                <c:pt idx="3292">
                  <c:v>8.5320547787891068E-2</c:v>
                </c:pt>
                <c:pt idx="3293">
                  <c:v>8.5320547787891068E-2</c:v>
                </c:pt>
                <c:pt idx="3294">
                  <c:v>8.5320547787891068E-2</c:v>
                </c:pt>
                <c:pt idx="3295">
                  <c:v>8.7353219832907711E-2</c:v>
                </c:pt>
                <c:pt idx="3296">
                  <c:v>8.8668140449600807E-2</c:v>
                </c:pt>
                <c:pt idx="3297">
                  <c:v>8.3454394074245652E-2</c:v>
                </c:pt>
                <c:pt idx="3298">
                  <c:v>8.3259165685740766E-2</c:v>
                </c:pt>
                <c:pt idx="3299">
                  <c:v>8.0801584795154424E-2</c:v>
                </c:pt>
                <c:pt idx="3300">
                  <c:v>8.0801584795154424E-2</c:v>
                </c:pt>
                <c:pt idx="3301">
                  <c:v>8.0801584795154424E-2</c:v>
                </c:pt>
                <c:pt idx="3302">
                  <c:v>8.526312767362465E-2</c:v>
                </c:pt>
                <c:pt idx="3303">
                  <c:v>8.6302431741839714E-2</c:v>
                </c:pt>
                <c:pt idx="3304">
                  <c:v>8.5096609342253618E-2</c:v>
                </c:pt>
                <c:pt idx="3305">
                  <c:v>8.1329849846401944E-2</c:v>
                </c:pt>
                <c:pt idx="3306">
                  <c:v>8.6882374895926651E-2</c:v>
                </c:pt>
                <c:pt idx="3307">
                  <c:v>8.6882374895926651E-2</c:v>
                </c:pt>
                <c:pt idx="3308">
                  <c:v>8.6882374895926651E-2</c:v>
                </c:pt>
                <c:pt idx="3309">
                  <c:v>8.4131951422583992E-2</c:v>
                </c:pt>
                <c:pt idx="3310">
                  <c:v>8.2105021388993546E-2</c:v>
                </c:pt>
                <c:pt idx="3311">
                  <c:v>8.3735752634148716E-2</c:v>
                </c:pt>
                <c:pt idx="3312">
                  <c:v>8.655508024461106E-2</c:v>
                </c:pt>
                <c:pt idx="3313">
                  <c:v>8.7341735810054971E-2</c:v>
                </c:pt>
                <c:pt idx="3314">
                  <c:v>8.7341735810054971E-2</c:v>
                </c:pt>
                <c:pt idx="3315">
                  <c:v>8.7341735810054971E-2</c:v>
                </c:pt>
                <c:pt idx="3316">
                  <c:v>8.8375297866843963E-2</c:v>
                </c:pt>
                <c:pt idx="3317">
                  <c:v>8.4964543079442595E-2</c:v>
                </c:pt>
                <c:pt idx="3318">
                  <c:v>8.3529040222791742E-2</c:v>
                </c:pt>
                <c:pt idx="3319">
                  <c:v>8.0514484223824803E-2</c:v>
                </c:pt>
                <c:pt idx="3320">
                  <c:v>8.0514484223824803E-2</c:v>
                </c:pt>
                <c:pt idx="3321">
                  <c:v>8.0514484223824803E-2</c:v>
                </c:pt>
                <c:pt idx="3322">
                  <c:v>8.0514484223824803E-2</c:v>
                </c:pt>
                <c:pt idx="3323">
                  <c:v>8.0244609686774604E-2</c:v>
                </c:pt>
                <c:pt idx="3324">
                  <c:v>7.8671298555885505E-2</c:v>
                </c:pt>
                <c:pt idx="3325">
                  <c:v>7.7775544773335481E-2</c:v>
                </c:pt>
                <c:pt idx="3326">
                  <c:v>7.6219459676726053E-2</c:v>
                </c:pt>
                <c:pt idx="3327">
                  <c:v>7.6253911745285632E-2</c:v>
                </c:pt>
                <c:pt idx="3328">
                  <c:v>7.6253911745285632E-2</c:v>
                </c:pt>
                <c:pt idx="3329">
                  <c:v>7.6253911745285632E-2</c:v>
                </c:pt>
                <c:pt idx="3330">
                  <c:v>7.7224311676381552E-2</c:v>
                </c:pt>
                <c:pt idx="3331">
                  <c:v>7.4657632568690083E-2</c:v>
                </c:pt>
                <c:pt idx="3332">
                  <c:v>7.3463294191957004E-2</c:v>
                </c:pt>
                <c:pt idx="3333">
                  <c:v>7.0925325141398599E-2</c:v>
                </c:pt>
                <c:pt idx="3334">
                  <c:v>7.0333897964458811E-2</c:v>
                </c:pt>
                <c:pt idx="3335">
                  <c:v>7.0333897964458811E-2</c:v>
                </c:pt>
                <c:pt idx="3336">
                  <c:v>7.0333897964458811E-2</c:v>
                </c:pt>
                <c:pt idx="3337">
                  <c:v>6.4953633257732235E-2</c:v>
                </c:pt>
                <c:pt idx="3338">
                  <c:v>6.512589360052988E-2</c:v>
                </c:pt>
                <c:pt idx="3339">
                  <c:v>6.4718210789241351E-2</c:v>
                </c:pt>
                <c:pt idx="3340">
                  <c:v>6.4930665212025424E-2</c:v>
                </c:pt>
                <c:pt idx="3341">
                  <c:v>6.3064511498379439E-2</c:v>
                </c:pt>
                <c:pt idx="3342">
                  <c:v>6.3064511498379439E-2</c:v>
                </c:pt>
                <c:pt idx="3343">
                  <c:v>6.3064511498379439E-2</c:v>
                </c:pt>
                <c:pt idx="3344">
                  <c:v>6.687146507421704E-2</c:v>
                </c:pt>
                <c:pt idx="3345">
                  <c:v>6.5596738537511648E-2</c:v>
                </c:pt>
                <c:pt idx="3346">
                  <c:v>6.5768998880309432E-2</c:v>
                </c:pt>
                <c:pt idx="3347">
                  <c:v>6.6773850879964888E-2</c:v>
                </c:pt>
                <c:pt idx="3348">
                  <c:v>7.0356866010164998E-2</c:v>
                </c:pt>
                <c:pt idx="3349">
                  <c:v>7.0356866010164998E-2</c:v>
                </c:pt>
                <c:pt idx="3350">
                  <c:v>7.0356866010164998E-2</c:v>
                </c:pt>
                <c:pt idx="3351">
                  <c:v>6.989176308461012E-2</c:v>
                </c:pt>
                <c:pt idx="3352">
                  <c:v>7.0012345324568709E-2</c:v>
                </c:pt>
                <c:pt idx="3353">
                  <c:v>6.9621888547559685E-2</c:v>
                </c:pt>
                <c:pt idx="3354">
                  <c:v>7.1218167724155235E-2</c:v>
                </c:pt>
                <c:pt idx="3355">
                  <c:v>7.008699147311484E-2</c:v>
                </c:pt>
                <c:pt idx="3356">
                  <c:v>7.008699147311484E-2</c:v>
                </c:pt>
                <c:pt idx="3357">
                  <c:v>7.008699147311484E-2</c:v>
                </c:pt>
                <c:pt idx="3358">
                  <c:v>6.4471304297897061E-2</c:v>
                </c:pt>
                <c:pt idx="3359">
                  <c:v>6.5786224914589436E-2</c:v>
                </c:pt>
                <c:pt idx="3360">
                  <c:v>6.7508828342569979E-2</c:v>
                </c:pt>
                <c:pt idx="3361">
                  <c:v>7.0029571358848824E-2</c:v>
                </c:pt>
                <c:pt idx="3362">
                  <c:v>6.6613074560019969E-2</c:v>
                </c:pt>
                <c:pt idx="3363">
                  <c:v>6.6613074560019969E-2</c:v>
                </c:pt>
                <c:pt idx="3364">
                  <c:v>6.6613074560019969E-2</c:v>
                </c:pt>
                <c:pt idx="3365">
                  <c:v>6.5326864000460963E-2</c:v>
                </c:pt>
                <c:pt idx="3366">
                  <c:v>6.7635152593955056E-2</c:v>
                </c:pt>
                <c:pt idx="3367">
                  <c:v>6.8439034193679582E-2</c:v>
                </c:pt>
                <c:pt idx="3368">
                  <c:v>6.966208262754639E-2</c:v>
                </c:pt>
                <c:pt idx="3369">
                  <c:v>7.5432804111282004E-2</c:v>
                </c:pt>
                <c:pt idx="3370">
                  <c:v>7.5432804111282004E-2</c:v>
                </c:pt>
                <c:pt idx="3371">
                  <c:v>7.5432804111282004E-2</c:v>
                </c:pt>
                <c:pt idx="3372">
                  <c:v>7.578306680830485E-2</c:v>
                </c:pt>
                <c:pt idx="3373">
                  <c:v>6.9673566650399379E-2</c:v>
                </c:pt>
                <c:pt idx="3374">
                  <c:v>7.1005713301371079E-2</c:v>
                </c:pt>
                <c:pt idx="3375">
                  <c:v>7.4135109528869578E-2</c:v>
                </c:pt>
                <c:pt idx="3376">
                  <c:v>7.4961959174300319E-2</c:v>
                </c:pt>
                <c:pt idx="3377">
                  <c:v>7.4961959174300319E-2</c:v>
                </c:pt>
                <c:pt idx="3378">
                  <c:v>7.4961959174300319E-2</c:v>
                </c:pt>
                <c:pt idx="3379">
                  <c:v>7.6770692773680219E-2</c:v>
                </c:pt>
                <c:pt idx="3380">
                  <c:v>7.3262323792026032E-2</c:v>
                </c:pt>
                <c:pt idx="3381">
                  <c:v>7.2561798397980493E-2</c:v>
                </c:pt>
                <c:pt idx="3382">
                  <c:v>7.5978295196809098E-2</c:v>
                </c:pt>
                <c:pt idx="3383">
                  <c:v>7.2378054032329123E-2</c:v>
                </c:pt>
                <c:pt idx="3384">
                  <c:v>7.2378054032329123E-2</c:v>
                </c:pt>
                <c:pt idx="3385">
                  <c:v>7.2378054032329123E-2</c:v>
                </c:pt>
                <c:pt idx="3386">
                  <c:v>6.8754844822142724E-2</c:v>
                </c:pt>
                <c:pt idx="3387">
                  <c:v>6.9317561941950143E-2</c:v>
                </c:pt>
                <c:pt idx="3388">
                  <c:v>6.2817605007035815E-2</c:v>
                </c:pt>
                <c:pt idx="3389">
                  <c:v>5.8367546151418384E-2</c:v>
                </c:pt>
                <c:pt idx="3390">
                  <c:v>5.9917889236601317E-2</c:v>
                </c:pt>
                <c:pt idx="3391">
                  <c:v>5.9917889236601317E-2</c:v>
                </c:pt>
                <c:pt idx="3392">
                  <c:v>5.9917889236601317E-2</c:v>
                </c:pt>
                <c:pt idx="3393">
                  <c:v>5.7942637305849878E-2</c:v>
                </c:pt>
                <c:pt idx="3394">
                  <c:v>5.8930263271225192E-2</c:v>
                </c:pt>
                <c:pt idx="3395">
                  <c:v>6.4436852229337413E-2</c:v>
                </c:pt>
                <c:pt idx="3396">
                  <c:v>6.6710688754271913E-2</c:v>
                </c:pt>
                <c:pt idx="3397">
                  <c:v>6.9512790330454224E-2</c:v>
                </c:pt>
                <c:pt idx="3398">
                  <c:v>6.9512790330454224E-2</c:v>
                </c:pt>
                <c:pt idx="3399">
                  <c:v>6.9512790330454224E-2</c:v>
                </c:pt>
                <c:pt idx="3400">
                  <c:v>7.0144411587380384E-2</c:v>
                </c:pt>
                <c:pt idx="3401">
                  <c:v>7.1694754672563268E-2</c:v>
                </c:pt>
                <c:pt idx="3402">
                  <c:v>6.917975366771123E-2</c:v>
                </c:pt>
                <c:pt idx="3403">
                  <c:v>6.6170939680171292E-2</c:v>
                </c:pt>
                <c:pt idx="3404">
                  <c:v>6.7307857942639063E-2</c:v>
                </c:pt>
                <c:pt idx="3405">
                  <c:v>6.7307857942639063E-2</c:v>
                </c:pt>
                <c:pt idx="3406">
                  <c:v>6.7307857942639063E-2</c:v>
                </c:pt>
                <c:pt idx="3407">
                  <c:v>6.8111739542363173E-2</c:v>
                </c:pt>
                <c:pt idx="3408">
                  <c:v>6.6928885188483056E-2</c:v>
                </c:pt>
                <c:pt idx="3409">
                  <c:v>6.1674944733141501E-2</c:v>
                </c:pt>
                <c:pt idx="3410">
                  <c:v>5.6191323820735904E-2</c:v>
                </c:pt>
                <c:pt idx="3411">
                  <c:v>5.6191323820735904E-2</c:v>
                </c:pt>
                <c:pt idx="3412">
                  <c:v>5.6191323820735904E-2</c:v>
                </c:pt>
                <c:pt idx="3413">
                  <c:v>5.6191323820735904E-2</c:v>
                </c:pt>
                <c:pt idx="3414">
                  <c:v>5.9217363842555534E-2</c:v>
                </c:pt>
                <c:pt idx="3415">
                  <c:v>6.2628118629957305E-2</c:v>
                </c:pt>
                <c:pt idx="3416">
                  <c:v>6.1278745944705476E-2</c:v>
                </c:pt>
                <c:pt idx="3417">
                  <c:v>5.9406850219633191E-2</c:v>
                </c:pt>
                <c:pt idx="3418">
                  <c:v>5.6679394791996796E-2</c:v>
                </c:pt>
                <c:pt idx="3419">
                  <c:v>5.6679394791996796E-2</c:v>
                </c:pt>
                <c:pt idx="3420">
                  <c:v>5.6679394791996796E-2</c:v>
                </c:pt>
                <c:pt idx="3421">
                  <c:v>5.8252705922885901E-2</c:v>
                </c:pt>
                <c:pt idx="3422">
                  <c:v>5.9240331888261832E-2</c:v>
                </c:pt>
                <c:pt idx="3423">
                  <c:v>5.8602968619908782E-2</c:v>
                </c:pt>
                <c:pt idx="3424">
                  <c:v>5.6989463409033332E-2</c:v>
                </c:pt>
                <c:pt idx="3425">
                  <c:v>5.6782750997675734E-2</c:v>
                </c:pt>
                <c:pt idx="3426">
                  <c:v>5.6782750997675734E-2</c:v>
                </c:pt>
                <c:pt idx="3427">
                  <c:v>5.6782750997675734E-2</c:v>
                </c:pt>
                <c:pt idx="3428">
                  <c:v>5.3113605696076392E-2</c:v>
                </c:pt>
                <c:pt idx="3429">
                  <c:v>5.1609198702306375E-2</c:v>
                </c:pt>
                <c:pt idx="3430">
                  <c:v>4.6326548189831854E-2</c:v>
                </c:pt>
                <c:pt idx="3431">
                  <c:v>4.2284172145503632E-2</c:v>
                </c:pt>
                <c:pt idx="3432">
                  <c:v>3.9573942752147234E-2</c:v>
                </c:pt>
                <c:pt idx="3433">
                  <c:v>3.9573942752147234E-2</c:v>
                </c:pt>
                <c:pt idx="3434">
                  <c:v>3.9573942752147234E-2</c:v>
                </c:pt>
                <c:pt idx="3435">
                  <c:v>4.4655622864690402E-2</c:v>
                </c:pt>
                <c:pt idx="3436">
                  <c:v>4.3065085699521402E-2</c:v>
                </c:pt>
                <c:pt idx="3437">
                  <c:v>4.5924607389969486E-2</c:v>
                </c:pt>
                <c:pt idx="3438">
                  <c:v>4.4483362521892326E-2</c:v>
                </c:pt>
                <c:pt idx="3439">
                  <c:v>4.4483362521892326E-2</c:v>
                </c:pt>
                <c:pt idx="3440">
                  <c:v>4.4483362521892326E-2</c:v>
                </c:pt>
                <c:pt idx="3441">
                  <c:v>4.4483362521892326E-2</c:v>
                </c:pt>
                <c:pt idx="3442">
                  <c:v>4.2835405242457332E-2</c:v>
                </c:pt>
                <c:pt idx="3443">
                  <c:v>4.1531968648618398E-2</c:v>
                </c:pt>
                <c:pt idx="3444">
                  <c:v>3.9958657517729416E-2</c:v>
                </c:pt>
                <c:pt idx="3445">
                  <c:v>3.9763429129224592E-2</c:v>
                </c:pt>
                <c:pt idx="3446">
                  <c:v>3.8488702592518916E-2</c:v>
                </c:pt>
                <c:pt idx="3447">
                  <c:v>3.8488702592518916E-2</c:v>
                </c:pt>
                <c:pt idx="3448">
                  <c:v>3.8488702592518916E-2</c:v>
                </c:pt>
                <c:pt idx="3449">
                  <c:v>3.9016967643766415E-2</c:v>
                </c:pt>
                <c:pt idx="3450">
                  <c:v>3.7925985472712011E-2</c:v>
                </c:pt>
                <c:pt idx="3451">
                  <c:v>3.7501076627143505E-2</c:v>
                </c:pt>
                <c:pt idx="3452">
                  <c:v>3.7805403232753401E-2</c:v>
                </c:pt>
                <c:pt idx="3453">
                  <c:v>3.547988860497913E-2</c:v>
                </c:pt>
                <c:pt idx="3454">
                  <c:v>3.547988860497913E-2</c:v>
                </c:pt>
                <c:pt idx="3455">
                  <c:v>3.547988860497913E-2</c:v>
                </c:pt>
                <c:pt idx="3456">
                  <c:v>3.235623438890723E-2</c:v>
                </c:pt>
                <c:pt idx="3457">
                  <c:v>3.1024087737935302E-2</c:v>
                </c:pt>
                <c:pt idx="3458">
                  <c:v>2.9261290229968272E-2</c:v>
                </c:pt>
                <c:pt idx="3459">
                  <c:v>2.9697683098389941E-2</c:v>
                </c:pt>
                <c:pt idx="3460">
                  <c:v>2.9089029887170256E-2</c:v>
                </c:pt>
                <c:pt idx="3461">
                  <c:v>2.9089029887170256E-2</c:v>
                </c:pt>
                <c:pt idx="3462">
                  <c:v>2.9089029887170256E-2</c:v>
                </c:pt>
                <c:pt idx="3463">
                  <c:v>3.1954293589045016E-2</c:v>
                </c:pt>
                <c:pt idx="3464">
                  <c:v>2.9089029887170076E-2</c:v>
                </c:pt>
                <c:pt idx="3465">
                  <c:v>2.7073583876432442E-2</c:v>
                </c:pt>
                <c:pt idx="3466">
                  <c:v>2.8325342367431894E-2</c:v>
                </c:pt>
                <c:pt idx="3467">
                  <c:v>2.529930234561209E-2</c:v>
                </c:pt>
                <c:pt idx="3468">
                  <c:v>2.529930234561209E-2</c:v>
                </c:pt>
                <c:pt idx="3469">
                  <c:v>2.529930234561209E-2</c:v>
                </c:pt>
                <c:pt idx="3470">
                  <c:v>2.8882317475812349E-2</c:v>
                </c:pt>
                <c:pt idx="3471">
                  <c:v>2.5775889294020311E-2</c:v>
                </c:pt>
                <c:pt idx="3472">
                  <c:v>2.2313456403778801E-2</c:v>
                </c:pt>
                <c:pt idx="3473">
                  <c:v>2.0286526370187821E-2</c:v>
                </c:pt>
                <c:pt idx="3474">
                  <c:v>2.0286526370187821E-2</c:v>
                </c:pt>
                <c:pt idx="3475">
                  <c:v>2.0286526370187821E-2</c:v>
                </c:pt>
                <c:pt idx="3476">
                  <c:v>2.0286526370187821E-2</c:v>
                </c:pt>
                <c:pt idx="3477">
                  <c:v>2.0286526370187821E-2</c:v>
                </c:pt>
                <c:pt idx="3478">
                  <c:v>1.7691137205363201E-2</c:v>
                </c:pt>
                <c:pt idx="3479">
                  <c:v>2.1285636358416411E-2</c:v>
                </c:pt>
                <c:pt idx="3480">
                  <c:v>1.7340874508340549E-2</c:v>
                </c:pt>
                <c:pt idx="3481">
                  <c:v>1.7811719445322043E-2</c:v>
                </c:pt>
                <c:pt idx="3482">
                  <c:v>1.7811719445322043E-2</c:v>
                </c:pt>
                <c:pt idx="3483">
                  <c:v>1.7811719445322043E-2</c:v>
                </c:pt>
                <c:pt idx="3484">
                  <c:v>1.8736183285005103E-2</c:v>
                </c:pt>
                <c:pt idx="3485">
                  <c:v>2.1503832792627652E-2</c:v>
                </c:pt>
                <c:pt idx="3486">
                  <c:v>2.0659757112917052E-2</c:v>
                </c:pt>
                <c:pt idx="3487">
                  <c:v>1.5474720794694807E-2</c:v>
                </c:pt>
                <c:pt idx="3488">
                  <c:v>1.4883293617754759E-2</c:v>
                </c:pt>
                <c:pt idx="3489">
                  <c:v>1.4883293617754759E-2</c:v>
                </c:pt>
                <c:pt idx="3490">
                  <c:v>1.4883293617754759E-2</c:v>
                </c:pt>
                <c:pt idx="3491">
                  <c:v>1.3390370646838208E-2</c:v>
                </c:pt>
                <c:pt idx="3492">
                  <c:v>1.4624903103557685E-2</c:v>
                </c:pt>
                <c:pt idx="3493">
                  <c:v>1.5853693548850689E-2</c:v>
                </c:pt>
                <c:pt idx="3494">
                  <c:v>1.9178318164853717E-2</c:v>
                </c:pt>
                <c:pt idx="3495">
                  <c:v>1.9207028221986788E-2</c:v>
                </c:pt>
                <c:pt idx="3496">
                  <c:v>1.9207028221986788E-2</c:v>
                </c:pt>
                <c:pt idx="3497">
                  <c:v>1.9207028221986788E-2</c:v>
                </c:pt>
                <c:pt idx="3498">
                  <c:v>1.6795383422813399E-2</c:v>
                </c:pt>
                <c:pt idx="3499">
                  <c:v>1.5750337343171775E-2</c:v>
                </c:pt>
                <c:pt idx="3500">
                  <c:v>2.0556400907237978E-2</c:v>
                </c:pt>
                <c:pt idx="3501">
                  <c:v>2.4839941431483836E-2</c:v>
                </c:pt>
                <c:pt idx="3502">
                  <c:v>2.2669461112227791E-2</c:v>
                </c:pt>
                <c:pt idx="3503">
                  <c:v>2.2669461112227791E-2</c:v>
                </c:pt>
                <c:pt idx="3504">
                  <c:v>2.2669461112227791E-2</c:v>
                </c:pt>
                <c:pt idx="3505">
                  <c:v>2.0160202118802331E-2</c:v>
                </c:pt>
                <c:pt idx="3506">
                  <c:v>2.2233068243806005E-2</c:v>
                </c:pt>
                <c:pt idx="3507">
                  <c:v>2.3967155694639908E-2</c:v>
                </c:pt>
                <c:pt idx="3508">
                  <c:v>2.447245270018095E-2</c:v>
                </c:pt>
                <c:pt idx="3509">
                  <c:v>2.6832419396514602E-2</c:v>
                </c:pt>
                <c:pt idx="3510">
                  <c:v>2.6832419396514602E-2</c:v>
                </c:pt>
                <c:pt idx="3511">
                  <c:v>2.6832419396514602E-2</c:v>
                </c:pt>
                <c:pt idx="3512">
                  <c:v>3.0846085383709816E-2</c:v>
                </c:pt>
                <c:pt idx="3513">
                  <c:v>3.2855789383020882E-2</c:v>
                </c:pt>
                <c:pt idx="3514">
                  <c:v>3.3889351439809402E-2</c:v>
                </c:pt>
                <c:pt idx="3515">
                  <c:v>3.4015675691194472E-2</c:v>
                </c:pt>
                <c:pt idx="3516">
                  <c:v>3.6789067210243678E-2</c:v>
                </c:pt>
                <c:pt idx="3517">
                  <c:v>3.6789067210243678E-2</c:v>
                </c:pt>
                <c:pt idx="3518">
                  <c:v>3.6789067210243678E-2</c:v>
                </c:pt>
                <c:pt idx="3519">
                  <c:v>3.8488702592518041E-2</c:v>
                </c:pt>
                <c:pt idx="3520">
                  <c:v>3.9924205449168644E-2</c:v>
                </c:pt>
                <c:pt idx="3521">
                  <c:v>3.879877120955455E-2</c:v>
                </c:pt>
                <c:pt idx="3522">
                  <c:v>3.7001521633027952E-2</c:v>
                </c:pt>
                <c:pt idx="3523">
                  <c:v>3.4658780970973982E-2</c:v>
                </c:pt>
                <c:pt idx="3524">
                  <c:v>3.4658780970973982E-2</c:v>
                </c:pt>
                <c:pt idx="3525">
                  <c:v>3.4658780970973982E-2</c:v>
                </c:pt>
                <c:pt idx="3526">
                  <c:v>2.8267922253165E-2</c:v>
                </c:pt>
                <c:pt idx="3527">
                  <c:v>2.9008641727196641E-2</c:v>
                </c:pt>
                <c:pt idx="3528">
                  <c:v>2.9186644081421471E-2</c:v>
                </c:pt>
                <c:pt idx="3529">
                  <c:v>2.7710947144784608E-2</c:v>
                </c:pt>
                <c:pt idx="3530">
                  <c:v>2.762481697338549E-2</c:v>
                </c:pt>
                <c:pt idx="3531">
                  <c:v>2.762481697338549E-2</c:v>
                </c:pt>
                <c:pt idx="3532">
                  <c:v>2.762481697338549E-2</c:v>
                </c:pt>
                <c:pt idx="3533">
                  <c:v>2.5712727168326632E-2</c:v>
                </c:pt>
                <c:pt idx="3534">
                  <c:v>2.791191754471575E-2</c:v>
                </c:pt>
                <c:pt idx="3535">
                  <c:v>2.8394246504550146E-2</c:v>
                </c:pt>
                <c:pt idx="3536">
                  <c:v>2.7808561339036628E-2</c:v>
                </c:pt>
                <c:pt idx="3537">
                  <c:v>2.7383652493468091E-2</c:v>
                </c:pt>
                <c:pt idx="3538">
                  <c:v>2.7383652493468091E-2</c:v>
                </c:pt>
                <c:pt idx="3539">
                  <c:v>2.7383652493468091E-2</c:v>
                </c:pt>
                <c:pt idx="3540">
                  <c:v>2.6975969682179392E-2</c:v>
                </c:pt>
                <c:pt idx="3541">
                  <c:v>2.9192386092847977E-2</c:v>
                </c:pt>
                <c:pt idx="3542">
                  <c:v>3.0363756423875052E-2</c:v>
                </c:pt>
                <c:pt idx="3543">
                  <c:v>3.3699865062731156E-2</c:v>
                </c:pt>
                <c:pt idx="3544">
                  <c:v>3.2568688811690283E-2</c:v>
                </c:pt>
                <c:pt idx="3545">
                  <c:v>3.2568688811690283E-2</c:v>
                </c:pt>
                <c:pt idx="3546">
                  <c:v>3.2568688811690283E-2</c:v>
                </c:pt>
                <c:pt idx="3547">
                  <c:v>3.3452958571387192E-2</c:v>
                </c:pt>
                <c:pt idx="3548">
                  <c:v>3.1242284172145196E-2</c:v>
                </c:pt>
                <c:pt idx="3549">
                  <c:v>3.2103585886135606E-2</c:v>
                </c:pt>
                <c:pt idx="3550">
                  <c:v>3.3108437885791098E-2</c:v>
                </c:pt>
                <c:pt idx="3551">
                  <c:v>3.3137147942924244E-2</c:v>
                </c:pt>
                <c:pt idx="3552">
                  <c:v>3.3137147942924244E-2</c:v>
                </c:pt>
                <c:pt idx="3553">
                  <c:v>3.3137147942924244E-2</c:v>
                </c:pt>
                <c:pt idx="3554">
                  <c:v>3.2206942091814697E-2</c:v>
                </c:pt>
                <c:pt idx="3555">
                  <c:v>2.9410582527058752E-2</c:v>
                </c:pt>
                <c:pt idx="3556">
                  <c:v>3.0467112629553914E-2</c:v>
                </c:pt>
                <c:pt idx="3557">
                  <c:v>2.9697683098389049E-2</c:v>
                </c:pt>
                <c:pt idx="3558">
                  <c:v>2.9697683098389049E-2</c:v>
                </c:pt>
                <c:pt idx="3559">
                  <c:v>2.9697683098389049E-2</c:v>
                </c:pt>
                <c:pt idx="3560">
                  <c:v>2.9697683098389049E-2</c:v>
                </c:pt>
                <c:pt idx="3561">
                  <c:v>2.6195056128161431E-2</c:v>
                </c:pt>
                <c:pt idx="3562">
                  <c:v>2.5592144928368032E-2</c:v>
                </c:pt>
                <c:pt idx="3563">
                  <c:v>3.4653038959547196E-2</c:v>
                </c:pt>
                <c:pt idx="3564">
                  <c:v>3.4653038959547196E-2</c:v>
                </c:pt>
                <c:pt idx="3565">
                  <c:v>3.4653038959547196E-2</c:v>
                </c:pt>
                <c:pt idx="3566">
                  <c:v>3.4653038959547196E-2</c:v>
                </c:pt>
                <c:pt idx="3567">
                  <c:v>3.4653038959547196E-2</c:v>
                </c:pt>
                <c:pt idx="3568">
                  <c:v>3.433148631965733E-2</c:v>
                </c:pt>
                <c:pt idx="3569">
                  <c:v>3.3579282822772602E-2</c:v>
                </c:pt>
                <c:pt idx="3570">
                  <c:v>3.1626998937727586E-2</c:v>
                </c:pt>
                <c:pt idx="3571">
                  <c:v>3.3470184605666871E-2</c:v>
                </c:pt>
                <c:pt idx="3572">
                  <c:v>3.1638482960580694E-2</c:v>
                </c:pt>
                <c:pt idx="3573">
                  <c:v>3.1638482960580694E-2</c:v>
                </c:pt>
                <c:pt idx="3574">
                  <c:v>3.1638482960580694E-2</c:v>
                </c:pt>
                <c:pt idx="3575">
                  <c:v>3.2287330251786851E-2</c:v>
                </c:pt>
                <c:pt idx="3576">
                  <c:v>3.2924693520139742E-2</c:v>
                </c:pt>
                <c:pt idx="3577">
                  <c:v>2.9427808561338642E-2</c:v>
                </c:pt>
                <c:pt idx="3578">
                  <c:v>2.9192386092847977E-2</c:v>
                </c:pt>
                <c:pt idx="3579">
                  <c:v>2.7446814619161018E-2</c:v>
                </c:pt>
                <c:pt idx="3580">
                  <c:v>2.7446814619161018E-2</c:v>
                </c:pt>
                <c:pt idx="3581">
                  <c:v>2.7446814619161018E-2</c:v>
                </c:pt>
                <c:pt idx="3582">
                  <c:v>2.7044873819298806E-2</c:v>
                </c:pt>
                <c:pt idx="3583">
                  <c:v>2.6011311762510418E-2</c:v>
                </c:pt>
                <c:pt idx="3584">
                  <c:v>2.4512646780167072E-2</c:v>
                </c:pt>
                <c:pt idx="3585">
                  <c:v>2.2818753409319489E-2</c:v>
                </c:pt>
                <c:pt idx="3586">
                  <c:v>1.9580258964715685E-2</c:v>
                </c:pt>
                <c:pt idx="3587">
                  <c:v>1.9580258964715685E-2</c:v>
                </c:pt>
                <c:pt idx="3588">
                  <c:v>1.9580258964715685E-2</c:v>
                </c:pt>
                <c:pt idx="3589">
                  <c:v>1.7300680428354202E-2</c:v>
                </c:pt>
                <c:pt idx="3590">
                  <c:v>2.0757371307168936E-2</c:v>
                </c:pt>
                <c:pt idx="3591">
                  <c:v>2.2411070598030599E-2</c:v>
                </c:pt>
                <c:pt idx="3592">
                  <c:v>2.2531652837989091E-2</c:v>
                </c:pt>
                <c:pt idx="3593">
                  <c:v>2.498349171714831E-2</c:v>
                </c:pt>
                <c:pt idx="3594">
                  <c:v>2.498349171714831E-2</c:v>
                </c:pt>
                <c:pt idx="3595">
                  <c:v>2.498349171714831E-2</c:v>
                </c:pt>
                <c:pt idx="3596">
                  <c:v>2.5425626596996771E-2</c:v>
                </c:pt>
                <c:pt idx="3597">
                  <c:v>2.2319198415205046E-2</c:v>
                </c:pt>
                <c:pt idx="3598">
                  <c:v>2.1624415032585938E-2</c:v>
                </c:pt>
                <c:pt idx="3599">
                  <c:v>2.021762223306834E-2</c:v>
                </c:pt>
                <c:pt idx="3600">
                  <c:v>1.717435617696883E-2</c:v>
                </c:pt>
                <c:pt idx="3601">
                  <c:v>1.717435617696883E-2</c:v>
                </c:pt>
                <c:pt idx="3602">
                  <c:v>1.717435617696883E-2</c:v>
                </c:pt>
                <c:pt idx="3603">
                  <c:v>1.5061295971978916E-2</c:v>
                </c:pt>
                <c:pt idx="3604">
                  <c:v>1.7989721799546401E-2</c:v>
                </c:pt>
                <c:pt idx="3605">
                  <c:v>1.9792713387499553E-2</c:v>
                </c:pt>
                <c:pt idx="3606">
                  <c:v>1.8954379719215653E-2</c:v>
                </c:pt>
                <c:pt idx="3607">
                  <c:v>1.7317906462633648E-2</c:v>
                </c:pt>
                <c:pt idx="3608">
                  <c:v>1.7317906462633648E-2</c:v>
                </c:pt>
                <c:pt idx="3609">
                  <c:v>1.7317906462633648E-2</c:v>
                </c:pt>
                <c:pt idx="3610">
                  <c:v>1.4400964657919521E-2</c:v>
                </c:pt>
                <c:pt idx="3611">
                  <c:v>1.1082082053343044E-2</c:v>
                </c:pt>
                <c:pt idx="3612">
                  <c:v>1.1047629984783485E-2</c:v>
                </c:pt>
                <c:pt idx="3613">
                  <c:v>9.2159283396973223E-3</c:v>
                </c:pt>
                <c:pt idx="3614">
                  <c:v>8.0503000200968788E-3</c:v>
                </c:pt>
                <c:pt idx="3615">
                  <c:v>8.0503000200968788E-3</c:v>
                </c:pt>
                <c:pt idx="3616">
                  <c:v>8.0503000200968788E-3</c:v>
                </c:pt>
                <c:pt idx="3617">
                  <c:v>1.0749045390600301E-2</c:v>
                </c:pt>
                <c:pt idx="3618">
                  <c:v>7.0741580775746113E-3</c:v>
                </c:pt>
                <c:pt idx="3619">
                  <c:v>5.3458126381671373E-3</c:v>
                </c:pt>
                <c:pt idx="3620">
                  <c:v>9.5604490252936877E-3</c:v>
                </c:pt>
                <c:pt idx="3621">
                  <c:v>9.7729034480777965E-3</c:v>
                </c:pt>
                <c:pt idx="3622">
                  <c:v>9.7729034480777965E-3</c:v>
                </c:pt>
                <c:pt idx="3623">
                  <c:v>9.7729034480777965E-3</c:v>
                </c:pt>
                <c:pt idx="3624">
                  <c:v>8.5326289799316796E-3</c:v>
                </c:pt>
                <c:pt idx="3625">
                  <c:v>1.063994717349471E-2</c:v>
                </c:pt>
                <c:pt idx="3626">
                  <c:v>1.2127128132985159E-2</c:v>
                </c:pt>
                <c:pt idx="3627">
                  <c:v>1.3269788406879101E-2</c:v>
                </c:pt>
                <c:pt idx="3628">
                  <c:v>1.206396600729231E-2</c:v>
                </c:pt>
                <c:pt idx="3629">
                  <c:v>1.206396600729231E-2</c:v>
                </c:pt>
                <c:pt idx="3630">
                  <c:v>1.206396600729231E-2</c:v>
                </c:pt>
                <c:pt idx="3631">
                  <c:v>1.143808676179248E-2</c:v>
                </c:pt>
                <c:pt idx="3632">
                  <c:v>1.1851511584507967E-2</c:v>
                </c:pt>
                <c:pt idx="3633">
                  <c:v>7.3957107174642553E-3</c:v>
                </c:pt>
                <c:pt idx="3634">
                  <c:v>9.3652206367889831E-3</c:v>
                </c:pt>
                <c:pt idx="3635">
                  <c:v>8.4981769113718908E-3</c:v>
                </c:pt>
                <c:pt idx="3636">
                  <c:v>8.4981769113718908E-3</c:v>
                </c:pt>
                <c:pt idx="3637">
                  <c:v>8.4981769113718908E-3</c:v>
                </c:pt>
                <c:pt idx="3638">
                  <c:v>8.1306881800695674E-3</c:v>
                </c:pt>
                <c:pt idx="3639">
                  <c:v>5.5582670609515506E-3</c:v>
                </c:pt>
                <c:pt idx="3640">
                  <c:v>5.9314978036806715E-3</c:v>
                </c:pt>
                <c:pt idx="3641">
                  <c:v>2.3542246849070992E-3</c:v>
                </c:pt>
                <c:pt idx="3642">
                  <c:v>2.6126151991041568E-3</c:v>
                </c:pt>
                <c:pt idx="3643">
                  <c:v>2.6126151991041568E-3</c:v>
                </c:pt>
                <c:pt idx="3644">
                  <c:v>2.6126151991041568E-3</c:v>
                </c:pt>
                <c:pt idx="3645">
                  <c:v>-1.9695099193246541E-3</c:v>
                </c:pt>
                <c:pt idx="3646">
                  <c:v>-3.5600470844909929E-4</c:v>
                </c:pt>
                <c:pt idx="3647">
                  <c:v>-7.4646148545820523E-4</c:v>
                </c:pt>
                <c:pt idx="3648">
                  <c:v>-3.8069535758375032E-3</c:v>
                </c:pt>
                <c:pt idx="3649">
                  <c:v>-1.8144756108063929E-3</c:v>
                </c:pt>
                <c:pt idx="3650">
                  <c:v>-1.8144756108063929E-3</c:v>
                </c:pt>
                <c:pt idx="3651">
                  <c:v>-1.8144756108063929E-3</c:v>
                </c:pt>
                <c:pt idx="3652">
                  <c:v>0</c:v>
                </c:pt>
              </c:numCache>
            </c:numRef>
          </c:val>
          <c:smooth val="0"/>
        </c:ser>
        <c:ser>
          <c:idx val="3"/>
          <c:order val="3"/>
          <c:tx>
            <c:strRef>
              <c:f>Data2!$U$2</c:f>
              <c:strCache>
                <c:ptCount val="1"/>
                <c:pt idx="0">
                  <c:v>Cash +26.13%</c:v>
                </c:pt>
              </c:strCache>
            </c:strRef>
          </c:tx>
          <c:spPr>
            <a:ln w="38100">
              <a:solidFill>
                <a:srgbClr val="7030A0"/>
              </a:solidFill>
              <a:prstDash val="solid"/>
            </a:ln>
          </c:spPr>
          <c:marker>
            <c:symbol val="none"/>
          </c:marker>
          <c:cat>
            <c:numRef>
              <c:f>[0]!daterange10yr</c:f>
              <c:numCache>
                <c:formatCode>dd\-mmm\-yy</c:formatCode>
                <c:ptCount val="3653"/>
                <c:pt idx="0">
                  <c:v>41912</c:v>
                </c:pt>
                <c:pt idx="1">
                  <c:v>41911</c:v>
                </c:pt>
                <c:pt idx="2">
                  <c:v>41910</c:v>
                </c:pt>
                <c:pt idx="3">
                  <c:v>41909</c:v>
                </c:pt>
                <c:pt idx="4">
                  <c:v>41908</c:v>
                </c:pt>
                <c:pt idx="5">
                  <c:v>41907</c:v>
                </c:pt>
                <c:pt idx="6">
                  <c:v>41906</c:v>
                </c:pt>
                <c:pt idx="7">
                  <c:v>41905</c:v>
                </c:pt>
                <c:pt idx="8">
                  <c:v>41904</c:v>
                </c:pt>
                <c:pt idx="9">
                  <c:v>41903</c:v>
                </c:pt>
                <c:pt idx="10">
                  <c:v>41902</c:v>
                </c:pt>
                <c:pt idx="11">
                  <c:v>41901</c:v>
                </c:pt>
                <c:pt idx="12">
                  <c:v>41900</c:v>
                </c:pt>
                <c:pt idx="13">
                  <c:v>41899</c:v>
                </c:pt>
                <c:pt idx="14">
                  <c:v>41898</c:v>
                </c:pt>
                <c:pt idx="15">
                  <c:v>41897</c:v>
                </c:pt>
                <c:pt idx="16">
                  <c:v>41896</c:v>
                </c:pt>
                <c:pt idx="17">
                  <c:v>41895</c:v>
                </c:pt>
                <c:pt idx="18">
                  <c:v>41894</c:v>
                </c:pt>
                <c:pt idx="19">
                  <c:v>41893</c:v>
                </c:pt>
                <c:pt idx="20">
                  <c:v>41892</c:v>
                </c:pt>
                <c:pt idx="21">
                  <c:v>41891</c:v>
                </c:pt>
                <c:pt idx="22">
                  <c:v>41890</c:v>
                </c:pt>
                <c:pt idx="23">
                  <c:v>41889</c:v>
                </c:pt>
                <c:pt idx="24">
                  <c:v>41888</c:v>
                </c:pt>
                <c:pt idx="25">
                  <c:v>41887</c:v>
                </c:pt>
                <c:pt idx="26">
                  <c:v>41886</c:v>
                </c:pt>
                <c:pt idx="27">
                  <c:v>41885</c:v>
                </c:pt>
                <c:pt idx="28">
                  <c:v>41884</c:v>
                </c:pt>
                <c:pt idx="29">
                  <c:v>41883</c:v>
                </c:pt>
                <c:pt idx="30">
                  <c:v>41882</c:v>
                </c:pt>
                <c:pt idx="31">
                  <c:v>41881</c:v>
                </c:pt>
                <c:pt idx="32">
                  <c:v>41880</c:v>
                </c:pt>
                <c:pt idx="33">
                  <c:v>41879</c:v>
                </c:pt>
                <c:pt idx="34">
                  <c:v>41878</c:v>
                </c:pt>
                <c:pt idx="35">
                  <c:v>41877</c:v>
                </c:pt>
                <c:pt idx="36">
                  <c:v>41876</c:v>
                </c:pt>
                <c:pt idx="37">
                  <c:v>41875</c:v>
                </c:pt>
                <c:pt idx="38">
                  <c:v>41874</c:v>
                </c:pt>
                <c:pt idx="39">
                  <c:v>41873</c:v>
                </c:pt>
                <c:pt idx="40">
                  <c:v>41872</c:v>
                </c:pt>
                <c:pt idx="41">
                  <c:v>41871</c:v>
                </c:pt>
                <c:pt idx="42">
                  <c:v>41870</c:v>
                </c:pt>
                <c:pt idx="43">
                  <c:v>41869</c:v>
                </c:pt>
                <c:pt idx="44">
                  <c:v>41868</c:v>
                </c:pt>
                <c:pt idx="45">
                  <c:v>41867</c:v>
                </c:pt>
                <c:pt idx="46">
                  <c:v>41866</c:v>
                </c:pt>
                <c:pt idx="47">
                  <c:v>41865</c:v>
                </c:pt>
                <c:pt idx="48">
                  <c:v>41864</c:v>
                </c:pt>
                <c:pt idx="49">
                  <c:v>41863</c:v>
                </c:pt>
                <c:pt idx="50">
                  <c:v>41862</c:v>
                </c:pt>
                <c:pt idx="51">
                  <c:v>41861</c:v>
                </c:pt>
                <c:pt idx="52">
                  <c:v>41860</c:v>
                </c:pt>
                <c:pt idx="53">
                  <c:v>41859</c:v>
                </c:pt>
                <c:pt idx="54">
                  <c:v>41858</c:v>
                </c:pt>
                <c:pt idx="55">
                  <c:v>41857</c:v>
                </c:pt>
                <c:pt idx="56">
                  <c:v>41856</c:v>
                </c:pt>
                <c:pt idx="57">
                  <c:v>41855</c:v>
                </c:pt>
                <c:pt idx="58">
                  <c:v>41854</c:v>
                </c:pt>
                <c:pt idx="59">
                  <c:v>41853</c:v>
                </c:pt>
                <c:pt idx="60">
                  <c:v>41852</c:v>
                </c:pt>
                <c:pt idx="61">
                  <c:v>41851</c:v>
                </c:pt>
                <c:pt idx="62">
                  <c:v>41850</c:v>
                </c:pt>
                <c:pt idx="63">
                  <c:v>41849</c:v>
                </c:pt>
                <c:pt idx="64">
                  <c:v>41848</c:v>
                </c:pt>
                <c:pt idx="65">
                  <c:v>41847</c:v>
                </c:pt>
                <c:pt idx="66">
                  <c:v>41846</c:v>
                </c:pt>
                <c:pt idx="67">
                  <c:v>41845</c:v>
                </c:pt>
                <c:pt idx="68">
                  <c:v>41844</c:v>
                </c:pt>
                <c:pt idx="69">
                  <c:v>41843</c:v>
                </c:pt>
                <c:pt idx="70">
                  <c:v>41842</c:v>
                </c:pt>
                <c:pt idx="71">
                  <c:v>41841</c:v>
                </c:pt>
                <c:pt idx="72">
                  <c:v>41840</c:v>
                </c:pt>
                <c:pt idx="73">
                  <c:v>41839</c:v>
                </c:pt>
                <c:pt idx="74">
                  <c:v>41838</c:v>
                </c:pt>
                <c:pt idx="75">
                  <c:v>41837</c:v>
                </c:pt>
                <c:pt idx="76">
                  <c:v>41836</c:v>
                </c:pt>
                <c:pt idx="77">
                  <c:v>41835</c:v>
                </c:pt>
                <c:pt idx="78">
                  <c:v>41834</c:v>
                </c:pt>
                <c:pt idx="79">
                  <c:v>41833</c:v>
                </c:pt>
                <c:pt idx="80">
                  <c:v>41832</c:v>
                </c:pt>
                <c:pt idx="81">
                  <c:v>41831</c:v>
                </c:pt>
                <c:pt idx="82">
                  <c:v>41830</c:v>
                </c:pt>
                <c:pt idx="83">
                  <c:v>41829</c:v>
                </c:pt>
                <c:pt idx="84">
                  <c:v>41828</c:v>
                </c:pt>
                <c:pt idx="85">
                  <c:v>41827</c:v>
                </c:pt>
                <c:pt idx="86">
                  <c:v>41826</c:v>
                </c:pt>
                <c:pt idx="87">
                  <c:v>41825</c:v>
                </c:pt>
                <c:pt idx="88">
                  <c:v>41824</c:v>
                </c:pt>
                <c:pt idx="89">
                  <c:v>41823</c:v>
                </c:pt>
                <c:pt idx="90">
                  <c:v>41822</c:v>
                </c:pt>
                <c:pt idx="91">
                  <c:v>41821</c:v>
                </c:pt>
                <c:pt idx="92">
                  <c:v>41820</c:v>
                </c:pt>
                <c:pt idx="93">
                  <c:v>41819</c:v>
                </c:pt>
                <c:pt idx="94">
                  <c:v>41818</c:v>
                </c:pt>
                <c:pt idx="95">
                  <c:v>41817</c:v>
                </c:pt>
                <c:pt idx="96">
                  <c:v>41816</c:v>
                </c:pt>
                <c:pt idx="97">
                  <c:v>41815</c:v>
                </c:pt>
                <c:pt idx="98">
                  <c:v>41814</c:v>
                </c:pt>
                <c:pt idx="99">
                  <c:v>41813</c:v>
                </c:pt>
                <c:pt idx="100">
                  <c:v>41812</c:v>
                </c:pt>
                <c:pt idx="101">
                  <c:v>41811</c:v>
                </c:pt>
                <c:pt idx="102">
                  <c:v>41810</c:v>
                </c:pt>
                <c:pt idx="103">
                  <c:v>41809</c:v>
                </c:pt>
                <c:pt idx="104">
                  <c:v>41808</c:v>
                </c:pt>
                <c:pt idx="105">
                  <c:v>41807</c:v>
                </c:pt>
                <c:pt idx="106">
                  <c:v>41806</c:v>
                </c:pt>
                <c:pt idx="107">
                  <c:v>41805</c:v>
                </c:pt>
                <c:pt idx="108">
                  <c:v>41804</c:v>
                </c:pt>
                <c:pt idx="109">
                  <c:v>41803</c:v>
                </c:pt>
                <c:pt idx="110">
                  <c:v>41802</c:v>
                </c:pt>
                <c:pt idx="111">
                  <c:v>41801</c:v>
                </c:pt>
                <c:pt idx="112">
                  <c:v>41800</c:v>
                </c:pt>
                <c:pt idx="113">
                  <c:v>41799</c:v>
                </c:pt>
                <c:pt idx="114">
                  <c:v>41798</c:v>
                </c:pt>
                <c:pt idx="115">
                  <c:v>41797</c:v>
                </c:pt>
                <c:pt idx="116">
                  <c:v>41796</c:v>
                </c:pt>
                <c:pt idx="117">
                  <c:v>41795</c:v>
                </c:pt>
                <c:pt idx="118">
                  <c:v>41794</c:v>
                </c:pt>
                <c:pt idx="119">
                  <c:v>41793</c:v>
                </c:pt>
                <c:pt idx="120">
                  <c:v>41792</c:v>
                </c:pt>
                <c:pt idx="121">
                  <c:v>41791</c:v>
                </c:pt>
                <c:pt idx="122">
                  <c:v>41790</c:v>
                </c:pt>
                <c:pt idx="123">
                  <c:v>41789</c:v>
                </c:pt>
                <c:pt idx="124">
                  <c:v>41788</c:v>
                </c:pt>
                <c:pt idx="125">
                  <c:v>41787</c:v>
                </c:pt>
                <c:pt idx="126">
                  <c:v>41786</c:v>
                </c:pt>
                <c:pt idx="127">
                  <c:v>41785</c:v>
                </c:pt>
                <c:pt idx="128">
                  <c:v>41784</c:v>
                </c:pt>
                <c:pt idx="129">
                  <c:v>41783</c:v>
                </c:pt>
                <c:pt idx="130">
                  <c:v>41782</c:v>
                </c:pt>
                <c:pt idx="131">
                  <c:v>41781</c:v>
                </c:pt>
                <c:pt idx="132">
                  <c:v>41780</c:v>
                </c:pt>
                <c:pt idx="133">
                  <c:v>41779</c:v>
                </c:pt>
                <c:pt idx="134">
                  <c:v>41778</c:v>
                </c:pt>
                <c:pt idx="135">
                  <c:v>41777</c:v>
                </c:pt>
                <c:pt idx="136">
                  <c:v>41776</c:v>
                </c:pt>
                <c:pt idx="137">
                  <c:v>41775</c:v>
                </c:pt>
                <c:pt idx="138">
                  <c:v>41774</c:v>
                </c:pt>
                <c:pt idx="139">
                  <c:v>41773</c:v>
                </c:pt>
                <c:pt idx="140">
                  <c:v>41772</c:v>
                </c:pt>
                <c:pt idx="141">
                  <c:v>41771</c:v>
                </c:pt>
                <c:pt idx="142">
                  <c:v>41770</c:v>
                </c:pt>
                <c:pt idx="143">
                  <c:v>41769</c:v>
                </c:pt>
                <c:pt idx="144">
                  <c:v>41768</c:v>
                </c:pt>
                <c:pt idx="145">
                  <c:v>41767</c:v>
                </c:pt>
                <c:pt idx="146">
                  <c:v>41766</c:v>
                </c:pt>
                <c:pt idx="147">
                  <c:v>41765</c:v>
                </c:pt>
                <c:pt idx="148">
                  <c:v>41764</c:v>
                </c:pt>
                <c:pt idx="149">
                  <c:v>41763</c:v>
                </c:pt>
                <c:pt idx="150">
                  <c:v>41762</c:v>
                </c:pt>
                <c:pt idx="151">
                  <c:v>41761</c:v>
                </c:pt>
                <c:pt idx="152">
                  <c:v>41760</c:v>
                </c:pt>
                <c:pt idx="153">
                  <c:v>41759</c:v>
                </c:pt>
                <c:pt idx="154">
                  <c:v>41758</c:v>
                </c:pt>
                <c:pt idx="155">
                  <c:v>41757</c:v>
                </c:pt>
                <c:pt idx="156">
                  <c:v>41756</c:v>
                </c:pt>
                <c:pt idx="157">
                  <c:v>41755</c:v>
                </c:pt>
                <c:pt idx="158">
                  <c:v>41754</c:v>
                </c:pt>
                <c:pt idx="159">
                  <c:v>41753</c:v>
                </c:pt>
                <c:pt idx="160">
                  <c:v>41752</c:v>
                </c:pt>
                <c:pt idx="161">
                  <c:v>41751</c:v>
                </c:pt>
                <c:pt idx="162">
                  <c:v>41750</c:v>
                </c:pt>
                <c:pt idx="163">
                  <c:v>41749</c:v>
                </c:pt>
                <c:pt idx="164">
                  <c:v>41748</c:v>
                </c:pt>
                <c:pt idx="165">
                  <c:v>41747</c:v>
                </c:pt>
                <c:pt idx="166">
                  <c:v>41746</c:v>
                </c:pt>
                <c:pt idx="167">
                  <c:v>41745</c:v>
                </c:pt>
                <c:pt idx="168">
                  <c:v>41744</c:v>
                </c:pt>
                <c:pt idx="169">
                  <c:v>41743</c:v>
                </c:pt>
                <c:pt idx="170">
                  <c:v>41742</c:v>
                </c:pt>
                <c:pt idx="171">
                  <c:v>41741</c:v>
                </c:pt>
                <c:pt idx="172">
                  <c:v>41740</c:v>
                </c:pt>
                <c:pt idx="173">
                  <c:v>41739</c:v>
                </c:pt>
                <c:pt idx="174">
                  <c:v>41738</c:v>
                </c:pt>
                <c:pt idx="175">
                  <c:v>41737</c:v>
                </c:pt>
                <c:pt idx="176">
                  <c:v>41736</c:v>
                </c:pt>
                <c:pt idx="177">
                  <c:v>41735</c:v>
                </c:pt>
                <c:pt idx="178">
                  <c:v>41734</c:v>
                </c:pt>
                <c:pt idx="179">
                  <c:v>41733</c:v>
                </c:pt>
                <c:pt idx="180">
                  <c:v>41732</c:v>
                </c:pt>
                <c:pt idx="181">
                  <c:v>41731</c:v>
                </c:pt>
                <c:pt idx="182">
                  <c:v>41730</c:v>
                </c:pt>
                <c:pt idx="183">
                  <c:v>41729</c:v>
                </c:pt>
                <c:pt idx="184">
                  <c:v>41728</c:v>
                </c:pt>
                <c:pt idx="185">
                  <c:v>41727</c:v>
                </c:pt>
                <c:pt idx="186">
                  <c:v>41726</c:v>
                </c:pt>
                <c:pt idx="187">
                  <c:v>41725</c:v>
                </c:pt>
                <c:pt idx="188">
                  <c:v>41724</c:v>
                </c:pt>
                <c:pt idx="189">
                  <c:v>41723</c:v>
                </c:pt>
                <c:pt idx="190">
                  <c:v>41722</c:v>
                </c:pt>
                <c:pt idx="191">
                  <c:v>41721</c:v>
                </c:pt>
                <c:pt idx="192">
                  <c:v>41720</c:v>
                </c:pt>
                <c:pt idx="193">
                  <c:v>41719</c:v>
                </c:pt>
                <c:pt idx="194">
                  <c:v>41718</c:v>
                </c:pt>
                <c:pt idx="195">
                  <c:v>41717</c:v>
                </c:pt>
                <c:pt idx="196">
                  <c:v>41716</c:v>
                </c:pt>
                <c:pt idx="197">
                  <c:v>41715</c:v>
                </c:pt>
                <c:pt idx="198">
                  <c:v>41714</c:v>
                </c:pt>
                <c:pt idx="199">
                  <c:v>41713</c:v>
                </c:pt>
                <c:pt idx="200">
                  <c:v>41712</c:v>
                </c:pt>
                <c:pt idx="201">
                  <c:v>41711</c:v>
                </c:pt>
                <c:pt idx="202">
                  <c:v>41710</c:v>
                </c:pt>
                <c:pt idx="203">
                  <c:v>41709</c:v>
                </c:pt>
                <c:pt idx="204">
                  <c:v>41708</c:v>
                </c:pt>
                <c:pt idx="205">
                  <c:v>41707</c:v>
                </c:pt>
                <c:pt idx="206">
                  <c:v>41706</c:v>
                </c:pt>
                <c:pt idx="207">
                  <c:v>41705</c:v>
                </c:pt>
                <c:pt idx="208">
                  <c:v>41704</c:v>
                </c:pt>
                <c:pt idx="209">
                  <c:v>41703</c:v>
                </c:pt>
                <c:pt idx="210">
                  <c:v>41702</c:v>
                </c:pt>
                <c:pt idx="211">
                  <c:v>41701</c:v>
                </c:pt>
                <c:pt idx="212">
                  <c:v>41700</c:v>
                </c:pt>
                <c:pt idx="213">
                  <c:v>41699</c:v>
                </c:pt>
                <c:pt idx="214">
                  <c:v>41698</c:v>
                </c:pt>
                <c:pt idx="215">
                  <c:v>41697</c:v>
                </c:pt>
                <c:pt idx="216">
                  <c:v>41696</c:v>
                </c:pt>
                <c:pt idx="217">
                  <c:v>41695</c:v>
                </c:pt>
                <c:pt idx="218">
                  <c:v>41694</c:v>
                </c:pt>
                <c:pt idx="219">
                  <c:v>41693</c:v>
                </c:pt>
                <c:pt idx="220">
                  <c:v>41692</c:v>
                </c:pt>
                <c:pt idx="221">
                  <c:v>41691</c:v>
                </c:pt>
                <c:pt idx="222">
                  <c:v>41690</c:v>
                </c:pt>
                <c:pt idx="223">
                  <c:v>41689</c:v>
                </c:pt>
                <c:pt idx="224">
                  <c:v>41688</c:v>
                </c:pt>
                <c:pt idx="225">
                  <c:v>41687</c:v>
                </c:pt>
                <c:pt idx="226">
                  <c:v>41686</c:v>
                </c:pt>
                <c:pt idx="227">
                  <c:v>41685</c:v>
                </c:pt>
                <c:pt idx="228">
                  <c:v>41684</c:v>
                </c:pt>
                <c:pt idx="229">
                  <c:v>41683</c:v>
                </c:pt>
                <c:pt idx="230">
                  <c:v>41682</c:v>
                </c:pt>
                <c:pt idx="231">
                  <c:v>41681</c:v>
                </c:pt>
                <c:pt idx="232">
                  <c:v>41680</c:v>
                </c:pt>
                <c:pt idx="233">
                  <c:v>41679</c:v>
                </c:pt>
                <c:pt idx="234">
                  <c:v>41678</c:v>
                </c:pt>
                <c:pt idx="235">
                  <c:v>41677</c:v>
                </c:pt>
                <c:pt idx="236">
                  <c:v>41676</c:v>
                </c:pt>
                <c:pt idx="237">
                  <c:v>41675</c:v>
                </c:pt>
                <c:pt idx="238">
                  <c:v>41674</c:v>
                </c:pt>
                <c:pt idx="239">
                  <c:v>41673</c:v>
                </c:pt>
                <c:pt idx="240">
                  <c:v>41672</c:v>
                </c:pt>
                <c:pt idx="241">
                  <c:v>41671</c:v>
                </c:pt>
                <c:pt idx="242">
                  <c:v>41670</c:v>
                </c:pt>
                <c:pt idx="243">
                  <c:v>41669</c:v>
                </c:pt>
                <c:pt idx="244">
                  <c:v>41668</c:v>
                </c:pt>
                <c:pt idx="245">
                  <c:v>41667</c:v>
                </c:pt>
                <c:pt idx="246">
                  <c:v>41666</c:v>
                </c:pt>
                <c:pt idx="247">
                  <c:v>41665</c:v>
                </c:pt>
                <c:pt idx="248">
                  <c:v>41664</c:v>
                </c:pt>
                <c:pt idx="249">
                  <c:v>41663</c:v>
                </c:pt>
                <c:pt idx="250">
                  <c:v>41662</c:v>
                </c:pt>
                <c:pt idx="251">
                  <c:v>41661</c:v>
                </c:pt>
                <c:pt idx="252">
                  <c:v>41660</c:v>
                </c:pt>
                <c:pt idx="253">
                  <c:v>41659</c:v>
                </c:pt>
                <c:pt idx="254">
                  <c:v>41658</c:v>
                </c:pt>
                <c:pt idx="255">
                  <c:v>41657</c:v>
                </c:pt>
                <c:pt idx="256">
                  <c:v>41656</c:v>
                </c:pt>
                <c:pt idx="257">
                  <c:v>41655</c:v>
                </c:pt>
                <c:pt idx="258">
                  <c:v>41654</c:v>
                </c:pt>
                <c:pt idx="259">
                  <c:v>41653</c:v>
                </c:pt>
                <c:pt idx="260">
                  <c:v>41652</c:v>
                </c:pt>
                <c:pt idx="261">
                  <c:v>41651</c:v>
                </c:pt>
                <c:pt idx="262">
                  <c:v>41650</c:v>
                </c:pt>
                <c:pt idx="263">
                  <c:v>41649</c:v>
                </c:pt>
                <c:pt idx="264">
                  <c:v>41648</c:v>
                </c:pt>
                <c:pt idx="265">
                  <c:v>41647</c:v>
                </c:pt>
                <c:pt idx="266">
                  <c:v>41646</c:v>
                </c:pt>
                <c:pt idx="267">
                  <c:v>41645</c:v>
                </c:pt>
                <c:pt idx="268">
                  <c:v>41644</c:v>
                </c:pt>
                <c:pt idx="269">
                  <c:v>41643</c:v>
                </c:pt>
                <c:pt idx="270">
                  <c:v>41642</c:v>
                </c:pt>
                <c:pt idx="271">
                  <c:v>41641</c:v>
                </c:pt>
                <c:pt idx="272">
                  <c:v>41640</c:v>
                </c:pt>
                <c:pt idx="273">
                  <c:v>41639</c:v>
                </c:pt>
                <c:pt idx="274">
                  <c:v>41638</c:v>
                </c:pt>
                <c:pt idx="275">
                  <c:v>41637</c:v>
                </c:pt>
                <c:pt idx="276">
                  <c:v>41636</c:v>
                </c:pt>
                <c:pt idx="277">
                  <c:v>41635</c:v>
                </c:pt>
                <c:pt idx="278">
                  <c:v>41634</c:v>
                </c:pt>
                <c:pt idx="279">
                  <c:v>41633</c:v>
                </c:pt>
                <c:pt idx="280">
                  <c:v>41632</c:v>
                </c:pt>
                <c:pt idx="281">
                  <c:v>41631</c:v>
                </c:pt>
                <c:pt idx="282">
                  <c:v>41630</c:v>
                </c:pt>
                <c:pt idx="283">
                  <c:v>41629</c:v>
                </c:pt>
                <c:pt idx="284">
                  <c:v>41628</c:v>
                </c:pt>
                <c:pt idx="285">
                  <c:v>41627</c:v>
                </c:pt>
                <c:pt idx="286">
                  <c:v>41626</c:v>
                </c:pt>
                <c:pt idx="287">
                  <c:v>41625</c:v>
                </c:pt>
                <c:pt idx="288">
                  <c:v>41624</c:v>
                </c:pt>
                <c:pt idx="289">
                  <c:v>41623</c:v>
                </c:pt>
                <c:pt idx="290">
                  <c:v>41622</c:v>
                </c:pt>
                <c:pt idx="291">
                  <c:v>41621</c:v>
                </c:pt>
                <c:pt idx="292">
                  <c:v>41620</c:v>
                </c:pt>
                <c:pt idx="293">
                  <c:v>41619</c:v>
                </c:pt>
                <c:pt idx="294">
                  <c:v>41618</c:v>
                </c:pt>
                <c:pt idx="295">
                  <c:v>41617</c:v>
                </c:pt>
                <c:pt idx="296">
                  <c:v>41616</c:v>
                </c:pt>
                <c:pt idx="297">
                  <c:v>41615</c:v>
                </c:pt>
                <c:pt idx="298">
                  <c:v>41614</c:v>
                </c:pt>
                <c:pt idx="299">
                  <c:v>41613</c:v>
                </c:pt>
                <c:pt idx="300">
                  <c:v>41612</c:v>
                </c:pt>
                <c:pt idx="301">
                  <c:v>41611</c:v>
                </c:pt>
                <c:pt idx="302">
                  <c:v>41610</c:v>
                </c:pt>
                <c:pt idx="303">
                  <c:v>41609</c:v>
                </c:pt>
                <c:pt idx="304">
                  <c:v>41608</c:v>
                </c:pt>
                <c:pt idx="305">
                  <c:v>41607</c:v>
                </c:pt>
                <c:pt idx="306">
                  <c:v>41606</c:v>
                </c:pt>
                <c:pt idx="307">
                  <c:v>41605</c:v>
                </c:pt>
                <c:pt idx="308">
                  <c:v>41604</c:v>
                </c:pt>
                <c:pt idx="309">
                  <c:v>41603</c:v>
                </c:pt>
                <c:pt idx="310">
                  <c:v>41602</c:v>
                </c:pt>
                <c:pt idx="311">
                  <c:v>41601</c:v>
                </c:pt>
                <c:pt idx="312">
                  <c:v>41600</c:v>
                </c:pt>
                <c:pt idx="313">
                  <c:v>41599</c:v>
                </c:pt>
                <c:pt idx="314">
                  <c:v>41598</c:v>
                </c:pt>
                <c:pt idx="315">
                  <c:v>41597</c:v>
                </c:pt>
                <c:pt idx="316">
                  <c:v>41596</c:v>
                </c:pt>
                <c:pt idx="317">
                  <c:v>41595</c:v>
                </c:pt>
                <c:pt idx="318">
                  <c:v>41594</c:v>
                </c:pt>
                <c:pt idx="319">
                  <c:v>41593</c:v>
                </c:pt>
                <c:pt idx="320">
                  <c:v>41592</c:v>
                </c:pt>
                <c:pt idx="321">
                  <c:v>41591</c:v>
                </c:pt>
                <c:pt idx="322">
                  <c:v>41590</c:v>
                </c:pt>
                <c:pt idx="323">
                  <c:v>41589</c:v>
                </c:pt>
                <c:pt idx="324">
                  <c:v>41588</c:v>
                </c:pt>
                <c:pt idx="325">
                  <c:v>41587</c:v>
                </c:pt>
                <c:pt idx="326">
                  <c:v>41586</c:v>
                </c:pt>
                <c:pt idx="327">
                  <c:v>41585</c:v>
                </c:pt>
                <c:pt idx="328">
                  <c:v>41584</c:v>
                </c:pt>
                <c:pt idx="329">
                  <c:v>41583</c:v>
                </c:pt>
                <c:pt idx="330">
                  <c:v>41582</c:v>
                </c:pt>
                <c:pt idx="331">
                  <c:v>41581</c:v>
                </c:pt>
                <c:pt idx="332">
                  <c:v>41580</c:v>
                </c:pt>
                <c:pt idx="333">
                  <c:v>41579</c:v>
                </c:pt>
                <c:pt idx="334">
                  <c:v>41578</c:v>
                </c:pt>
                <c:pt idx="335">
                  <c:v>41577</c:v>
                </c:pt>
                <c:pt idx="336">
                  <c:v>41576</c:v>
                </c:pt>
                <c:pt idx="337">
                  <c:v>41575</c:v>
                </c:pt>
                <c:pt idx="338">
                  <c:v>41574</c:v>
                </c:pt>
                <c:pt idx="339">
                  <c:v>41573</c:v>
                </c:pt>
                <c:pt idx="340">
                  <c:v>41572</c:v>
                </c:pt>
                <c:pt idx="341">
                  <c:v>41571</c:v>
                </c:pt>
                <c:pt idx="342">
                  <c:v>41570</c:v>
                </c:pt>
                <c:pt idx="343">
                  <c:v>41569</c:v>
                </c:pt>
                <c:pt idx="344">
                  <c:v>41568</c:v>
                </c:pt>
                <c:pt idx="345">
                  <c:v>41567</c:v>
                </c:pt>
                <c:pt idx="346">
                  <c:v>41566</c:v>
                </c:pt>
                <c:pt idx="347">
                  <c:v>41565</c:v>
                </c:pt>
                <c:pt idx="348">
                  <c:v>41564</c:v>
                </c:pt>
                <c:pt idx="349">
                  <c:v>41563</c:v>
                </c:pt>
                <c:pt idx="350">
                  <c:v>41562</c:v>
                </c:pt>
                <c:pt idx="351">
                  <c:v>41561</c:v>
                </c:pt>
                <c:pt idx="352">
                  <c:v>41560</c:v>
                </c:pt>
                <c:pt idx="353">
                  <c:v>41559</c:v>
                </c:pt>
                <c:pt idx="354">
                  <c:v>41558</c:v>
                </c:pt>
                <c:pt idx="355">
                  <c:v>41557</c:v>
                </c:pt>
                <c:pt idx="356">
                  <c:v>41556</c:v>
                </c:pt>
                <c:pt idx="357">
                  <c:v>41555</c:v>
                </c:pt>
                <c:pt idx="358">
                  <c:v>41554</c:v>
                </c:pt>
                <c:pt idx="359">
                  <c:v>41553</c:v>
                </c:pt>
                <c:pt idx="360">
                  <c:v>41552</c:v>
                </c:pt>
                <c:pt idx="361">
                  <c:v>41551</c:v>
                </c:pt>
                <c:pt idx="362">
                  <c:v>41550</c:v>
                </c:pt>
                <c:pt idx="363">
                  <c:v>41549</c:v>
                </c:pt>
                <c:pt idx="364">
                  <c:v>41548</c:v>
                </c:pt>
                <c:pt idx="365">
                  <c:v>41547</c:v>
                </c:pt>
                <c:pt idx="366">
                  <c:v>41546</c:v>
                </c:pt>
                <c:pt idx="367">
                  <c:v>41545</c:v>
                </c:pt>
                <c:pt idx="368">
                  <c:v>41544</c:v>
                </c:pt>
                <c:pt idx="369">
                  <c:v>41543</c:v>
                </c:pt>
                <c:pt idx="370">
                  <c:v>41542</c:v>
                </c:pt>
                <c:pt idx="371">
                  <c:v>41541</c:v>
                </c:pt>
                <c:pt idx="372">
                  <c:v>41540</c:v>
                </c:pt>
                <c:pt idx="373">
                  <c:v>41539</c:v>
                </c:pt>
                <c:pt idx="374">
                  <c:v>41538</c:v>
                </c:pt>
                <c:pt idx="375">
                  <c:v>41537</c:v>
                </c:pt>
                <c:pt idx="376">
                  <c:v>41536</c:v>
                </c:pt>
                <c:pt idx="377">
                  <c:v>41535</c:v>
                </c:pt>
                <c:pt idx="378">
                  <c:v>41534</c:v>
                </c:pt>
                <c:pt idx="379">
                  <c:v>41533</c:v>
                </c:pt>
                <c:pt idx="380">
                  <c:v>41532</c:v>
                </c:pt>
                <c:pt idx="381">
                  <c:v>41531</c:v>
                </c:pt>
                <c:pt idx="382">
                  <c:v>41530</c:v>
                </c:pt>
                <c:pt idx="383">
                  <c:v>41529</c:v>
                </c:pt>
                <c:pt idx="384">
                  <c:v>41528</c:v>
                </c:pt>
                <c:pt idx="385">
                  <c:v>41527</c:v>
                </c:pt>
                <c:pt idx="386">
                  <c:v>41526</c:v>
                </c:pt>
                <c:pt idx="387">
                  <c:v>41525</c:v>
                </c:pt>
                <c:pt idx="388">
                  <c:v>41524</c:v>
                </c:pt>
                <c:pt idx="389">
                  <c:v>41523</c:v>
                </c:pt>
                <c:pt idx="390">
                  <c:v>41522</c:v>
                </c:pt>
                <c:pt idx="391">
                  <c:v>41521</c:v>
                </c:pt>
                <c:pt idx="392">
                  <c:v>41520</c:v>
                </c:pt>
                <c:pt idx="393">
                  <c:v>41519</c:v>
                </c:pt>
                <c:pt idx="394">
                  <c:v>41518</c:v>
                </c:pt>
                <c:pt idx="395">
                  <c:v>41517</c:v>
                </c:pt>
                <c:pt idx="396">
                  <c:v>41516</c:v>
                </c:pt>
                <c:pt idx="397">
                  <c:v>41515</c:v>
                </c:pt>
                <c:pt idx="398">
                  <c:v>41514</c:v>
                </c:pt>
                <c:pt idx="399">
                  <c:v>41513</c:v>
                </c:pt>
                <c:pt idx="400">
                  <c:v>41512</c:v>
                </c:pt>
                <c:pt idx="401">
                  <c:v>41511</c:v>
                </c:pt>
                <c:pt idx="402">
                  <c:v>41510</c:v>
                </c:pt>
                <c:pt idx="403">
                  <c:v>41509</c:v>
                </c:pt>
                <c:pt idx="404">
                  <c:v>41508</c:v>
                </c:pt>
                <c:pt idx="405">
                  <c:v>41507</c:v>
                </c:pt>
                <c:pt idx="406">
                  <c:v>41506</c:v>
                </c:pt>
                <c:pt idx="407">
                  <c:v>41505</c:v>
                </c:pt>
                <c:pt idx="408">
                  <c:v>41504</c:v>
                </c:pt>
                <c:pt idx="409">
                  <c:v>41503</c:v>
                </c:pt>
                <c:pt idx="410">
                  <c:v>41502</c:v>
                </c:pt>
                <c:pt idx="411">
                  <c:v>41501</c:v>
                </c:pt>
                <c:pt idx="412">
                  <c:v>41500</c:v>
                </c:pt>
                <c:pt idx="413">
                  <c:v>41499</c:v>
                </c:pt>
                <c:pt idx="414">
                  <c:v>41498</c:v>
                </c:pt>
                <c:pt idx="415">
                  <c:v>41497</c:v>
                </c:pt>
                <c:pt idx="416">
                  <c:v>41496</c:v>
                </c:pt>
                <c:pt idx="417">
                  <c:v>41495</c:v>
                </c:pt>
                <c:pt idx="418">
                  <c:v>41494</c:v>
                </c:pt>
                <c:pt idx="419">
                  <c:v>41493</c:v>
                </c:pt>
                <c:pt idx="420">
                  <c:v>41492</c:v>
                </c:pt>
                <c:pt idx="421">
                  <c:v>41491</c:v>
                </c:pt>
                <c:pt idx="422">
                  <c:v>41490</c:v>
                </c:pt>
                <c:pt idx="423">
                  <c:v>41489</c:v>
                </c:pt>
                <c:pt idx="424">
                  <c:v>41488</c:v>
                </c:pt>
                <c:pt idx="425">
                  <c:v>41487</c:v>
                </c:pt>
                <c:pt idx="426">
                  <c:v>41486</c:v>
                </c:pt>
                <c:pt idx="427">
                  <c:v>41485</c:v>
                </c:pt>
                <c:pt idx="428">
                  <c:v>41484</c:v>
                </c:pt>
                <c:pt idx="429">
                  <c:v>41483</c:v>
                </c:pt>
                <c:pt idx="430">
                  <c:v>41482</c:v>
                </c:pt>
                <c:pt idx="431">
                  <c:v>41481</c:v>
                </c:pt>
                <c:pt idx="432">
                  <c:v>41480</c:v>
                </c:pt>
                <c:pt idx="433">
                  <c:v>41479</c:v>
                </c:pt>
                <c:pt idx="434">
                  <c:v>41478</c:v>
                </c:pt>
                <c:pt idx="435">
                  <c:v>41477</c:v>
                </c:pt>
                <c:pt idx="436">
                  <c:v>41476</c:v>
                </c:pt>
                <c:pt idx="437">
                  <c:v>41475</c:v>
                </c:pt>
                <c:pt idx="438">
                  <c:v>41474</c:v>
                </c:pt>
                <c:pt idx="439">
                  <c:v>41473</c:v>
                </c:pt>
                <c:pt idx="440">
                  <c:v>41472</c:v>
                </c:pt>
                <c:pt idx="441">
                  <c:v>41471</c:v>
                </c:pt>
                <c:pt idx="442">
                  <c:v>41470</c:v>
                </c:pt>
                <c:pt idx="443">
                  <c:v>41469</c:v>
                </c:pt>
                <c:pt idx="444">
                  <c:v>41468</c:v>
                </c:pt>
                <c:pt idx="445">
                  <c:v>41467</c:v>
                </c:pt>
                <c:pt idx="446">
                  <c:v>41466</c:v>
                </c:pt>
                <c:pt idx="447">
                  <c:v>41465</c:v>
                </c:pt>
                <c:pt idx="448">
                  <c:v>41464</c:v>
                </c:pt>
                <c:pt idx="449">
                  <c:v>41463</c:v>
                </c:pt>
                <c:pt idx="450">
                  <c:v>41462</c:v>
                </c:pt>
                <c:pt idx="451">
                  <c:v>41461</c:v>
                </c:pt>
                <c:pt idx="452">
                  <c:v>41460</c:v>
                </c:pt>
                <c:pt idx="453">
                  <c:v>41459</c:v>
                </c:pt>
                <c:pt idx="454">
                  <c:v>41458</c:v>
                </c:pt>
                <c:pt idx="455">
                  <c:v>41457</c:v>
                </c:pt>
                <c:pt idx="456">
                  <c:v>41456</c:v>
                </c:pt>
                <c:pt idx="457">
                  <c:v>41455</c:v>
                </c:pt>
                <c:pt idx="458">
                  <c:v>41454</c:v>
                </c:pt>
                <c:pt idx="459">
                  <c:v>41453</c:v>
                </c:pt>
                <c:pt idx="460">
                  <c:v>41452</c:v>
                </c:pt>
                <c:pt idx="461">
                  <c:v>41451</c:v>
                </c:pt>
                <c:pt idx="462">
                  <c:v>41450</c:v>
                </c:pt>
                <c:pt idx="463">
                  <c:v>41449</c:v>
                </c:pt>
                <c:pt idx="464">
                  <c:v>41448</c:v>
                </c:pt>
                <c:pt idx="465">
                  <c:v>41447</c:v>
                </c:pt>
                <c:pt idx="466">
                  <c:v>41446</c:v>
                </c:pt>
                <c:pt idx="467">
                  <c:v>41445</c:v>
                </c:pt>
                <c:pt idx="468">
                  <c:v>41444</c:v>
                </c:pt>
                <c:pt idx="469">
                  <c:v>41443</c:v>
                </c:pt>
                <c:pt idx="470">
                  <c:v>41442</c:v>
                </c:pt>
                <c:pt idx="471">
                  <c:v>41441</c:v>
                </c:pt>
                <c:pt idx="472">
                  <c:v>41440</c:v>
                </c:pt>
                <c:pt idx="473">
                  <c:v>41439</c:v>
                </c:pt>
                <c:pt idx="474">
                  <c:v>41438</c:v>
                </c:pt>
                <c:pt idx="475">
                  <c:v>41437</c:v>
                </c:pt>
                <c:pt idx="476">
                  <c:v>41436</c:v>
                </c:pt>
                <c:pt idx="477">
                  <c:v>41435</c:v>
                </c:pt>
                <c:pt idx="478">
                  <c:v>41434</c:v>
                </c:pt>
                <c:pt idx="479">
                  <c:v>41433</c:v>
                </c:pt>
                <c:pt idx="480">
                  <c:v>41432</c:v>
                </c:pt>
                <c:pt idx="481">
                  <c:v>41431</c:v>
                </c:pt>
                <c:pt idx="482">
                  <c:v>41430</c:v>
                </c:pt>
                <c:pt idx="483">
                  <c:v>41429</c:v>
                </c:pt>
                <c:pt idx="484">
                  <c:v>41428</c:v>
                </c:pt>
                <c:pt idx="485">
                  <c:v>41427</c:v>
                </c:pt>
                <c:pt idx="486">
                  <c:v>41426</c:v>
                </c:pt>
                <c:pt idx="487">
                  <c:v>41425</c:v>
                </c:pt>
                <c:pt idx="488">
                  <c:v>41424</c:v>
                </c:pt>
                <c:pt idx="489">
                  <c:v>41423</c:v>
                </c:pt>
                <c:pt idx="490">
                  <c:v>41422</c:v>
                </c:pt>
                <c:pt idx="491">
                  <c:v>41421</c:v>
                </c:pt>
                <c:pt idx="492">
                  <c:v>41420</c:v>
                </c:pt>
                <c:pt idx="493">
                  <c:v>41419</c:v>
                </c:pt>
                <c:pt idx="494">
                  <c:v>41418</c:v>
                </c:pt>
                <c:pt idx="495">
                  <c:v>41417</c:v>
                </c:pt>
                <c:pt idx="496">
                  <c:v>41416</c:v>
                </c:pt>
                <c:pt idx="497">
                  <c:v>41415</c:v>
                </c:pt>
                <c:pt idx="498">
                  <c:v>41414</c:v>
                </c:pt>
                <c:pt idx="499">
                  <c:v>41413</c:v>
                </c:pt>
                <c:pt idx="500">
                  <c:v>41412</c:v>
                </c:pt>
                <c:pt idx="501">
                  <c:v>41411</c:v>
                </c:pt>
                <c:pt idx="502">
                  <c:v>41410</c:v>
                </c:pt>
                <c:pt idx="503">
                  <c:v>41409</c:v>
                </c:pt>
                <c:pt idx="504">
                  <c:v>41408</c:v>
                </c:pt>
                <c:pt idx="505">
                  <c:v>41407</c:v>
                </c:pt>
                <c:pt idx="506">
                  <c:v>41406</c:v>
                </c:pt>
                <c:pt idx="507">
                  <c:v>41405</c:v>
                </c:pt>
                <c:pt idx="508">
                  <c:v>41404</c:v>
                </c:pt>
                <c:pt idx="509">
                  <c:v>41403</c:v>
                </c:pt>
                <c:pt idx="510">
                  <c:v>41402</c:v>
                </c:pt>
                <c:pt idx="511">
                  <c:v>41401</c:v>
                </c:pt>
                <c:pt idx="512">
                  <c:v>41400</c:v>
                </c:pt>
                <c:pt idx="513">
                  <c:v>41399</c:v>
                </c:pt>
                <c:pt idx="514">
                  <c:v>41398</c:v>
                </c:pt>
                <c:pt idx="515">
                  <c:v>41397</c:v>
                </c:pt>
                <c:pt idx="516">
                  <c:v>41396</c:v>
                </c:pt>
                <c:pt idx="517">
                  <c:v>41395</c:v>
                </c:pt>
                <c:pt idx="518">
                  <c:v>41394</c:v>
                </c:pt>
                <c:pt idx="519">
                  <c:v>41393</c:v>
                </c:pt>
                <c:pt idx="520">
                  <c:v>41392</c:v>
                </c:pt>
                <c:pt idx="521">
                  <c:v>41391</c:v>
                </c:pt>
                <c:pt idx="522">
                  <c:v>41390</c:v>
                </c:pt>
                <c:pt idx="523">
                  <c:v>41389</c:v>
                </c:pt>
                <c:pt idx="524">
                  <c:v>41388</c:v>
                </c:pt>
                <c:pt idx="525">
                  <c:v>41387</c:v>
                </c:pt>
                <c:pt idx="526">
                  <c:v>41386</c:v>
                </c:pt>
                <c:pt idx="527">
                  <c:v>41385</c:v>
                </c:pt>
                <c:pt idx="528">
                  <c:v>41384</c:v>
                </c:pt>
                <c:pt idx="529">
                  <c:v>41383</c:v>
                </c:pt>
                <c:pt idx="530">
                  <c:v>41382</c:v>
                </c:pt>
                <c:pt idx="531">
                  <c:v>41381</c:v>
                </c:pt>
                <c:pt idx="532">
                  <c:v>41380</c:v>
                </c:pt>
                <c:pt idx="533">
                  <c:v>41379</c:v>
                </c:pt>
                <c:pt idx="534">
                  <c:v>41378</c:v>
                </c:pt>
                <c:pt idx="535">
                  <c:v>41377</c:v>
                </c:pt>
                <c:pt idx="536">
                  <c:v>41376</c:v>
                </c:pt>
                <c:pt idx="537">
                  <c:v>41375</c:v>
                </c:pt>
                <c:pt idx="538">
                  <c:v>41374</c:v>
                </c:pt>
                <c:pt idx="539">
                  <c:v>41373</c:v>
                </c:pt>
                <c:pt idx="540">
                  <c:v>41372</c:v>
                </c:pt>
                <c:pt idx="541">
                  <c:v>41371</c:v>
                </c:pt>
                <c:pt idx="542">
                  <c:v>41370</c:v>
                </c:pt>
                <c:pt idx="543">
                  <c:v>41369</c:v>
                </c:pt>
                <c:pt idx="544">
                  <c:v>41368</c:v>
                </c:pt>
                <c:pt idx="545">
                  <c:v>41367</c:v>
                </c:pt>
                <c:pt idx="546">
                  <c:v>41366</c:v>
                </c:pt>
                <c:pt idx="547">
                  <c:v>41365</c:v>
                </c:pt>
                <c:pt idx="548">
                  <c:v>41364</c:v>
                </c:pt>
                <c:pt idx="549">
                  <c:v>41363</c:v>
                </c:pt>
                <c:pt idx="550">
                  <c:v>41362</c:v>
                </c:pt>
                <c:pt idx="551">
                  <c:v>41361</c:v>
                </c:pt>
                <c:pt idx="552">
                  <c:v>41360</c:v>
                </c:pt>
                <c:pt idx="553">
                  <c:v>41359</c:v>
                </c:pt>
                <c:pt idx="554">
                  <c:v>41358</c:v>
                </c:pt>
                <c:pt idx="555">
                  <c:v>41357</c:v>
                </c:pt>
                <c:pt idx="556">
                  <c:v>41356</c:v>
                </c:pt>
                <c:pt idx="557">
                  <c:v>41355</c:v>
                </c:pt>
                <c:pt idx="558">
                  <c:v>41354</c:v>
                </c:pt>
                <c:pt idx="559">
                  <c:v>41353</c:v>
                </c:pt>
                <c:pt idx="560">
                  <c:v>41352</c:v>
                </c:pt>
                <c:pt idx="561">
                  <c:v>41351</c:v>
                </c:pt>
                <c:pt idx="562">
                  <c:v>41350</c:v>
                </c:pt>
                <c:pt idx="563">
                  <c:v>41349</c:v>
                </c:pt>
                <c:pt idx="564">
                  <c:v>41348</c:v>
                </c:pt>
                <c:pt idx="565">
                  <c:v>41347</c:v>
                </c:pt>
                <c:pt idx="566">
                  <c:v>41346</c:v>
                </c:pt>
                <c:pt idx="567">
                  <c:v>41345</c:v>
                </c:pt>
                <c:pt idx="568">
                  <c:v>41344</c:v>
                </c:pt>
                <c:pt idx="569">
                  <c:v>41343</c:v>
                </c:pt>
                <c:pt idx="570">
                  <c:v>41342</c:v>
                </c:pt>
                <c:pt idx="571">
                  <c:v>41341</c:v>
                </c:pt>
                <c:pt idx="572">
                  <c:v>41340</c:v>
                </c:pt>
                <c:pt idx="573">
                  <c:v>41339</c:v>
                </c:pt>
                <c:pt idx="574">
                  <c:v>41338</c:v>
                </c:pt>
                <c:pt idx="575">
                  <c:v>41337</c:v>
                </c:pt>
                <c:pt idx="576">
                  <c:v>41336</c:v>
                </c:pt>
                <c:pt idx="577">
                  <c:v>41335</c:v>
                </c:pt>
                <c:pt idx="578">
                  <c:v>41334</c:v>
                </c:pt>
                <c:pt idx="579">
                  <c:v>41333</c:v>
                </c:pt>
                <c:pt idx="580">
                  <c:v>41332</c:v>
                </c:pt>
                <c:pt idx="581">
                  <c:v>41331</c:v>
                </c:pt>
                <c:pt idx="582">
                  <c:v>41330</c:v>
                </c:pt>
                <c:pt idx="583">
                  <c:v>41329</c:v>
                </c:pt>
                <c:pt idx="584">
                  <c:v>41328</c:v>
                </c:pt>
                <c:pt idx="585">
                  <c:v>41327</c:v>
                </c:pt>
                <c:pt idx="586">
                  <c:v>41326</c:v>
                </c:pt>
                <c:pt idx="587">
                  <c:v>41325</c:v>
                </c:pt>
                <c:pt idx="588">
                  <c:v>41324</c:v>
                </c:pt>
                <c:pt idx="589">
                  <c:v>41323</c:v>
                </c:pt>
                <c:pt idx="590">
                  <c:v>41322</c:v>
                </c:pt>
                <c:pt idx="591">
                  <c:v>41321</c:v>
                </c:pt>
                <c:pt idx="592">
                  <c:v>41320</c:v>
                </c:pt>
                <c:pt idx="593">
                  <c:v>41319</c:v>
                </c:pt>
                <c:pt idx="594">
                  <c:v>41318</c:v>
                </c:pt>
                <c:pt idx="595">
                  <c:v>41317</c:v>
                </c:pt>
                <c:pt idx="596">
                  <c:v>41316</c:v>
                </c:pt>
                <c:pt idx="597">
                  <c:v>41315</c:v>
                </c:pt>
                <c:pt idx="598">
                  <c:v>41314</c:v>
                </c:pt>
                <c:pt idx="599">
                  <c:v>41313</c:v>
                </c:pt>
                <c:pt idx="600">
                  <c:v>41312</c:v>
                </c:pt>
                <c:pt idx="601">
                  <c:v>41311</c:v>
                </c:pt>
                <c:pt idx="602">
                  <c:v>41310</c:v>
                </c:pt>
                <c:pt idx="603">
                  <c:v>41309</c:v>
                </c:pt>
                <c:pt idx="604">
                  <c:v>41308</c:v>
                </c:pt>
                <c:pt idx="605">
                  <c:v>41307</c:v>
                </c:pt>
                <c:pt idx="606">
                  <c:v>41306</c:v>
                </c:pt>
                <c:pt idx="607">
                  <c:v>41305</c:v>
                </c:pt>
                <c:pt idx="608">
                  <c:v>41304</c:v>
                </c:pt>
                <c:pt idx="609">
                  <c:v>41303</c:v>
                </c:pt>
                <c:pt idx="610">
                  <c:v>41302</c:v>
                </c:pt>
                <c:pt idx="611">
                  <c:v>41301</c:v>
                </c:pt>
                <c:pt idx="612">
                  <c:v>41300</c:v>
                </c:pt>
                <c:pt idx="613">
                  <c:v>41299</c:v>
                </c:pt>
                <c:pt idx="614">
                  <c:v>41298</c:v>
                </c:pt>
                <c:pt idx="615">
                  <c:v>41297</c:v>
                </c:pt>
                <c:pt idx="616">
                  <c:v>41296</c:v>
                </c:pt>
                <c:pt idx="617">
                  <c:v>41295</c:v>
                </c:pt>
                <c:pt idx="618">
                  <c:v>41294</c:v>
                </c:pt>
                <c:pt idx="619">
                  <c:v>41293</c:v>
                </c:pt>
                <c:pt idx="620">
                  <c:v>41292</c:v>
                </c:pt>
                <c:pt idx="621">
                  <c:v>41291</c:v>
                </c:pt>
                <c:pt idx="622">
                  <c:v>41290</c:v>
                </c:pt>
                <c:pt idx="623">
                  <c:v>41289</c:v>
                </c:pt>
                <c:pt idx="624">
                  <c:v>41288</c:v>
                </c:pt>
                <c:pt idx="625">
                  <c:v>41287</c:v>
                </c:pt>
                <c:pt idx="626">
                  <c:v>41286</c:v>
                </c:pt>
                <c:pt idx="627">
                  <c:v>41285</c:v>
                </c:pt>
                <c:pt idx="628">
                  <c:v>41284</c:v>
                </c:pt>
                <c:pt idx="629">
                  <c:v>41283</c:v>
                </c:pt>
                <c:pt idx="630">
                  <c:v>41282</c:v>
                </c:pt>
                <c:pt idx="631">
                  <c:v>41281</c:v>
                </c:pt>
                <c:pt idx="632">
                  <c:v>41280</c:v>
                </c:pt>
                <c:pt idx="633">
                  <c:v>41279</c:v>
                </c:pt>
                <c:pt idx="634">
                  <c:v>41278</c:v>
                </c:pt>
                <c:pt idx="635">
                  <c:v>41277</c:v>
                </c:pt>
                <c:pt idx="636">
                  <c:v>41276</c:v>
                </c:pt>
                <c:pt idx="637">
                  <c:v>41275</c:v>
                </c:pt>
                <c:pt idx="638">
                  <c:v>41274</c:v>
                </c:pt>
                <c:pt idx="639">
                  <c:v>41273</c:v>
                </c:pt>
                <c:pt idx="640">
                  <c:v>41272</c:v>
                </c:pt>
                <c:pt idx="641">
                  <c:v>41271</c:v>
                </c:pt>
                <c:pt idx="642">
                  <c:v>41270</c:v>
                </c:pt>
                <c:pt idx="643">
                  <c:v>41269</c:v>
                </c:pt>
                <c:pt idx="644">
                  <c:v>41268</c:v>
                </c:pt>
                <c:pt idx="645">
                  <c:v>41267</c:v>
                </c:pt>
                <c:pt idx="646">
                  <c:v>41266</c:v>
                </c:pt>
                <c:pt idx="647">
                  <c:v>41265</c:v>
                </c:pt>
                <c:pt idx="648">
                  <c:v>41264</c:v>
                </c:pt>
                <c:pt idx="649">
                  <c:v>41263</c:v>
                </c:pt>
                <c:pt idx="650">
                  <c:v>41262</c:v>
                </c:pt>
                <c:pt idx="651">
                  <c:v>41261</c:v>
                </c:pt>
                <c:pt idx="652">
                  <c:v>41260</c:v>
                </c:pt>
                <c:pt idx="653">
                  <c:v>41259</c:v>
                </c:pt>
                <c:pt idx="654">
                  <c:v>41258</c:v>
                </c:pt>
                <c:pt idx="655">
                  <c:v>41257</c:v>
                </c:pt>
                <c:pt idx="656">
                  <c:v>41256</c:v>
                </c:pt>
                <c:pt idx="657">
                  <c:v>41255</c:v>
                </c:pt>
                <c:pt idx="658">
                  <c:v>41254</c:v>
                </c:pt>
                <c:pt idx="659">
                  <c:v>41253</c:v>
                </c:pt>
                <c:pt idx="660">
                  <c:v>41252</c:v>
                </c:pt>
                <c:pt idx="661">
                  <c:v>41251</c:v>
                </c:pt>
                <c:pt idx="662">
                  <c:v>41250</c:v>
                </c:pt>
                <c:pt idx="663">
                  <c:v>41249</c:v>
                </c:pt>
                <c:pt idx="664">
                  <c:v>41248</c:v>
                </c:pt>
                <c:pt idx="665">
                  <c:v>41247</c:v>
                </c:pt>
                <c:pt idx="666">
                  <c:v>41246</c:v>
                </c:pt>
                <c:pt idx="667">
                  <c:v>41245</c:v>
                </c:pt>
                <c:pt idx="668">
                  <c:v>41244</c:v>
                </c:pt>
                <c:pt idx="669">
                  <c:v>41243</c:v>
                </c:pt>
                <c:pt idx="670">
                  <c:v>41242</c:v>
                </c:pt>
                <c:pt idx="671">
                  <c:v>41241</c:v>
                </c:pt>
                <c:pt idx="672">
                  <c:v>41240</c:v>
                </c:pt>
                <c:pt idx="673">
                  <c:v>41239</c:v>
                </c:pt>
                <c:pt idx="674">
                  <c:v>41238</c:v>
                </c:pt>
                <c:pt idx="675">
                  <c:v>41237</c:v>
                </c:pt>
                <c:pt idx="676">
                  <c:v>41236</c:v>
                </c:pt>
                <c:pt idx="677">
                  <c:v>41235</c:v>
                </c:pt>
                <c:pt idx="678">
                  <c:v>41234</c:v>
                </c:pt>
                <c:pt idx="679">
                  <c:v>41233</c:v>
                </c:pt>
                <c:pt idx="680">
                  <c:v>41232</c:v>
                </c:pt>
                <c:pt idx="681">
                  <c:v>41231</c:v>
                </c:pt>
                <c:pt idx="682">
                  <c:v>41230</c:v>
                </c:pt>
                <c:pt idx="683">
                  <c:v>41229</c:v>
                </c:pt>
                <c:pt idx="684">
                  <c:v>41228</c:v>
                </c:pt>
                <c:pt idx="685">
                  <c:v>41227</c:v>
                </c:pt>
                <c:pt idx="686">
                  <c:v>41226</c:v>
                </c:pt>
                <c:pt idx="687">
                  <c:v>41225</c:v>
                </c:pt>
                <c:pt idx="688">
                  <c:v>41224</c:v>
                </c:pt>
                <c:pt idx="689">
                  <c:v>41223</c:v>
                </c:pt>
                <c:pt idx="690">
                  <c:v>41222</c:v>
                </c:pt>
                <c:pt idx="691">
                  <c:v>41221</c:v>
                </c:pt>
                <c:pt idx="692">
                  <c:v>41220</c:v>
                </c:pt>
                <c:pt idx="693">
                  <c:v>41219</c:v>
                </c:pt>
                <c:pt idx="694">
                  <c:v>41218</c:v>
                </c:pt>
                <c:pt idx="695">
                  <c:v>41217</c:v>
                </c:pt>
                <c:pt idx="696">
                  <c:v>41216</c:v>
                </c:pt>
                <c:pt idx="697">
                  <c:v>41215</c:v>
                </c:pt>
                <c:pt idx="698">
                  <c:v>41214</c:v>
                </c:pt>
                <c:pt idx="699">
                  <c:v>41213</c:v>
                </c:pt>
                <c:pt idx="700">
                  <c:v>41212</c:v>
                </c:pt>
                <c:pt idx="701">
                  <c:v>41211</c:v>
                </c:pt>
                <c:pt idx="702">
                  <c:v>41210</c:v>
                </c:pt>
                <c:pt idx="703">
                  <c:v>41209</c:v>
                </c:pt>
                <c:pt idx="704">
                  <c:v>41208</c:v>
                </c:pt>
                <c:pt idx="705">
                  <c:v>41207</c:v>
                </c:pt>
                <c:pt idx="706">
                  <c:v>41206</c:v>
                </c:pt>
                <c:pt idx="707">
                  <c:v>41205</c:v>
                </c:pt>
                <c:pt idx="708">
                  <c:v>41204</c:v>
                </c:pt>
                <c:pt idx="709">
                  <c:v>41203</c:v>
                </c:pt>
                <c:pt idx="710">
                  <c:v>41202</c:v>
                </c:pt>
                <c:pt idx="711">
                  <c:v>41201</c:v>
                </c:pt>
                <c:pt idx="712">
                  <c:v>41200</c:v>
                </c:pt>
                <c:pt idx="713">
                  <c:v>41199</c:v>
                </c:pt>
                <c:pt idx="714">
                  <c:v>41198</c:v>
                </c:pt>
                <c:pt idx="715">
                  <c:v>41197</c:v>
                </c:pt>
                <c:pt idx="716">
                  <c:v>41196</c:v>
                </c:pt>
                <c:pt idx="717">
                  <c:v>41195</c:v>
                </c:pt>
                <c:pt idx="718">
                  <c:v>41194</c:v>
                </c:pt>
                <c:pt idx="719">
                  <c:v>41193</c:v>
                </c:pt>
                <c:pt idx="720">
                  <c:v>41192</c:v>
                </c:pt>
                <c:pt idx="721">
                  <c:v>41191</c:v>
                </c:pt>
                <c:pt idx="722">
                  <c:v>41190</c:v>
                </c:pt>
                <c:pt idx="723">
                  <c:v>41189</c:v>
                </c:pt>
                <c:pt idx="724">
                  <c:v>41188</c:v>
                </c:pt>
                <c:pt idx="725">
                  <c:v>41187</c:v>
                </c:pt>
                <c:pt idx="726">
                  <c:v>41186</c:v>
                </c:pt>
                <c:pt idx="727">
                  <c:v>41185</c:v>
                </c:pt>
                <c:pt idx="728">
                  <c:v>41184</c:v>
                </c:pt>
                <c:pt idx="729">
                  <c:v>41183</c:v>
                </c:pt>
                <c:pt idx="730">
                  <c:v>41182</c:v>
                </c:pt>
                <c:pt idx="731">
                  <c:v>41181</c:v>
                </c:pt>
                <c:pt idx="732">
                  <c:v>41180</c:v>
                </c:pt>
                <c:pt idx="733">
                  <c:v>41179</c:v>
                </c:pt>
                <c:pt idx="734">
                  <c:v>41178</c:v>
                </c:pt>
                <c:pt idx="735">
                  <c:v>41177</c:v>
                </c:pt>
                <c:pt idx="736">
                  <c:v>41176</c:v>
                </c:pt>
                <c:pt idx="737">
                  <c:v>41175</c:v>
                </c:pt>
                <c:pt idx="738">
                  <c:v>41174</c:v>
                </c:pt>
                <c:pt idx="739">
                  <c:v>41173</c:v>
                </c:pt>
                <c:pt idx="740">
                  <c:v>41172</c:v>
                </c:pt>
                <c:pt idx="741">
                  <c:v>41171</c:v>
                </c:pt>
                <c:pt idx="742">
                  <c:v>41170</c:v>
                </c:pt>
                <c:pt idx="743">
                  <c:v>41169</c:v>
                </c:pt>
                <c:pt idx="744">
                  <c:v>41168</c:v>
                </c:pt>
                <c:pt idx="745">
                  <c:v>41167</c:v>
                </c:pt>
                <c:pt idx="746">
                  <c:v>41166</c:v>
                </c:pt>
                <c:pt idx="747">
                  <c:v>41165</c:v>
                </c:pt>
                <c:pt idx="748">
                  <c:v>41164</c:v>
                </c:pt>
                <c:pt idx="749">
                  <c:v>41163</c:v>
                </c:pt>
                <c:pt idx="750">
                  <c:v>41162</c:v>
                </c:pt>
                <c:pt idx="751">
                  <c:v>41161</c:v>
                </c:pt>
                <c:pt idx="752">
                  <c:v>41160</c:v>
                </c:pt>
                <c:pt idx="753">
                  <c:v>41159</c:v>
                </c:pt>
                <c:pt idx="754">
                  <c:v>41158</c:v>
                </c:pt>
                <c:pt idx="755">
                  <c:v>41157</c:v>
                </c:pt>
                <c:pt idx="756">
                  <c:v>41156</c:v>
                </c:pt>
                <c:pt idx="757">
                  <c:v>41155</c:v>
                </c:pt>
                <c:pt idx="758">
                  <c:v>41154</c:v>
                </c:pt>
                <c:pt idx="759">
                  <c:v>41153</c:v>
                </c:pt>
                <c:pt idx="760">
                  <c:v>41152</c:v>
                </c:pt>
                <c:pt idx="761">
                  <c:v>41151</c:v>
                </c:pt>
                <c:pt idx="762">
                  <c:v>41150</c:v>
                </c:pt>
                <c:pt idx="763">
                  <c:v>41149</c:v>
                </c:pt>
                <c:pt idx="764">
                  <c:v>41148</c:v>
                </c:pt>
                <c:pt idx="765">
                  <c:v>41147</c:v>
                </c:pt>
                <c:pt idx="766">
                  <c:v>41146</c:v>
                </c:pt>
                <c:pt idx="767">
                  <c:v>41145</c:v>
                </c:pt>
                <c:pt idx="768">
                  <c:v>41144</c:v>
                </c:pt>
                <c:pt idx="769">
                  <c:v>41143</c:v>
                </c:pt>
                <c:pt idx="770">
                  <c:v>41142</c:v>
                </c:pt>
                <c:pt idx="771">
                  <c:v>41141</c:v>
                </c:pt>
                <c:pt idx="772">
                  <c:v>41140</c:v>
                </c:pt>
                <c:pt idx="773">
                  <c:v>41139</c:v>
                </c:pt>
                <c:pt idx="774">
                  <c:v>41138</c:v>
                </c:pt>
                <c:pt idx="775">
                  <c:v>41137</c:v>
                </c:pt>
                <c:pt idx="776">
                  <c:v>41136</c:v>
                </c:pt>
                <c:pt idx="777">
                  <c:v>41135</c:v>
                </c:pt>
                <c:pt idx="778">
                  <c:v>41134</c:v>
                </c:pt>
                <c:pt idx="779">
                  <c:v>41133</c:v>
                </c:pt>
                <c:pt idx="780">
                  <c:v>41132</c:v>
                </c:pt>
                <c:pt idx="781">
                  <c:v>41131</c:v>
                </c:pt>
                <c:pt idx="782">
                  <c:v>41130</c:v>
                </c:pt>
                <c:pt idx="783">
                  <c:v>41129</c:v>
                </c:pt>
                <c:pt idx="784">
                  <c:v>41128</c:v>
                </c:pt>
                <c:pt idx="785">
                  <c:v>41127</c:v>
                </c:pt>
                <c:pt idx="786">
                  <c:v>41126</c:v>
                </c:pt>
                <c:pt idx="787">
                  <c:v>41125</c:v>
                </c:pt>
                <c:pt idx="788">
                  <c:v>41124</c:v>
                </c:pt>
                <c:pt idx="789">
                  <c:v>41123</c:v>
                </c:pt>
                <c:pt idx="790">
                  <c:v>41122</c:v>
                </c:pt>
                <c:pt idx="791">
                  <c:v>41121</c:v>
                </c:pt>
                <c:pt idx="792">
                  <c:v>41120</c:v>
                </c:pt>
                <c:pt idx="793">
                  <c:v>41119</c:v>
                </c:pt>
                <c:pt idx="794">
                  <c:v>41118</c:v>
                </c:pt>
                <c:pt idx="795">
                  <c:v>41117</c:v>
                </c:pt>
                <c:pt idx="796">
                  <c:v>41116</c:v>
                </c:pt>
                <c:pt idx="797">
                  <c:v>41115</c:v>
                </c:pt>
                <c:pt idx="798">
                  <c:v>41114</c:v>
                </c:pt>
                <c:pt idx="799">
                  <c:v>41113</c:v>
                </c:pt>
                <c:pt idx="800">
                  <c:v>41112</c:v>
                </c:pt>
                <c:pt idx="801">
                  <c:v>41111</c:v>
                </c:pt>
                <c:pt idx="802">
                  <c:v>41110</c:v>
                </c:pt>
                <c:pt idx="803">
                  <c:v>41109</c:v>
                </c:pt>
                <c:pt idx="804">
                  <c:v>41108</c:v>
                </c:pt>
                <c:pt idx="805">
                  <c:v>41107</c:v>
                </c:pt>
                <c:pt idx="806">
                  <c:v>41106</c:v>
                </c:pt>
                <c:pt idx="807">
                  <c:v>41105</c:v>
                </c:pt>
                <c:pt idx="808">
                  <c:v>41104</c:v>
                </c:pt>
                <c:pt idx="809">
                  <c:v>41103</c:v>
                </c:pt>
                <c:pt idx="810">
                  <c:v>41102</c:v>
                </c:pt>
                <c:pt idx="811">
                  <c:v>41101</c:v>
                </c:pt>
                <c:pt idx="812">
                  <c:v>41100</c:v>
                </c:pt>
                <c:pt idx="813">
                  <c:v>41099</c:v>
                </c:pt>
                <c:pt idx="814">
                  <c:v>41098</c:v>
                </c:pt>
                <c:pt idx="815">
                  <c:v>41097</c:v>
                </c:pt>
                <c:pt idx="816">
                  <c:v>41096</c:v>
                </c:pt>
                <c:pt idx="817">
                  <c:v>41095</c:v>
                </c:pt>
                <c:pt idx="818">
                  <c:v>41094</c:v>
                </c:pt>
                <c:pt idx="819">
                  <c:v>41093</c:v>
                </c:pt>
                <c:pt idx="820">
                  <c:v>41092</c:v>
                </c:pt>
                <c:pt idx="821">
                  <c:v>41091</c:v>
                </c:pt>
                <c:pt idx="822">
                  <c:v>41090</c:v>
                </c:pt>
                <c:pt idx="823">
                  <c:v>41089</c:v>
                </c:pt>
                <c:pt idx="824">
                  <c:v>41088</c:v>
                </c:pt>
                <c:pt idx="825">
                  <c:v>41087</c:v>
                </c:pt>
                <c:pt idx="826">
                  <c:v>41086</c:v>
                </c:pt>
                <c:pt idx="827">
                  <c:v>41085</c:v>
                </c:pt>
                <c:pt idx="828">
                  <c:v>41084</c:v>
                </c:pt>
                <c:pt idx="829">
                  <c:v>41083</c:v>
                </c:pt>
                <c:pt idx="830">
                  <c:v>41082</c:v>
                </c:pt>
                <c:pt idx="831">
                  <c:v>41081</c:v>
                </c:pt>
                <c:pt idx="832">
                  <c:v>41080</c:v>
                </c:pt>
                <c:pt idx="833">
                  <c:v>41079</c:v>
                </c:pt>
                <c:pt idx="834">
                  <c:v>41078</c:v>
                </c:pt>
                <c:pt idx="835">
                  <c:v>41077</c:v>
                </c:pt>
                <c:pt idx="836">
                  <c:v>41076</c:v>
                </c:pt>
                <c:pt idx="837">
                  <c:v>41075</c:v>
                </c:pt>
                <c:pt idx="838">
                  <c:v>41074</c:v>
                </c:pt>
                <c:pt idx="839">
                  <c:v>41073</c:v>
                </c:pt>
                <c:pt idx="840">
                  <c:v>41072</c:v>
                </c:pt>
                <c:pt idx="841">
                  <c:v>41071</c:v>
                </c:pt>
                <c:pt idx="842">
                  <c:v>41070</c:v>
                </c:pt>
                <c:pt idx="843">
                  <c:v>41069</c:v>
                </c:pt>
                <c:pt idx="844">
                  <c:v>41068</c:v>
                </c:pt>
                <c:pt idx="845">
                  <c:v>41067</c:v>
                </c:pt>
                <c:pt idx="846">
                  <c:v>41066</c:v>
                </c:pt>
                <c:pt idx="847">
                  <c:v>41065</c:v>
                </c:pt>
                <c:pt idx="848">
                  <c:v>41064</c:v>
                </c:pt>
                <c:pt idx="849">
                  <c:v>41063</c:v>
                </c:pt>
                <c:pt idx="850">
                  <c:v>41062</c:v>
                </c:pt>
                <c:pt idx="851">
                  <c:v>41061</c:v>
                </c:pt>
                <c:pt idx="852">
                  <c:v>41060</c:v>
                </c:pt>
                <c:pt idx="853">
                  <c:v>41059</c:v>
                </c:pt>
                <c:pt idx="854">
                  <c:v>41058</c:v>
                </c:pt>
                <c:pt idx="855">
                  <c:v>41057</c:v>
                </c:pt>
                <c:pt idx="856">
                  <c:v>41056</c:v>
                </c:pt>
                <c:pt idx="857">
                  <c:v>41055</c:v>
                </c:pt>
                <c:pt idx="858">
                  <c:v>41054</c:v>
                </c:pt>
                <c:pt idx="859">
                  <c:v>41053</c:v>
                </c:pt>
                <c:pt idx="860">
                  <c:v>41052</c:v>
                </c:pt>
                <c:pt idx="861">
                  <c:v>41051</c:v>
                </c:pt>
                <c:pt idx="862">
                  <c:v>41050</c:v>
                </c:pt>
                <c:pt idx="863">
                  <c:v>41049</c:v>
                </c:pt>
                <c:pt idx="864">
                  <c:v>41048</c:v>
                </c:pt>
                <c:pt idx="865">
                  <c:v>41047</c:v>
                </c:pt>
                <c:pt idx="866">
                  <c:v>41046</c:v>
                </c:pt>
                <c:pt idx="867">
                  <c:v>41045</c:v>
                </c:pt>
                <c:pt idx="868">
                  <c:v>41044</c:v>
                </c:pt>
                <c:pt idx="869">
                  <c:v>41043</c:v>
                </c:pt>
                <c:pt idx="870">
                  <c:v>41042</c:v>
                </c:pt>
                <c:pt idx="871">
                  <c:v>41041</c:v>
                </c:pt>
                <c:pt idx="872">
                  <c:v>41040</c:v>
                </c:pt>
                <c:pt idx="873">
                  <c:v>41039</c:v>
                </c:pt>
                <c:pt idx="874">
                  <c:v>41038</c:v>
                </c:pt>
                <c:pt idx="875">
                  <c:v>41037</c:v>
                </c:pt>
                <c:pt idx="876">
                  <c:v>41036</c:v>
                </c:pt>
                <c:pt idx="877">
                  <c:v>41035</c:v>
                </c:pt>
                <c:pt idx="878">
                  <c:v>41034</c:v>
                </c:pt>
                <c:pt idx="879">
                  <c:v>41033</c:v>
                </c:pt>
                <c:pt idx="880">
                  <c:v>41032</c:v>
                </c:pt>
                <c:pt idx="881">
                  <c:v>41031</c:v>
                </c:pt>
                <c:pt idx="882">
                  <c:v>41030</c:v>
                </c:pt>
                <c:pt idx="883">
                  <c:v>41029</c:v>
                </c:pt>
                <c:pt idx="884">
                  <c:v>41028</c:v>
                </c:pt>
                <c:pt idx="885">
                  <c:v>41027</c:v>
                </c:pt>
                <c:pt idx="886">
                  <c:v>41026</c:v>
                </c:pt>
                <c:pt idx="887">
                  <c:v>41025</c:v>
                </c:pt>
                <c:pt idx="888">
                  <c:v>41024</c:v>
                </c:pt>
                <c:pt idx="889">
                  <c:v>41023</c:v>
                </c:pt>
                <c:pt idx="890">
                  <c:v>41022</c:v>
                </c:pt>
                <c:pt idx="891">
                  <c:v>41021</c:v>
                </c:pt>
                <c:pt idx="892">
                  <c:v>41020</c:v>
                </c:pt>
                <c:pt idx="893">
                  <c:v>41019</c:v>
                </c:pt>
                <c:pt idx="894">
                  <c:v>41018</c:v>
                </c:pt>
                <c:pt idx="895">
                  <c:v>41017</c:v>
                </c:pt>
                <c:pt idx="896">
                  <c:v>41016</c:v>
                </c:pt>
                <c:pt idx="897">
                  <c:v>41015</c:v>
                </c:pt>
                <c:pt idx="898">
                  <c:v>41014</c:v>
                </c:pt>
                <c:pt idx="899">
                  <c:v>41013</c:v>
                </c:pt>
                <c:pt idx="900">
                  <c:v>41012</c:v>
                </c:pt>
                <c:pt idx="901">
                  <c:v>41011</c:v>
                </c:pt>
                <c:pt idx="902">
                  <c:v>41010</c:v>
                </c:pt>
                <c:pt idx="903">
                  <c:v>41009</c:v>
                </c:pt>
                <c:pt idx="904">
                  <c:v>41008</c:v>
                </c:pt>
                <c:pt idx="905">
                  <c:v>41007</c:v>
                </c:pt>
                <c:pt idx="906">
                  <c:v>41006</c:v>
                </c:pt>
                <c:pt idx="907">
                  <c:v>41005</c:v>
                </c:pt>
                <c:pt idx="908">
                  <c:v>41004</c:v>
                </c:pt>
                <c:pt idx="909">
                  <c:v>41003</c:v>
                </c:pt>
                <c:pt idx="910">
                  <c:v>41002</c:v>
                </c:pt>
                <c:pt idx="911">
                  <c:v>41001</c:v>
                </c:pt>
                <c:pt idx="912">
                  <c:v>41000</c:v>
                </c:pt>
                <c:pt idx="913">
                  <c:v>40999</c:v>
                </c:pt>
                <c:pt idx="914">
                  <c:v>40998</c:v>
                </c:pt>
                <c:pt idx="915">
                  <c:v>40997</c:v>
                </c:pt>
                <c:pt idx="916">
                  <c:v>40996</c:v>
                </c:pt>
                <c:pt idx="917">
                  <c:v>40995</c:v>
                </c:pt>
                <c:pt idx="918">
                  <c:v>40994</c:v>
                </c:pt>
                <c:pt idx="919">
                  <c:v>40993</c:v>
                </c:pt>
                <c:pt idx="920">
                  <c:v>40992</c:v>
                </c:pt>
                <c:pt idx="921">
                  <c:v>40991</c:v>
                </c:pt>
                <c:pt idx="922">
                  <c:v>40990</c:v>
                </c:pt>
                <c:pt idx="923">
                  <c:v>40989</c:v>
                </c:pt>
                <c:pt idx="924">
                  <c:v>40988</c:v>
                </c:pt>
                <c:pt idx="925">
                  <c:v>40987</c:v>
                </c:pt>
                <c:pt idx="926">
                  <c:v>40986</c:v>
                </c:pt>
                <c:pt idx="927">
                  <c:v>40985</c:v>
                </c:pt>
                <c:pt idx="928">
                  <c:v>40984</c:v>
                </c:pt>
                <c:pt idx="929">
                  <c:v>40983</c:v>
                </c:pt>
                <c:pt idx="930">
                  <c:v>40982</c:v>
                </c:pt>
                <c:pt idx="931">
                  <c:v>40981</c:v>
                </c:pt>
                <c:pt idx="932">
                  <c:v>40980</c:v>
                </c:pt>
                <c:pt idx="933">
                  <c:v>40979</c:v>
                </c:pt>
                <c:pt idx="934">
                  <c:v>40978</c:v>
                </c:pt>
                <c:pt idx="935">
                  <c:v>40977</c:v>
                </c:pt>
                <c:pt idx="936">
                  <c:v>40976</c:v>
                </c:pt>
                <c:pt idx="937">
                  <c:v>40975</c:v>
                </c:pt>
                <c:pt idx="938">
                  <c:v>40974</c:v>
                </c:pt>
                <c:pt idx="939">
                  <c:v>40973</c:v>
                </c:pt>
                <c:pt idx="940">
                  <c:v>40972</c:v>
                </c:pt>
                <c:pt idx="941">
                  <c:v>40971</c:v>
                </c:pt>
                <c:pt idx="942">
                  <c:v>40970</c:v>
                </c:pt>
                <c:pt idx="943">
                  <c:v>40969</c:v>
                </c:pt>
                <c:pt idx="944">
                  <c:v>40968</c:v>
                </c:pt>
                <c:pt idx="945">
                  <c:v>40967</c:v>
                </c:pt>
                <c:pt idx="946">
                  <c:v>40966</c:v>
                </c:pt>
                <c:pt idx="947">
                  <c:v>40965</c:v>
                </c:pt>
                <c:pt idx="948">
                  <c:v>40964</c:v>
                </c:pt>
                <c:pt idx="949">
                  <c:v>40963</c:v>
                </c:pt>
                <c:pt idx="950">
                  <c:v>40962</c:v>
                </c:pt>
                <c:pt idx="951">
                  <c:v>40961</c:v>
                </c:pt>
                <c:pt idx="952">
                  <c:v>40960</c:v>
                </c:pt>
                <c:pt idx="953">
                  <c:v>40959</c:v>
                </c:pt>
                <c:pt idx="954">
                  <c:v>40958</c:v>
                </c:pt>
                <c:pt idx="955">
                  <c:v>40957</c:v>
                </c:pt>
                <c:pt idx="956">
                  <c:v>40956</c:v>
                </c:pt>
                <c:pt idx="957">
                  <c:v>40955</c:v>
                </c:pt>
                <c:pt idx="958">
                  <c:v>40954</c:v>
                </c:pt>
                <c:pt idx="959">
                  <c:v>40953</c:v>
                </c:pt>
                <c:pt idx="960">
                  <c:v>40952</c:v>
                </c:pt>
                <c:pt idx="961">
                  <c:v>40951</c:v>
                </c:pt>
                <c:pt idx="962">
                  <c:v>40950</c:v>
                </c:pt>
                <c:pt idx="963">
                  <c:v>40949</c:v>
                </c:pt>
                <c:pt idx="964">
                  <c:v>40948</c:v>
                </c:pt>
                <c:pt idx="965">
                  <c:v>40947</c:v>
                </c:pt>
                <c:pt idx="966">
                  <c:v>40946</c:v>
                </c:pt>
                <c:pt idx="967">
                  <c:v>40945</c:v>
                </c:pt>
                <c:pt idx="968">
                  <c:v>40944</c:v>
                </c:pt>
                <c:pt idx="969">
                  <c:v>40943</c:v>
                </c:pt>
                <c:pt idx="970">
                  <c:v>40942</c:v>
                </c:pt>
                <c:pt idx="971">
                  <c:v>40941</c:v>
                </c:pt>
                <c:pt idx="972">
                  <c:v>40940</c:v>
                </c:pt>
                <c:pt idx="973">
                  <c:v>40939</c:v>
                </c:pt>
                <c:pt idx="974">
                  <c:v>40938</c:v>
                </c:pt>
                <c:pt idx="975">
                  <c:v>40937</c:v>
                </c:pt>
                <c:pt idx="976">
                  <c:v>40936</c:v>
                </c:pt>
                <c:pt idx="977">
                  <c:v>40935</c:v>
                </c:pt>
                <c:pt idx="978">
                  <c:v>40934</c:v>
                </c:pt>
                <c:pt idx="979">
                  <c:v>40933</c:v>
                </c:pt>
                <c:pt idx="980">
                  <c:v>40932</c:v>
                </c:pt>
                <c:pt idx="981">
                  <c:v>40931</c:v>
                </c:pt>
                <c:pt idx="982">
                  <c:v>40930</c:v>
                </c:pt>
                <c:pt idx="983">
                  <c:v>40929</c:v>
                </c:pt>
                <c:pt idx="984">
                  <c:v>40928</c:v>
                </c:pt>
                <c:pt idx="985">
                  <c:v>40927</c:v>
                </c:pt>
                <c:pt idx="986">
                  <c:v>40926</c:v>
                </c:pt>
                <c:pt idx="987">
                  <c:v>40925</c:v>
                </c:pt>
                <c:pt idx="988">
                  <c:v>40924</c:v>
                </c:pt>
                <c:pt idx="989">
                  <c:v>40923</c:v>
                </c:pt>
                <c:pt idx="990">
                  <c:v>40922</c:v>
                </c:pt>
                <c:pt idx="991">
                  <c:v>40921</c:v>
                </c:pt>
                <c:pt idx="992">
                  <c:v>40920</c:v>
                </c:pt>
                <c:pt idx="993">
                  <c:v>40919</c:v>
                </c:pt>
                <c:pt idx="994">
                  <c:v>40918</c:v>
                </c:pt>
                <c:pt idx="995">
                  <c:v>40917</c:v>
                </c:pt>
                <c:pt idx="996">
                  <c:v>40916</c:v>
                </c:pt>
                <c:pt idx="997">
                  <c:v>40915</c:v>
                </c:pt>
                <c:pt idx="998">
                  <c:v>40914</c:v>
                </c:pt>
                <c:pt idx="999">
                  <c:v>40913</c:v>
                </c:pt>
                <c:pt idx="1000">
                  <c:v>40912</c:v>
                </c:pt>
                <c:pt idx="1001">
                  <c:v>40911</c:v>
                </c:pt>
                <c:pt idx="1002">
                  <c:v>40910</c:v>
                </c:pt>
                <c:pt idx="1003">
                  <c:v>40909</c:v>
                </c:pt>
                <c:pt idx="1004">
                  <c:v>40908</c:v>
                </c:pt>
                <c:pt idx="1005">
                  <c:v>40907</c:v>
                </c:pt>
                <c:pt idx="1006">
                  <c:v>40906</c:v>
                </c:pt>
                <c:pt idx="1007">
                  <c:v>40905</c:v>
                </c:pt>
                <c:pt idx="1008">
                  <c:v>40904</c:v>
                </c:pt>
                <c:pt idx="1009">
                  <c:v>40903</c:v>
                </c:pt>
                <c:pt idx="1010">
                  <c:v>40902</c:v>
                </c:pt>
                <c:pt idx="1011">
                  <c:v>40901</c:v>
                </c:pt>
                <c:pt idx="1012">
                  <c:v>40900</c:v>
                </c:pt>
                <c:pt idx="1013">
                  <c:v>40899</c:v>
                </c:pt>
                <c:pt idx="1014">
                  <c:v>40898</c:v>
                </c:pt>
                <c:pt idx="1015">
                  <c:v>40897</c:v>
                </c:pt>
                <c:pt idx="1016">
                  <c:v>40896</c:v>
                </c:pt>
                <c:pt idx="1017">
                  <c:v>40895</c:v>
                </c:pt>
                <c:pt idx="1018">
                  <c:v>40894</c:v>
                </c:pt>
                <c:pt idx="1019">
                  <c:v>40893</c:v>
                </c:pt>
                <c:pt idx="1020">
                  <c:v>40892</c:v>
                </c:pt>
                <c:pt idx="1021">
                  <c:v>40891</c:v>
                </c:pt>
                <c:pt idx="1022">
                  <c:v>40890</c:v>
                </c:pt>
                <c:pt idx="1023">
                  <c:v>40889</c:v>
                </c:pt>
                <c:pt idx="1024">
                  <c:v>40888</c:v>
                </c:pt>
                <c:pt idx="1025">
                  <c:v>40887</c:v>
                </c:pt>
                <c:pt idx="1026">
                  <c:v>40886</c:v>
                </c:pt>
                <c:pt idx="1027">
                  <c:v>40885</c:v>
                </c:pt>
                <c:pt idx="1028">
                  <c:v>40884</c:v>
                </c:pt>
                <c:pt idx="1029">
                  <c:v>40883</c:v>
                </c:pt>
                <c:pt idx="1030">
                  <c:v>40882</c:v>
                </c:pt>
                <c:pt idx="1031">
                  <c:v>40881</c:v>
                </c:pt>
                <c:pt idx="1032">
                  <c:v>40880</c:v>
                </c:pt>
                <c:pt idx="1033">
                  <c:v>40879</c:v>
                </c:pt>
                <c:pt idx="1034">
                  <c:v>40878</c:v>
                </c:pt>
                <c:pt idx="1035">
                  <c:v>40877</c:v>
                </c:pt>
                <c:pt idx="1036">
                  <c:v>40876</c:v>
                </c:pt>
                <c:pt idx="1037">
                  <c:v>40875</c:v>
                </c:pt>
                <c:pt idx="1038">
                  <c:v>40874</c:v>
                </c:pt>
                <c:pt idx="1039">
                  <c:v>40873</c:v>
                </c:pt>
                <c:pt idx="1040">
                  <c:v>40872</c:v>
                </c:pt>
                <c:pt idx="1041">
                  <c:v>40871</c:v>
                </c:pt>
                <c:pt idx="1042">
                  <c:v>40870</c:v>
                </c:pt>
                <c:pt idx="1043">
                  <c:v>40869</c:v>
                </c:pt>
                <c:pt idx="1044">
                  <c:v>40868</c:v>
                </c:pt>
                <c:pt idx="1045">
                  <c:v>40867</c:v>
                </c:pt>
                <c:pt idx="1046">
                  <c:v>40866</c:v>
                </c:pt>
                <c:pt idx="1047">
                  <c:v>40865</c:v>
                </c:pt>
                <c:pt idx="1048">
                  <c:v>40864</c:v>
                </c:pt>
                <c:pt idx="1049">
                  <c:v>40863</c:v>
                </c:pt>
                <c:pt idx="1050">
                  <c:v>40862</c:v>
                </c:pt>
                <c:pt idx="1051">
                  <c:v>40861</c:v>
                </c:pt>
                <c:pt idx="1052">
                  <c:v>40860</c:v>
                </c:pt>
                <c:pt idx="1053">
                  <c:v>40859</c:v>
                </c:pt>
                <c:pt idx="1054">
                  <c:v>40858</c:v>
                </c:pt>
                <c:pt idx="1055">
                  <c:v>40857</c:v>
                </c:pt>
                <c:pt idx="1056">
                  <c:v>40856</c:v>
                </c:pt>
                <c:pt idx="1057">
                  <c:v>40855</c:v>
                </c:pt>
                <c:pt idx="1058">
                  <c:v>40854</c:v>
                </c:pt>
                <c:pt idx="1059">
                  <c:v>40853</c:v>
                </c:pt>
                <c:pt idx="1060">
                  <c:v>40852</c:v>
                </c:pt>
                <c:pt idx="1061">
                  <c:v>40851</c:v>
                </c:pt>
                <c:pt idx="1062">
                  <c:v>40850</c:v>
                </c:pt>
                <c:pt idx="1063">
                  <c:v>40849</c:v>
                </c:pt>
                <c:pt idx="1064">
                  <c:v>40848</c:v>
                </c:pt>
                <c:pt idx="1065">
                  <c:v>40847</c:v>
                </c:pt>
                <c:pt idx="1066">
                  <c:v>40846</c:v>
                </c:pt>
                <c:pt idx="1067">
                  <c:v>40845</c:v>
                </c:pt>
                <c:pt idx="1068">
                  <c:v>40844</c:v>
                </c:pt>
                <c:pt idx="1069">
                  <c:v>40843</c:v>
                </c:pt>
                <c:pt idx="1070">
                  <c:v>40842</c:v>
                </c:pt>
                <c:pt idx="1071">
                  <c:v>40841</c:v>
                </c:pt>
                <c:pt idx="1072">
                  <c:v>40840</c:v>
                </c:pt>
                <c:pt idx="1073">
                  <c:v>40839</c:v>
                </c:pt>
                <c:pt idx="1074">
                  <c:v>40838</c:v>
                </c:pt>
                <c:pt idx="1075">
                  <c:v>40837</c:v>
                </c:pt>
                <c:pt idx="1076">
                  <c:v>40836</c:v>
                </c:pt>
                <c:pt idx="1077">
                  <c:v>40835</c:v>
                </c:pt>
                <c:pt idx="1078">
                  <c:v>40834</c:v>
                </c:pt>
                <c:pt idx="1079">
                  <c:v>40833</c:v>
                </c:pt>
                <c:pt idx="1080">
                  <c:v>40832</c:v>
                </c:pt>
                <c:pt idx="1081">
                  <c:v>40831</c:v>
                </c:pt>
                <c:pt idx="1082">
                  <c:v>40830</c:v>
                </c:pt>
                <c:pt idx="1083">
                  <c:v>40829</c:v>
                </c:pt>
                <c:pt idx="1084">
                  <c:v>40828</c:v>
                </c:pt>
                <c:pt idx="1085">
                  <c:v>40827</c:v>
                </c:pt>
                <c:pt idx="1086">
                  <c:v>40826</c:v>
                </c:pt>
                <c:pt idx="1087">
                  <c:v>40825</c:v>
                </c:pt>
                <c:pt idx="1088">
                  <c:v>40824</c:v>
                </c:pt>
                <c:pt idx="1089">
                  <c:v>40823</c:v>
                </c:pt>
                <c:pt idx="1090">
                  <c:v>40822</c:v>
                </c:pt>
                <c:pt idx="1091">
                  <c:v>40821</c:v>
                </c:pt>
                <c:pt idx="1092">
                  <c:v>40820</c:v>
                </c:pt>
                <c:pt idx="1093">
                  <c:v>40819</c:v>
                </c:pt>
                <c:pt idx="1094">
                  <c:v>40818</c:v>
                </c:pt>
                <c:pt idx="1095">
                  <c:v>40817</c:v>
                </c:pt>
                <c:pt idx="1096">
                  <c:v>40816</c:v>
                </c:pt>
                <c:pt idx="1097">
                  <c:v>40815</c:v>
                </c:pt>
                <c:pt idx="1098">
                  <c:v>40814</c:v>
                </c:pt>
                <c:pt idx="1099">
                  <c:v>40813</c:v>
                </c:pt>
                <c:pt idx="1100">
                  <c:v>40812</c:v>
                </c:pt>
                <c:pt idx="1101">
                  <c:v>40811</c:v>
                </c:pt>
                <c:pt idx="1102">
                  <c:v>40810</c:v>
                </c:pt>
                <c:pt idx="1103">
                  <c:v>40809</c:v>
                </c:pt>
                <c:pt idx="1104">
                  <c:v>40808</c:v>
                </c:pt>
                <c:pt idx="1105">
                  <c:v>40807</c:v>
                </c:pt>
                <c:pt idx="1106">
                  <c:v>40806</c:v>
                </c:pt>
                <c:pt idx="1107">
                  <c:v>40805</c:v>
                </c:pt>
                <c:pt idx="1108">
                  <c:v>40804</c:v>
                </c:pt>
                <c:pt idx="1109">
                  <c:v>40803</c:v>
                </c:pt>
                <c:pt idx="1110">
                  <c:v>40802</c:v>
                </c:pt>
                <c:pt idx="1111">
                  <c:v>40801</c:v>
                </c:pt>
                <c:pt idx="1112">
                  <c:v>40800</c:v>
                </c:pt>
                <c:pt idx="1113">
                  <c:v>40799</c:v>
                </c:pt>
                <c:pt idx="1114">
                  <c:v>40798</c:v>
                </c:pt>
                <c:pt idx="1115">
                  <c:v>40797</c:v>
                </c:pt>
                <c:pt idx="1116">
                  <c:v>40796</c:v>
                </c:pt>
                <c:pt idx="1117">
                  <c:v>40795</c:v>
                </c:pt>
                <c:pt idx="1118">
                  <c:v>40794</c:v>
                </c:pt>
                <c:pt idx="1119">
                  <c:v>40793</c:v>
                </c:pt>
                <c:pt idx="1120">
                  <c:v>40792</c:v>
                </c:pt>
                <c:pt idx="1121">
                  <c:v>40791</c:v>
                </c:pt>
                <c:pt idx="1122">
                  <c:v>40790</c:v>
                </c:pt>
                <c:pt idx="1123">
                  <c:v>40789</c:v>
                </c:pt>
                <c:pt idx="1124">
                  <c:v>40788</c:v>
                </c:pt>
                <c:pt idx="1125">
                  <c:v>40787</c:v>
                </c:pt>
                <c:pt idx="1126">
                  <c:v>40786</c:v>
                </c:pt>
                <c:pt idx="1127">
                  <c:v>40785</c:v>
                </c:pt>
                <c:pt idx="1128">
                  <c:v>40784</c:v>
                </c:pt>
                <c:pt idx="1129">
                  <c:v>40783</c:v>
                </c:pt>
                <c:pt idx="1130">
                  <c:v>40782</c:v>
                </c:pt>
                <c:pt idx="1131">
                  <c:v>40781</c:v>
                </c:pt>
                <c:pt idx="1132">
                  <c:v>40780</c:v>
                </c:pt>
                <c:pt idx="1133">
                  <c:v>40779</c:v>
                </c:pt>
                <c:pt idx="1134">
                  <c:v>40778</c:v>
                </c:pt>
                <c:pt idx="1135">
                  <c:v>40777</c:v>
                </c:pt>
                <c:pt idx="1136">
                  <c:v>40776</c:v>
                </c:pt>
                <c:pt idx="1137">
                  <c:v>40775</c:v>
                </c:pt>
                <c:pt idx="1138">
                  <c:v>40774</c:v>
                </c:pt>
                <c:pt idx="1139">
                  <c:v>40773</c:v>
                </c:pt>
                <c:pt idx="1140">
                  <c:v>40772</c:v>
                </c:pt>
                <c:pt idx="1141">
                  <c:v>40771</c:v>
                </c:pt>
                <c:pt idx="1142">
                  <c:v>40770</c:v>
                </c:pt>
                <c:pt idx="1143">
                  <c:v>40769</c:v>
                </c:pt>
                <c:pt idx="1144">
                  <c:v>40768</c:v>
                </c:pt>
                <c:pt idx="1145">
                  <c:v>40767</c:v>
                </c:pt>
                <c:pt idx="1146">
                  <c:v>40766</c:v>
                </c:pt>
                <c:pt idx="1147">
                  <c:v>40765</c:v>
                </c:pt>
                <c:pt idx="1148">
                  <c:v>40764</c:v>
                </c:pt>
                <c:pt idx="1149">
                  <c:v>40763</c:v>
                </c:pt>
                <c:pt idx="1150">
                  <c:v>40762</c:v>
                </c:pt>
                <c:pt idx="1151">
                  <c:v>40761</c:v>
                </c:pt>
                <c:pt idx="1152">
                  <c:v>40760</c:v>
                </c:pt>
                <c:pt idx="1153">
                  <c:v>40759</c:v>
                </c:pt>
                <c:pt idx="1154">
                  <c:v>40758</c:v>
                </c:pt>
                <c:pt idx="1155">
                  <c:v>40757</c:v>
                </c:pt>
                <c:pt idx="1156">
                  <c:v>40756</c:v>
                </c:pt>
                <c:pt idx="1157">
                  <c:v>40755</c:v>
                </c:pt>
                <c:pt idx="1158">
                  <c:v>40754</c:v>
                </c:pt>
                <c:pt idx="1159">
                  <c:v>40753</c:v>
                </c:pt>
                <c:pt idx="1160">
                  <c:v>40752</c:v>
                </c:pt>
                <c:pt idx="1161">
                  <c:v>40751</c:v>
                </c:pt>
                <c:pt idx="1162">
                  <c:v>40750</c:v>
                </c:pt>
                <c:pt idx="1163">
                  <c:v>40749</c:v>
                </c:pt>
                <c:pt idx="1164">
                  <c:v>40748</c:v>
                </c:pt>
                <c:pt idx="1165">
                  <c:v>40747</c:v>
                </c:pt>
                <c:pt idx="1166">
                  <c:v>40746</c:v>
                </c:pt>
                <c:pt idx="1167">
                  <c:v>40745</c:v>
                </c:pt>
                <c:pt idx="1168">
                  <c:v>40744</c:v>
                </c:pt>
                <c:pt idx="1169">
                  <c:v>40743</c:v>
                </c:pt>
                <c:pt idx="1170">
                  <c:v>40742</c:v>
                </c:pt>
                <c:pt idx="1171">
                  <c:v>40741</c:v>
                </c:pt>
                <c:pt idx="1172">
                  <c:v>40740</c:v>
                </c:pt>
                <c:pt idx="1173">
                  <c:v>40739</c:v>
                </c:pt>
                <c:pt idx="1174">
                  <c:v>40738</c:v>
                </c:pt>
                <c:pt idx="1175">
                  <c:v>40737</c:v>
                </c:pt>
                <c:pt idx="1176">
                  <c:v>40736</c:v>
                </c:pt>
                <c:pt idx="1177">
                  <c:v>40735</c:v>
                </c:pt>
                <c:pt idx="1178">
                  <c:v>40734</c:v>
                </c:pt>
                <c:pt idx="1179">
                  <c:v>40733</c:v>
                </c:pt>
                <c:pt idx="1180">
                  <c:v>40732</c:v>
                </c:pt>
                <c:pt idx="1181">
                  <c:v>40731</c:v>
                </c:pt>
                <c:pt idx="1182">
                  <c:v>40730</c:v>
                </c:pt>
                <c:pt idx="1183">
                  <c:v>40729</c:v>
                </c:pt>
                <c:pt idx="1184">
                  <c:v>40728</c:v>
                </c:pt>
                <c:pt idx="1185">
                  <c:v>40727</c:v>
                </c:pt>
                <c:pt idx="1186">
                  <c:v>40726</c:v>
                </c:pt>
                <c:pt idx="1187">
                  <c:v>40725</c:v>
                </c:pt>
                <c:pt idx="1188">
                  <c:v>40724</c:v>
                </c:pt>
                <c:pt idx="1189">
                  <c:v>40723</c:v>
                </c:pt>
                <c:pt idx="1190">
                  <c:v>40722</c:v>
                </c:pt>
                <c:pt idx="1191">
                  <c:v>40721</c:v>
                </c:pt>
                <c:pt idx="1192">
                  <c:v>40720</c:v>
                </c:pt>
                <c:pt idx="1193">
                  <c:v>40719</c:v>
                </c:pt>
                <c:pt idx="1194">
                  <c:v>40718</c:v>
                </c:pt>
                <c:pt idx="1195">
                  <c:v>40717</c:v>
                </c:pt>
                <c:pt idx="1196">
                  <c:v>40716</c:v>
                </c:pt>
                <c:pt idx="1197">
                  <c:v>40715</c:v>
                </c:pt>
                <c:pt idx="1198">
                  <c:v>40714</c:v>
                </c:pt>
                <c:pt idx="1199">
                  <c:v>40713</c:v>
                </c:pt>
                <c:pt idx="1200">
                  <c:v>40712</c:v>
                </c:pt>
                <c:pt idx="1201">
                  <c:v>40711</c:v>
                </c:pt>
                <c:pt idx="1202">
                  <c:v>40710</c:v>
                </c:pt>
                <c:pt idx="1203">
                  <c:v>40709</c:v>
                </c:pt>
                <c:pt idx="1204">
                  <c:v>40708</c:v>
                </c:pt>
                <c:pt idx="1205">
                  <c:v>40707</c:v>
                </c:pt>
                <c:pt idx="1206">
                  <c:v>40706</c:v>
                </c:pt>
                <c:pt idx="1207">
                  <c:v>40705</c:v>
                </c:pt>
                <c:pt idx="1208">
                  <c:v>40704</c:v>
                </c:pt>
                <c:pt idx="1209">
                  <c:v>40703</c:v>
                </c:pt>
                <c:pt idx="1210">
                  <c:v>40702</c:v>
                </c:pt>
                <c:pt idx="1211">
                  <c:v>40701</c:v>
                </c:pt>
                <c:pt idx="1212">
                  <c:v>40700</c:v>
                </c:pt>
                <c:pt idx="1213">
                  <c:v>40699</c:v>
                </c:pt>
                <c:pt idx="1214">
                  <c:v>40698</c:v>
                </c:pt>
                <c:pt idx="1215">
                  <c:v>40697</c:v>
                </c:pt>
                <c:pt idx="1216">
                  <c:v>40696</c:v>
                </c:pt>
                <c:pt idx="1217">
                  <c:v>40695</c:v>
                </c:pt>
                <c:pt idx="1218">
                  <c:v>40694</c:v>
                </c:pt>
                <c:pt idx="1219">
                  <c:v>40693</c:v>
                </c:pt>
                <c:pt idx="1220">
                  <c:v>40692</c:v>
                </c:pt>
                <c:pt idx="1221">
                  <c:v>40691</c:v>
                </c:pt>
                <c:pt idx="1222">
                  <c:v>40690</c:v>
                </c:pt>
                <c:pt idx="1223">
                  <c:v>40689</c:v>
                </c:pt>
                <c:pt idx="1224">
                  <c:v>40688</c:v>
                </c:pt>
                <c:pt idx="1225">
                  <c:v>40687</c:v>
                </c:pt>
                <c:pt idx="1226">
                  <c:v>40686</c:v>
                </c:pt>
                <c:pt idx="1227">
                  <c:v>40685</c:v>
                </c:pt>
                <c:pt idx="1228">
                  <c:v>40684</c:v>
                </c:pt>
                <c:pt idx="1229">
                  <c:v>40683</c:v>
                </c:pt>
                <c:pt idx="1230">
                  <c:v>40682</c:v>
                </c:pt>
                <c:pt idx="1231">
                  <c:v>40681</c:v>
                </c:pt>
                <c:pt idx="1232">
                  <c:v>40680</c:v>
                </c:pt>
                <c:pt idx="1233">
                  <c:v>40679</c:v>
                </c:pt>
                <c:pt idx="1234">
                  <c:v>40678</c:v>
                </c:pt>
                <c:pt idx="1235">
                  <c:v>40677</c:v>
                </c:pt>
                <c:pt idx="1236">
                  <c:v>40676</c:v>
                </c:pt>
                <c:pt idx="1237">
                  <c:v>40675</c:v>
                </c:pt>
                <c:pt idx="1238">
                  <c:v>40674</c:v>
                </c:pt>
                <c:pt idx="1239">
                  <c:v>40673</c:v>
                </c:pt>
                <c:pt idx="1240">
                  <c:v>40672</c:v>
                </c:pt>
                <c:pt idx="1241">
                  <c:v>40671</c:v>
                </c:pt>
                <c:pt idx="1242">
                  <c:v>40670</c:v>
                </c:pt>
                <c:pt idx="1243">
                  <c:v>40669</c:v>
                </c:pt>
                <c:pt idx="1244">
                  <c:v>40668</c:v>
                </c:pt>
                <c:pt idx="1245">
                  <c:v>40667</c:v>
                </c:pt>
                <c:pt idx="1246">
                  <c:v>40666</c:v>
                </c:pt>
                <c:pt idx="1247">
                  <c:v>40665</c:v>
                </c:pt>
                <c:pt idx="1248">
                  <c:v>40664</c:v>
                </c:pt>
                <c:pt idx="1249">
                  <c:v>40663</c:v>
                </c:pt>
                <c:pt idx="1250">
                  <c:v>40662</c:v>
                </c:pt>
                <c:pt idx="1251">
                  <c:v>40661</c:v>
                </c:pt>
                <c:pt idx="1252">
                  <c:v>40660</c:v>
                </c:pt>
                <c:pt idx="1253">
                  <c:v>40659</c:v>
                </c:pt>
                <c:pt idx="1254">
                  <c:v>40658</c:v>
                </c:pt>
                <c:pt idx="1255">
                  <c:v>40657</c:v>
                </c:pt>
                <c:pt idx="1256">
                  <c:v>40656</c:v>
                </c:pt>
                <c:pt idx="1257">
                  <c:v>40655</c:v>
                </c:pt>
                <c:pt idx="1258">
                  <c:v>40654</c:v>
                </c:pt>
                <c:pt idx="1259">
                  <c:v>40653</c:v>
                </c:pt>
                <c:pt idx="1260">
                  <c:v>40652</c:v>
                </c:pt>
                <c:pt idx="1261">
                  <c:v>40651</c:v>
                </c:pt>
                <c:pt idx="1262">
                  <c:v>40650</c:v>
                </c:pt>
                <c:pt idx="1263">
                  <c:v>40649</c:v>
                </c:pt>
                <c:pt idx="1264">
                  <c:v>40648</c:v>
                </c:pt>
                <c:pt idx="1265">
                  <c:v>40647</c:v>
                </c:pt>
                <c:pt idx="1266">
                  <c:v>40646</c:v>
                </c:pt>
                <c:pt idx="1267">
                  <c:v>40645</c:v>
                </c:pt>
                <c:pt idx="1268">
                  <c:v>40644</c:v>
                </c:pt>
                <c:pt idx="1269">
                  <c:v>40643</c:v>
                </c:pt>
                <c:pt idx="1270">
                  <c:v>40642</c:v>
                </c:pt>
                <c:pt idx="1271">
                  <c:v>40641</c:v>
                </c:pt>
                <c:pt idx="1272">
                  <c:v>40640</c:v>
                </c:pt>
                <c:pt idx="1273">
                  <c:v>40639</c:v>
                </c:pt>
                <c:pt idx="1274">
                  <c:v>40638</c:v>
                </c:pt>
                <c:pt idx="1275">
                  <c:v>40637</c:v>
                </c:pt>
                <c:pt idx="1276">
                  <c:v>40636</c:v>
                </c:pt>
                <c:pt idx="1277">
                  <c:v>40635</c:v>
                </c:pt>
                <c:pt idx="1278">
                  <c:v>40634</c:v>
                </c:pt>
                <c:pt idx="1279">
                  <c:v>40633</c:v>
                </c:pt>
                <c:pt idx="1280">
                  <c:v>40632</c:v>
                </c:pt>
                <c:pt idx="1281">
                  <c:v>40631</c:v>
                </c:pt>
                <c:pt idx="1282">
                  <c:v>40630</c:v>
                </c:pt>
                <c:pt idx="1283">
                  <c:v>40629</c:v>
                </c:pt>
                <c:pt idx="1284">
                  <c:v>40628</c:v>
                </c:pt>
                <c:pt idx="1285">
                  <c:v>40627</c:v>
                </c:pt>
                <c:pt idx="1286">
                  <c:v>40626</c:v>
                </c:pt>
                <c:pt idx="1287">
                  <c:v>40625</c:v>
                </c:pt>
                <c:pt idx="1288">
                  <c:v>40624</c:v>
                </c:pt>
                <c:pt idx="1289">
                  <c:v>40623</c:v>
                </c:pt>
                <c:pt idx="1290">
                  <c:v>40622</c:v>
                </c:pt>
                <c:pt idx="1291">
                  <c:v>40621</c:v>
                </c:pt>
                <c:pt idx="1292">
                  <c:v>40620</c:v>
                </c:pt>
                <c:pt idx="1293">
                  <c:v>40619</c:v>
                </c:pt>
                <c:pt idx="1294">
                  <c:v>40618</c:v>
                </c:pt>
                <c:pt idx="1295">
                  <c:v>40617</c:v>
                </c:pt>
                <c:pt idx="1296">
                  <c:v>40616</c:v>
                </c:pt>
                <c:pt idx="1297">
                  <c:v>40615</c:v>
                </c:pt>
                <c:pt idx="1298">
                  <c:v>40614</c:v>
                </c:pt>
                <c:pt idx="1299">
                  <c:v>40613</c:v>
                </c:pt>
                <c:pt idx="1300">
                  <c:v>40612</c:v>
                </c:pt>
                <c:pt idx="1301">
                  <c:v>40611</c:v>
                </c:pt>
                <c:pt idx="1302">
                  <c:v>40610</c:v>
                </c:pt>
                <c:pt idx="1303">
                  <c:v>40609</c:v>
                </c:pt>
                <c:pt idx="1304">
                  <c:v>40608</c:v>
                </c:pt>
                <c:pt idx="1305">
                  <c:v>40607</c:v>
                </c:pt>
                <c:pt idx="1306">
                  <c:v>40606</c:v>
                </c:pt>
                <c:pt idx="1307">
                  <c:v>40605</c:v>
                </c:pt>
                <c:pt idx="1308">
                  <c:v>40604</c:v>
                </c:pt>
                <c:pt idx="1309">
                  <c:v>40603</c:v>
                </c:pt>
                <c:pt idx="1310">
                  <c:v>40602</c:v>
                </c:pt>
                <c:pt idx="1311">
                  <c:v>40601</c:v>
                </c:pt>
                <c:pt idx="1312">
                  <c:v>40600</c:v>
                </c:pt>
                <c:pt idx="1313">
                  <c:v>40599</c:v>
                </c:pt>
                <c:pt idx="1314">
                  <c:v>40598</c:v>
                </c:pt>
                <c:pt idx="1315">
                  <c:v>40597</c:v>
                </c:pt>
                <c:pt idx="1316">
                  <c:v>40596</c:v>
                </c:pt>
                <c:pt idx="1317">
                  <c:v>40595</c:v>
                </c:pt>
                <c:pt idx="1318">
                  <c:v>40594</c:v>
                </c:pt>
                <c:pt idx="1319">
                  <c:v>40593</c:v>
                </c:pt>
                <c:pt idx="1320">
                  <c:v>40592</c:v>
                </c:pt>
                <c:pt idx="1321">
                  <c:v>40591</c:v>
                </c:pt>
                <c:pt idx="1322">
                  <c:v>40590</c:v>
                </c:pt>
                <c:pt idx="1323">
                  <c:v>40589</c:v>
                </c:pt>
                <c:pt idx="1324">
                  <c:v>40588</c:v>
                </c:pt>
                <c:pt idx="1325">
                  <c:v>40587</c:v>
                </c:pt>
                <c:pt idx="1326">
                  <c:v>40586</c:v>
                </c:pt>
                <c:pt idx="1327">
                  <c:v>40585</c:v>
                </c:pt>
                <c:pt idx="1328">
                  <c:v>40584</c:v>
                </c:pt>
                <c:pt idx="1329">
                  <c:v>40583</c:v>
                </c:pt>
                <c:pt idx="1330">
                  <c:v>40582</c:v>
                </c:pt>
                <c:pt idx="1331">
                  <c:v>40581</c:v>
                </c:pt>
                <c:pt idx="1332">
                  <c:v>40580</c:v>
                </c:pt>
                <c:pt idx="1333">
                  <c:v>40579</c:v>
                </c:pt>
                <c:pt idx="1334">
                  <c:v>40578</c:v>
                </c:pt>
                <c:pt idx="1335">
                  <c:v>40577</c:v>
                </c:pt>
                <c:pt idx="1336">
                  <c:v>40576</c:v>
                </c:pt>
                <c:pt idx="1337">
                  <c:v>40575</c:v>
                </c:pt>
                <c:pt idx="1338">
                  <c:v>40574</c:v>
                </c:pt>
                <c:pt idx="1339">
                  <c:v>40573</c:v>
                </c:pt>
                <c:pt idx="1340">
                  <c:v>40572</c:v>
                </c:pt>
                <c:pt idx="1341">
                  <c:v>40571</c:v>
                </c:pt>
                <c:pt idx="1342">
                  <c:v>40570</c:v>
                </c:pt>
                <c:pt idx="1343">
                  <c:v>40569</c:v>
                </c:pt>
                <c:pt idx="1344">
                  <c:v>40568</c:v>
                </c:pt>
                <c:pt idx="1345">
                  <c:v>40567</c:v>
                </c:pt>
                <c:pt idx="1346">
                  <c:v>40566</c:v>
                </c:pt>
                <c:pt idx="1347">
                  <c:v>40565</c:v>
                </c:pt>
                <c:pt idx="1348">
                  <c:v>40564</c:v>
                </c:pt>
                <c:pt idx="1349">
                  <c:v>40563</c:v>
                </c:pt>
                <c:pt idx="1350">
                  <c:v>40562</c:v>
                </c:pt>
                <c:pt idx="1351">
                  <c:v>40561</c:v>
                </c:pt>
                <c:pt idx="1352">
                  <c:v>40560</c:v>
                </c:pt>
                <c:pt idx="1353">
                  <c:v>40559</c:v>
                </c:pt>
                <c:pt idx="1354">
                  <c:v>40558</c:v>
                </c:pt>
                <c:pt idx="1355">
                  <c:v>40557</c:v>
                </c:pt>
                <c:pt idx="1356">
                  <c:v>40556</c:v>
                </c:pt>
                <c:pt idx="1357">
                  <c:v>40555</c:v>
                </c:pt>
                <c:pt idx="1358">
                  <c:v>40554</c:v>
                </c:pt>
                <c:pt idx="1359">
                  <c:v>40553</c:v>
                </c:pt>
                <c:pt idx="1360">
                  <c:v>40552</c:v>
                </c:pt>
                <c:pt idx="1361">
                  <c:v>40551</c:v>
                </c:pt>
                <c:pt idx="1362">
                  <c:v>40550</c:v>
                </c:pt>
                <c:pt idx="1363">
                  <c:v>40549</c:v>
                </c:pt>
                <c:pt idx="1364">
                  <c:v>40548</c:v>
                </c:pt>
                <c:pt idx="1365">
                  <c:v>40547</c:v>
                </c:pt>
                <c:pt idx="1366">
                  <c:v>40546</c:v>
                </c:pt>
                <c:pt idx="1367">
                  <c:v>40545</c:v>
                </c:pt>
                <c:pt idx="1368">
                  <c:v>40544</c:v>
                </c:pt>
                <c:pt idx="1369">
                  <c:v>40543</c:v>
                </c:pt>
                <c:pt idx="1370">
                  <c:v>40542</c:v>
                </c:pt>
                <c:pt idx="1371">
                  <c:v>40541</c:v>
                </c:pt>
                <c:pt idx="1372">
                  <c:v>40540</c:v>
                </c:pt>
                <c:pt idx="1373">
                  <c:v>40539</c:v>
                </c:pt>
                <c:pt idx="1374">
                  <c:v>40538</c:v>
                </c:pt>
                <c:pt idx="1375">
                  <c:v>40537</c:v>
                </c:pt>
                <c:pt idx="1376">
                  <c:v>40536</c:v>
                </c:pt>
                <c:pt idx="1377">
                  <c:v>40535</c:v>
                </c:pt>
                <c:pt idx="1378">
                  <c:v>40534</c:v>
                </c:pt>
                <c:pt idx="1379">
                  <c:v>40533</c:v>
                </c:pt>
                <c:pt idx="1380">
                  <c:v>40532</c:v>
                </c:pt>
                <c:pt idx="1381">
                  <c:v>40531</c:v>
                </c:pt>
                <c:pt idx="1382">
                  <c:v>40530</c:v>
                </c:pt>
                <c:pt idx="1383">
                  <c:v>40529</c:v>
                </c:pt>
                <c:pt idx="1384">
                  <c:v>40528</c:v>
                </c:pt>
                <c:pt idx="1385">
                  <c:v>40527</c:v>
                </c:pt>
                <c:pt idx="1386">
                  <c:v>40526</c:v>
                </c:pt>
                <c:pt idx="1387">
                  <c:v>40525</c:v>
                </c:pt>
                <c:pt idx="1388">
                  <c:v>40524</c:v>
                </c:pt>
                <c:pt idx="1389">
                  <c:v>40523</c:v>
                </c:pt>
                <c:pt idx="1390">
                  <c:v>40522</c:v>
                </c:pt>
                <c:pt idx="1391">
                  <c:v>40521</c:v>
                </c:pt>
                <c:pt idx="1392">
                  <c:v>40520</c:v>
                </c:pt>
                <c:pt idx="1393">
                  <c:v>40519</c:v>
                </c:pt>
                <c:pt idx="1394">
                  <c:v>40518</c:v>
                </c:pt>
                <c:pt idx="1395">
                  <c:v>40517</c:v>
                </c:pt>
                <c:pt idx="1396">
                  <c:v>40516</c:v>
                </c:pt>
                <c:pt idx="1397">
                  <c:v>40515</c:v>
                </c:pt>
                <c:pt idx="1398">
                  <c:v>40514</c:v>
                </c:pt>
                <c:pt idx="1399">
                  <c:v>40513</c:v>
                </c:pt>
                <c:pt idx="1400">
                  <c:v>40512</c:v>
                </c:pt>
                <c:pt idx="1401">
                  <c:v>40511</c:v>
                </c:pt>
                <c:pt idx="1402">
                  <c:v>40510</c:v>
                </c:pt>
                <c:pt idx="1403">
                  <c:v>40509</c:v>
                </c:pt>
                <c:pt idx="1404">
                  <c:v>40508</c:v>
                </c:pt>
                <c:pt idx="1405">
                  <c:v>40507</c:v>
                </c:pt>
                <c:pt idx="1406">
                  <c:v>40506</c:v>
                </c:pt>
                <c:pt idx="1407">
                  <c:v>40505</c:v>
                </c:pt>
                <c:pt idx="1408">
                  <c:v>40504</c:v>
                </c:pt>
                <c:pt idx="1409">
                  <c:v>40503</c:v>
                </c:pt>
                <c:pt idx="1410">
                  <c:v>40502</c:v>
                </c:pt>
                <c:pt idx="1411">
                  <c:v>40501</c:v>
                </c:pt>
                <c:pt idx="1412">
                  <c:v>40500</c:v>
                </c:pt>
                <c:pt idx="1413">
                  <c:v>40499</c:v>
                </c:pt>
                <c:pt idx="1414">
                  <c:v>40498</c:v>
                </c:pt>
                <c:pt idx="1415">
                  <c:v>40497</c:v>
                </c:pt>
                <c:pt idx="1416">
                  <c:v>40496</c:v>
                </c:pt>
                <c:pt idx="1417">
                  <c:v>40495</c:v>
                </c:pt>
                <c:pt idx="1418">
                  <c:v>40494</c:v>
                </c:pt>
                <c:pt idx="1419">
                  <c:v>40493</c:v>
                </c:pt>
                <c:pt idx="1420">
                  <c:v>40492</c:v>
                </c:pt>
                <c:pt idx="1421">
                  <c:v>40491</c:v>
                </c:pt>
                <c:pt idx="1422">
                  <c:v>40490</c:v>
                </c:pt>
                <c:pt idx="1423">
                  <c:v>40489</c:v>
                </c:pt>
                <c:pt idx="1424">
                  <c:v>40488</c:v>
                </c:pt>
                <c:pt idx="1425">
                  <c:v>40487</c:v>
                </c:pt>
                <c:pt idx="1426">
                  <c:v>40486</c:v>
                </c:pt>
                <c:pt idx="1427">
                  <c:v>40485</c:v>
                </c:pt>
                <c:pt idx="1428">
                  <c:v>40484</c:v>
                </c:pt>
                <c:pt idx="1429">
                  <c:v>40483</c:v>
                </c:pt>
                <c:pt idx="1430">
                  <c:v>40482</c:v>
                </c:pt>
                <c:pt idx="1431">
                  <c:v>40481</c:v>
                </c:pt>
                <c:pt idx="1432">
                  <c:v>40480</c:v>
                </c:pt>
                <c:pt idx="1433">
                  <c:v>40479</c:v>
                </c:pt>
                <c:pt idx="1434">
                  <c:v>40478</c:v>
                </c:pt>
                <c:pt idx="1435">
                  <c:v>40477</c:v>
                </c:pt>
                <c:pt idx="1436">
                  <c:v>40476</c:v>
                </c:pt>
                <c:pt idx="1437">
                  <c:v>40475</c:v>
                </c:pt>
                <c:pt idx="1438">
                  <c:v>40474</c:v>
                </c:pt>
                <c:pt idx="1439">
                  <c:v>40473</c:v>
                </c:pt>
                <c:pt idx="1440">
                  <c:v>40472</c:v>
                </c:pt>
                <c:pt idx="1441">
                  <c:v>40471</c:v>
                </c:pt>
                <c:pt idx="1442">
                  <c:v>40470</c:v>
                </c:pt>
                <c:pt idx="1443">
                  <c:v>40469</c:v>
                </c:pt>
                <c:pt idx="1444">
                  <c:v>40468</c:v>
                </c:pt>
                <c:pt idx="1445">
                  <c:v>40467</c:v>
                </c:pt>
                <c:pt idx="1446">
                  <c:v>40466</c:v>
                </c:pt>
                <c:pt idx="1447">
                  <c:v>40465</c:v>
                </c:pt>
                <c:pt idx="1448">
                  <c:v>40464</c:v>
                </c:pt>
                <c:pt idx="1449">
                  <c:v>40463</c:v>
                </c:pt>
                <c:pt idx="1450">
                  <c:v>40462</c:v>
                </c:pt>
                <c:pt idx="1451">
                  <c:v>40461</c:v>
                </c:pt>
                <c:pt idx="1452">
                  <c:v>40460</c:v>
                </c:pt>
                <c:pt idx="1453">
                  <c:v>40459</c:v>
                </c:pt>
                <c:pt idx="1454">
                  <c:v>40458</c:v>
                </c:pt>
                <c:pt idx="1455">
                  <c:v>40457</c:v>
                </c:pt>
                <c:pt idx="1456">
                  <c:v>40456</c:v>
                </c:pt>
                <c:pt idx="1457">
                  <c:v>40455</c:v>
                </c:pt>
                <c:pt idx="1458">
                  <c:v>40454</c:v>
                </c:pt>
                <c:pt idx="1459">
                  <c:v>40453</c:v>
                </c:pt>
                <c:pt idx="1460">
                  <c:v>40452</c:v>
                </c:pt>
                <c:pt idx="1461">
                  <c:v>40451</c:v>
                </c:pt>
                <c:pt idx="1462">
                  <c:v>40450</c:v>
                </c:pt>
                <c:pt idx="1463">
                  <c:v>40449</c:v>
                </c:pt>
                <c:pt idx="1464">
                  <c:v>40448</c:v>
                </c:pt>
                <c:pt idx="1465">
                  <c:v>40447</c:v>
                </c:pt>
                <c:pt idx="1466">
                  <c:v>40446</c:v>
                </c:pt>
                <c:pt idx="1467">
                  <c:v>40445</c:v>
                </c:pt>
                <c:pt idx="1468">
                  <c:v>40444</c:v>
                </c:pt>
                <c:pt idx="1469">
                  <c:v>40443</c:v>
                </c:pt>
                <c:pt idx="1470">
                  <c:v>40442</c:v>
                </c:pt>
                <c:pt idx="1471">
                  <c:v>40441</c:v>
                </c:pt>
                <c:pt idx="1472">
                  <c:v>40440</c:v>
                </c:pt>
                <c:pt idx="1473">
                  <c:v>40439</c:v>
                </c:pt>
                <c:pt idx="1474">
                  <c:v>40438</c:v>
                </c:pt>
                <c:pt idx="1475">
                  <c:v>40437</c:v>
                </c:pt>
                <c:pt idx="1476">
                  <c:v>40436</c:v>
                </c:pt>
                <c:pt idx="1477">
                  <c:v>40435</c:v>
                </c:pt>
                <c:pt idx="1478">
                  <c:v>40434</c:v>
                </c:pt>
                <c:pt idx="1479">
                  <c:v>40433</c:v>
                </c:pt>
                <c:pt idx="1480">
                  <c:v>40432</c:v>
                </c:pt>
                <c:pt idx="1481">
                  <c:v>40431</c:v>
                </c:pt>
                <c:pt idx="1482">
                  <c:v>40430</c:v>
                </c:pt>
                <c:pt idx="1483">
                  <c:v>40429</c:v>
                </c:pt>
                <c:pt idx="1484">
                  <c:v>40428</c:v>
                </c:pt>
                <c:pt idx="1485">
                  <c:v>40427</c:v>
                </c:pt>
                <c:pt idx="1486">
                  <c:v>40426</c:v>
                </c:pt>
                <c:pt idx="1487">
                  <c:v>40425</c:v>
                </c:pt>
                <c:pt idx="1488">
                  <c:v>40424</c:v>
                </c:pt>
                <c:pt idx="1489">
                  <c:v>40423</c:v>
                </c:pt>
                <c:pt idx="1490">
                  <c:v>40422</c:v>
                </c:pt>
                <c:pt idx="1491">
                  <c:v>40421</c:v>
                </c:pt>
                <c:pt idx="1492">
                  <c:v>40420</c:v>
                </c:pt>
                <c:pt idx="1493">
                  <c:v>40419</c:v>
                </c:pt>
                <c:pt idx="1494">
                  <c:v>40418</c:v>
                </c:pt>
                <c:pt idx="1495">
                  <c:v>40417</c:v>
                </c:pt>
                <c:pt idx="1496">
                  <c:v>40416</c:v>
                </c:pt>
                <c:pt idx="1497">
                  <c:v>40415</c:v>
                </c:pt>
                <c:pt idx="1498">
                  <c:v>40414</c:v>
                </c:pt>
                <c:pt idx="1499">
                  <c:v>40413</c:v>
                </c:pt>
                <c:pt idx="1500">
                  <c:v>40412</c:v>
                </c:pt>
                <c:pt idx="1501">
                  <c:v>40411</c:v>
                </c:pt>
                <c:pt idx="1502">
                  <c:v>40410</c:v>
                </c:pt>
                <c:pt idx="1503">
                  <c:v>40409</c:v>
                </c:pt>
                <c:pt idx="1504">
                  <c:v>40408</c:v>
                </c:pt>
                <c:pt idx="1505">
                  <c:v>40407</c:v>
                </c:pt>
                <c:pt idx="1506">
                  <c:v>40406</c:v>
                </c:pt>
                <c:pt idx="1507">
                  <c:v>40405</c:v>
                </c:pt>
                <c:pt idx="1508">
                  <c:v>40404</c:v>
                </c:pt>
                <c:pt idx="1509">
                  <c:v>40403</c:v>
                </c:pt>
                <c:pt idx="1510">
                  <c:v>40402</c:v>
                </c:pt>
                <c:pt idx="1511">
                  <c:v>40401</c:v>
                </c:pt>
                <c:pt idx="1512">
                  <c:v>40400</c:v>
                </c:pt>
                <c:pt idx="1513">
                  <c:v>40399</c:v>
                </c:pt>
                <c:pt idx="1514">
                  <c:v>40398</c:v>
                </c:pt>
                <c:pt idx="1515">
                  <c:v>40397</c:v>
                </c:pt>
                <c:pt idx="1516">
                  <c:v>40396</c:v>
                </c:pt>
                <c:pt idx="1517">
                  <c:v>40395</c:v>
                </c:pt>
                <c:pt idx="1518">
                  <c:v>40394</c:v>
                </c:pt>
                <c:pt idx="1519">
                  <c:v>40393</c:v>
                </c:pt>
                <c:pt idx="1520">
                  <c:v>40392</c:v>
                </c:pt>
                <c:pt idx="1521">
                  <c:v>40391</c:v>
                </c:pt>
                <c:pt idx="1522">
                  <c:v>40390</c:v>
                </c:pt>
                <c:pt idx="1523">
                  <c:v>40389</c:v>
                </c:pt>
                <c:pt idx="1524">
                  <c:v>40388</c:v>
                </c:pt>
                <c:pt idx="1525">
                  <c:v>40387</c:v>
                </c:pt>
                <c:pt idx="1526">
                  <c:v>40386</c:v>
                </c:pt>
                <c:pt idx="1527">
                  <c:v>40385</c:v>
                </c:pt>
                <c:pt idx="1528">
                  <c:v>40384</c:v>
                </c:pt>
                <c:pt idx="1529">
                  <c:v>40383</c:v>
                </c:pt>
                <c:pt idx="1530">
                  <c:v>40382</c:v>
                </c:pt>
                <c:pt idx="1531">
                  <c:v>40381</c:v>
                </c:pt>
                <c:pt idx="1532">
                  <c:v>40380</c:v>
                </c:pt>
                <c:pt idx="1533">
                  <c:v>40379</c:v>
                </c:pt>
                <c:pt idx="1534">
                  <c:v>40378</c:v>
                </c:pt>
                <c:pt idx="1535">
                  <c:v>40377</c:v>
                </c:pt>
                <c:pt idx="1536">
                  <c:v>40376</c:v>
                </c:pt>
                <c:pt idx="1537">
                  <c:v>40375</c:v>
                </c:pt>
                <c:pt idx="1538">
                  <c:v>40374</c:v>
                </c:pt>
                <c:pt idx="1539">
                  <c:v>40373</c:v>
                </c:pt>
                <c:pt idx="1540">
                  <c:v>40372</c:v>
                </c:pt>
                <c:pt idx="1541">
                  <c:v>40371</c:v>
                </c:pt>
                <c:pt idx="1542">
                  <c:v>40370</c:v>
                </c:pt>
                <c:pt idx="1543">
                  <c:v>40369</c:v>
                </c:pt>
                <c:pt idx="1544">
                  <c:v>40368</c:v>
                </c:pt>
                <c:pt idx="1545">
                  <c:v>40367</c:v>
                </c:pt>
                <c:pt idx="1546">
                  <c:v>40366</c:v>
                </c:pt>
                <c:pt idx="1547">
                  <c:v>40365</c:v>
                </c:pt>
                <c:pt idx="1548">
                  <c:v>40364</c:v>
                </c:pt>
                <c:pt idx="1549">
                  <c:v>40363</c:v>
                </c:pt>
                <c:pt idx="1550">
                  <c:v>40362</c:v>
                </c:pt>
                <c:pt idx="1551">
                  <c:v>40361</c:v>
                </c:pt>
                <c:pt idx="1552">
                  <c:v>40360</c:v>
                </c:pt>
                <c:pt idx="1553">
                  <c:v>40359</c:v>
                </c:pt>
                <c:pt idx="1554">
                  <c:v>40358</c:v>
                </c:pt>
                <c:pt idx="1555">
                  <c:v>40357</c:v>
                </c:pt>
                <c:pt idx="1556">
                  <c:v>40356</c:v>
                </c:pt>
                <c:pt idx="1557">
                  <c:v>40355</c:v>
                </c:pt>
                <c:pt idx="1558">
                  <c:v>40354</c:v>
                </c:pt>
                <c:pt idx="1559">
                  <c:v>40353</c:v>
                </c:pt>
                <c:pt idx="1560">
                  <c:v>40352</c:v>
                </c:pt>
                <c:pt idx="1561">
                  <c:v>40351</c:v>
                </c:pt>
                <c:pt idx="1562">
                  <c:v>40350</c:v>
                </c:pt>
                <c:pt idx="1563">
                  <c:v>40349</c:v>
                </c:pt>
                <c:pt idx="1564">
                  <c:v>40348</c:v>
                </c:pt>
                <c:pt idx="1565">
                  <c:v>40347</c:v>
                </c:pt>
                <c:pt idx="1566">
                  <c:v>40346</c:v>
                </c:pt>
                <c:pt idx="1567">
                  <c:v>40345</c:v>
                </c:pt>
                <c:pt idx="1568">
                  <c:v>40344</c:v>
                </c:pt>
                <c:pt idx="1569">
                  <c:v>40343</c:v>
                </c:pt>
                <c:pt idx="1570">
                  <c:v>40342</c:v>
                </c:pt>
                <c:pt idx="1571">
                  <c:v>40341</c:v>
                </c:pt>
                <c:pt idx="1572">
                  <c:v>40340</c:v>
                </c:pt>
                <c:pt idx="1573">
                  <c:v>40339</c:v>
                </c:pt>
                <c:pt idx="1574">
                  <c:v>40338</c:v>
                </c:pt>
                <c:pt idx="1575">
                  <c:v>40337</c:v>
                </c:pt>
                <c:pt idx="1576">
                  <c:v>40336</c:v>
                </c:pt>
                <c:pt idx="1577">
                  <c:v>40335</c:v>
                </c:pt>
                <c:pt idx="1578">
                  <c:v>40334</c:v>
                </c:pt>
                <c:pt idx="1579">
                  <c:v>40333</c:v>
                </c:pt>
                <c:pt idx="1580">
                  <c:v>40332</c:v>
                </c:pt>
                <c:pt idx="1581">
                  <c:v>40331</c:v>
                </c:pt>
                <c:pt idx="1582">
                  <c:v>40330</c:v>
                </c:pt>
                <c:pt idx="1583">
                  <c:v>40329</c:v>
                </c:pt>
                <c:pt idx="1584">
                  <c:v>40328</c:v>
                </c:pt>
                <c:pt idx="1585">
                  <c:v>40327</c:v>
                </c:pt>
                <c:pt idx="1586">
                  <c:v>40326</c:v>
                </c:pt>
                <c:pt idx="1587">
                  <c:v>40325</c:v>
                </c:pt>
                <c:pt idx="1588">
                  <c:v>40324</c:v>
                </c:pt>
                <c:pt idx="1589">
                  <c:v>40323</c:v>
                </c:pt>
                <c:pt idx="1590">
                  <c:v>40322</c:v>
                </c:pt>
                <c:pt idx="1591">
                  <c:v>40321</c:v>
                </c:pt>
                <c:pt idx="1592">
                  <c:v>40320</c:v>
                </c:pt>
                <c:pt idx="1593">
                  <c:v>40319</c:v>
                </c:pt>
                <c:pt idx="1594">
                  <c:v>40318</c:v>
                </c:pt>
                <c:pt idx="1595">
                  <c:v>40317</c:v>
                </c:pt>
                <c:pt idx="1596">
                  <c:v>40316</c:v>
                </c:pt>
                <c:pt idx="1597">
                  <c:v>40315</c:v>
                </c:pt>
                <c:pt idx="1598">
                  <c:v>40314</c:v>
                </c:pt>
                <c:pt idx="1599">
                  <c:v>40313</c:v>
                </c:pt>
                <c:pt idx="1600">
                  <c:v>40312</c:v>
                </c:pt>
                <c:pt idx="1601">
                  <c:v>40311</c:v>
                </c:pt>
                <c:pt idx="1602">
                  <c:v>40310</c:v>
                </c:pt>
                <c:pt idx="1603">
                  <c:v>40309</c:v>
                </c:pt>
                <c:pt idx="1604">
                  <c:v>40308</c:v>
                </c:pt>
                <c:pt idx="1605">
                  <c:v>40307</c:v>
                </c:pt>
                <c:pt idx="1606">
                  <c:v>40306</c:v>
                </c:pt>
                <c:pt idx="1607">
                  <c:v>40305</c:v>
                </c:pt>
                <c:pt idx="1608">
                  <c:v>40304</c:v>
                </c:pt>
                <c:pt idx="1609">
                  <c:v>40303</c:v>
                </c:pt>
                <c:pt idx="1610">
                  <c:v>40302</c:v>
                </c:pt>
                <c:pt idx="1611">
                  <c:v>40301</c:v>
                </c:pt>
                <c:pt idx="1612">
                  <c:v>40300</c:v>
                </c:pt>
                <c:pt idx="1613">
                  <c:v>40299</c:v>
                </c:pt>
                <c:pt idx="1614">
                  <c:v>40298</c:v>
                </c:pt>
                <c:pt idx="1615">
                  <c:v>40297</c:v>
                </c:pt>
                <c:pt idx="1616">
                  <c:v>40296</c:v>
                </c:pt>
                <c:pt idx="1617">
                  <c:v>40295</c:v>
                </c:pt>
                <c:pt idx="1618">
                  <c:v>40294</c:v>
                </c:pt>
                <c:pt idx="1619">
                  <c:v>40293</c:v>
                </c:pt>
                <c:pt idx="1620">
                  <c:v>40292</c:v>
                </c:pt>
                <c:pt idx="1621">
                  <c:v>40291</c:v>
                </c:pt>
                <c:pt idx="1622">
                  <c:v>40290</c:v>
                </c:pt>
                <c:pt idx="1623">
                  <c:v>40289</c:v>
                </c:pt>
                <c:pt idx="1624">
                  <c:v>40288</c:v>
                </c:pt>
                <c:pt idx="1625">
                  <c:v>40287</c:v>
                </c:pt>
                <c:pt idx="1626">
                  <c:v>40286</c:v>
                </c:pt>
                <c:pt idx="1627">
                  <c:v>40285</c:v>
                </c:pt>
                <c:pt idx="1628">
                  <c:v>40284</c:v>
                </c:pt>
                <c:pt idx="1629">
                  <c:v>40283</c:v>
                </c:pt>
                <c:pt idx="1630">
                  <c:v>40282</c:v>
                </c:pt>
                <c:pt idx="1631">
                  <c:v>40281</c:v>
                </c:pt>
                <c:pt idx="1632">
                  <c:v>40280</c:v>
                </c:pt>
                <c:pt idx="1633">
                  <c:v>40279</c:v>
                </c:pt>
                <c:pt idx="1634">
                  <c:v>40278</c:v>
                </c:pt>
                <c:pt idx="1635">
                  <c:v>40277</c:v>
                </c:pt>
                <c:pt idx="1636">
                  <c:v>40276</c:v>
                </c:pt>
                <c:pt idx="1637">
                  <c:v>40275</c:v>
                </c:pt>
                <c:pt idx="1638">
                  <c:v>40274</c:v>
                </c:pt>
                <c:pt idx="1639">
                  <c:v>40273</c:v>
                </c:pt>
                <c:pt idx="1640">
                  <c:v>40272</c:v>
                </c:pt>
                <c:pt idx="1641">
                  <c:v>40271</c:v>
                </c:pt>
                <c:pt idx="1642">
                  <c:v>40270</c:v>
                </c:pt>
                <c:pt idx="1643">
                  <c:v>40269</c:v>
                </c:pt>
                <c:pt idx="1644">
                  <c:v>40268</c:v>
                </c:pt>
                <c:pt idx="1645">
                  <c:v>40267</c:v>
                </c:pt>
                <c:pt idx="1646">
                  <c:v>40266</c:v>
                </c:pt>
                <c:pt idx="1647">
                  <c:v>40265</c:v>
                </c:pt>
                <c:pt idx="1648">
                  <c:v>40264</c:v>
                </c:pt>
                <c:pt idx="1649">
                  <c:v>40263</c:v>
                </c:pt>
                <c:pt idx="1650">
                  <c:v>40262</c:v>
                </c:pt>
                <c:pt idx="1651">
                  <c:v>40261</c:v>
                </c:pt>
                <c:pt idx="1652">
                  <c:v>40260</c:v>
                </c:pt>
                <c:pt idx="1653">
                  <c:v>40259</c:v>
                </c:pt>
                <c:pt idx="1654">
                  <c:v>40258</c:v>
                </c:pt>
                <c:pt idx="1655">
                  <c:v>40257</c:v>
                </c:pt>
                <c:pt idx="1656">
                  <c:v>40256</c:v>
                </c:pt>
                <c:pt idx="1657">
                  <c:v>40255</c:v>
                </c:pt>
                <c:pt idx="1658">
                  <c:v>40254</c:v>
                </c:pt>
                <c:pt idx="1659">
                  <c:v>40253</c:v>
                </c:pt>
                <c:pt idx="1660">
                  <c:v>40252</c:v>
                </c:pt>
                <c:pt idx="1661">
                  <c:v>40251</c:v>
                </c:pt>
                <c:pt idx="1662">
                  <c:v>40250</c:v>
                </c:pt>
                <c:pt idx="1663">
                  <c:v>40249</c:v>
                </c:pt>
                <c:pt idx="1664">
                  <c:v>40248</c:v>
                </c:pt>
                <c:pt idx="1665">
                  <c:v>40247</c:v>
                </c:pt>
                <c:pt idx="1666">
                  <c:v>40246</c:v>
                </c:pt>
                <c:pt idx="1667">
                  <c:v>40245</c:v>
                </c:pt>
                <c:pt idx="1668">
                  <c:v>40244</c:v>
                </c:pt>
                <c:pt idx="1669">
                  <c:v>40243</c:v>
                </c:pt>
                <c:pt idx="1670">
                  <c:v>40242</c:v>
                </c:pt>
                <c:pt idx="1671">
                  <c:v>40241</c:v>
                </c:pt>
                <c:pt idx="1672">
                  <c:v>40240</c:v>
                </c:pt>
                <c:pt idx="1673">
                  <c:v>40239</c:v>
                </c:pt>
                <c:pt idx="1674">
                  <c:v>40238</c:v>
                </c:pt>
                <c:pt idx="1675">
                  <c:v>40237</c:v>
                </c:pt>
                <c:pt idx="1676">
                  <c:v>40236</c:v>
                </c:pt>
                <c:pt idx="1677">
                  <c:v>40235</c:v>
                </c:pt>
                <c:pt idx="1678">
                  <c:v>40234</c:v>
                </c:pt>
                <c:pt idx="1679">
                  <c:v>40233</c:v>
                </c:pt>
                <c:pt idx="1680">
                  <c:v>40232</c:v>
                </c:pt>
                <c:pt idx="1681">
                  <c:v>40231</c:v>
                </c:pt>
                <c:pt idx="1682">
                  <c:v>40230</c:v>
                </c:pt>
                <c:pt idx="1683">
                  <c:v>40229</c:v>
                </c:pt>
                <c:pt idx="1684">
                  <c:v>40228</c:v>
                </c:pt>
                <c:pt idx="1685">
                  <c:v>40227</c:v>
                </c:pt>
                <c:pt idx="1686">
                  <c:v>40226</c:v>
                </c:pt>
                <c:pt idx="1687">
                  <c:v>40225</c:v>
                </c:pt>
                <c:pt idx="1688">
                  <c:v>40224</c:v>
                </c:pt>
                <c:pt idx="1689">
                  <c:v>40223</c:v>
                </c:pt>
                <c:pt idx="1690">
                  <c:v>40222</c:v>
                </c:pt>
                <c:pt idx="1691">
                  <c:v>40221</c:v>
                </c:pt>
                <c:pt idx="1692">
                  <c:v>40220</c:v>
                </c:pt>
                <c:pt idx="1693">
                  <c:v>40219</c:v>
                </c:pt>
                <c:pt idx="1694">
                  <c:v>40218</c:v>
                </c:pt>
                <c:pt idx="1695">
                  <c:v>40217</c:v>
                </c:pt>
                <c:pt idx="1696">
                  <c:v>40216</c:v>
                </c:pt>
                <c:pt idx="1697">
                  <c:v>40215</c:v>
                </c:pt>
                <c:pt idx="1698">
                  <c:v>40214</c:v>
                </c:pt>
                <c:pt idx="1699">
                  <c:v>40213</c:v>
                </c:pt>
                <c:pt idx="1700">
                  <c:v>40212</c:v>
                </c:pt>
                <c:pt idx="1701">
                  <c:v>40211</c:v>
                </c:pt>
                <c:pt idx="1702">
                  <c:v>40210</c:v>
                </c:pt>
                <c:pt idx="1703">
                  <c:v>40209</c:v>
                </c:pt>
                <c:pt idx="1704">
                  <c:v>40208</c:v>
                </c:pt>
                <c:pt idx="1705">
                  <c:v>40207</c:v>
                </c:pt>
                <c:pt idx="1706">
                  <c:v>40206</c:v>
                </c:pt>
                <c:pt idx="1707">
                  <c:v>40205</c:v>
                </c:pt>
                <c:pt idx="1708">
                  <c:v>40204</c:v>
                </c:pt>
                <c:pt idx="1709">
                  <c:v>40203</c:v>
                </c:pt>
                <c:pt idx="1710">
                  <c:v>40202</c:v>
                </c:pt>
                <c:pt idx="1711">
                  <c:v>40201</c:v>
                </c:pt>
                <c:pt idx="1712">
                  <c:v>40200</c:v>
                </c:pt>
                <c:pt idx="1713">
                  <c:v>40199</c:v>
                </c:pt>
                <c:pt idx="1714">
                  <c:v>40198</c:v>
                </c:pt>
                <c:pt idx="1715">
                  <c:v>40197</c:v>
                </c:pt>
                <c:pt idx="1716">
                  <c:v>40196</c:v>
                </c:pt>
                <c:pt idx="1717">
                  <c:v>40195</c:v>
                </c:pt>
                <c:pt idx="1718">
                  <c:v>40194</c:v>
                </c:pt>
                <c:pt idx="1719">
                  <c:v>40193</c:v>
                </c:pt>
                <c:pt idx="1720">
                  <c:v>40192</c:v>
                </c:pt>
                <c:pt idx="1721">
                  <c:v>40191</c:v>
                </c:pt>
                <c:pt idx="1722">
                  <c:v>40190</c:v>
                </c:pt>
                <c:pt idx="1723">
                  <c:v>40189</c:v>
                </c:pt>
                <c:pt idx="1724">
                  <c:v>40188</c:v>
                </c:pt>
                <c:pt idx="1725">
                  <c:v>40187</c:v>
                </c:pt>
                <c:pt idx="1726">
                  <c:v>40186</c:v>
                </c:pt>
                <c:pt idx="1727">
                  <c:v>40185</c:v>
                </c:pt>
                <c:pt idx="1728">
                  <c:v>40184</c:v>
                </c:pt>
                <c:pt idx="1729">
                  <c:v>40183</c:v>
                </c:pt>
                <c:pt idx="1730">
                  <c:v>40182</c:v>
                </c:pt>
                <c:pt idx="1731">
                  <c:v>40181</c:v>
                </c:pt>
                <c:pt idx="1732">
                  <c:v>40180</c:v>
                </c:pt>
                <c:pt idx="1733">
                  <c:v>40179</c:v>
                </c:pt>
                <c:pt idx="1734">
                  <c:v>40178</c:v>
                </c:pt>
                <c:pt idx="1735">
                  <c:v>40177</c:v>
                </c:pt>
                <c:pt idx="1736">
                  <c:v>40176</c:v>
                </c:pt>
                <c:pt idx="1737">
                  <c:v>40175</c:v>
                </c:pt>
                <c:pt idx="1738">
                  <c:v>40174</c:v>
                </c:pt>
                <c:pt idx="1739">
                  <c:v>40173</c:v>
                </c:pt>
                <c:pt idx="1740">
                  <c:v>40172</c:v>
                </c:pt>
                <c:pt idx="1741">
                  <c:v>40171</c:v>
                </c:pt>
                <c:pt idx="1742">
                  <c:v>40170</c:v>
                </c:pt>
                <c:pt idx="1743">
                  <c:v>40169</c:v>
                </c:pt>
                <c:pt idx="1744">
                  <c:v>40168</c:v>
                </c:pt>
                <c:pt idx="1745">
                  <c:v>40167</c:v>
                </c:pt>
                <c:pt idx="1746">
                  <c:v>40166</c:v>
                </c:pt>
                <c:pt idx="1747">
                  <c:v>40165</c:v>
                </c:pt>
                <c:pt idx="1748">
                  <c:v>40164</c:v>
                </c:pt>
                <c:pt idx="1749">
                  <c:v>40163</c:v>
                </c:pt>
                <c:pt idx="1750">
                  <c:v>40162</c:v>
                </c:pt>
                <c:pt idx="1751">
                  <c:v>40161</c:v>
                </c:pt>
                <c:pt idx="1752">
                  <c:v>40160</c:v>
                </c:pt>
                <c:pt idx="1753">
                  <c:v>40159</c:v>
                </c:pt>
                <c:pt idx="1754">
                  <c:v>40158</c:v>
                </c:pt>
                <c:pt idx="1755">
                  <c:v>40157</c:v>
                </c:pt>
                <c:pt idx="1756">
                  <c:v>40156</c:v>
                </c:pt>
                <c:pt idx="1757">
                  <c:v>40155</c:v>
                </c:pt>
                <c:pt idx="1758">
                  <c:v>40154</c:v>
                </c:pt>
                <c:pt idx="1759">
                  <c:v>40153</c:v>
                </c:pt>
                <c:pt idx="1760">
                  <c:v>40152</c:v>
                </c:pt>
                <c:pt idx="1761">
                  <c:v>40151</c:v>
                </c:pt>
                <c:pt idx="1762">
                  <c:v>40150</c:v>
                </c:pt>
                <c:pt idx="1763">
                  <c:v>40149</c:v>
                </c:pt>
                <c:pt idx="1764">
                  <c:v>40148</c:v>
                </c:pt>
                <c:pt idx="1765">
                  <c:v>40147</c:v>
                </c:pt>
                <c:pt idx="1766">
                  <c:v>40146</c:v>
                </c:pt>
                <c:pt idx="1767">
                  <c:v>40145</c:v>
                </c:pt>
                <c:pt idx="1768">
                  <c:v>40144</c:v>
                </c:pt>
                <c:pt idx="1769">
                  <c:v>40143</c:v>
                </c:pt>
                <c:pt idx="1770">
                  <c:v>40142</c:v>
                </c:pt>
                <c:pt idx="1771">
                  <c:v>40141</c:v>
                </c:pt>
                <c:pt idx="1772">
                  <c:v>40140</c:v>
                </c:pt>
                <c:pt idx="1773">
                  <c:v>40139</c:v>
                </c:pt>
                <c:pt idx="1774">
                  <c:v>40138</c:v>
                </c:pt>
                <c:pt idx="1775">
                  <c:v>40137</c:v>
                </c:pt>
                <c:pt idx="1776">
                  <c:v>40136</c:v>
                </c:pt>
                <c:pt idx="1777">
                  <c:v>40135</c:v>
                </c:pt>
                <c:pt idx="1778">
                  <c:v>40134</c:v>
                </c:pt>
                <c:pt idx="1779">
                  <c:v>40133</c:v>
                </c:pt>
                <c:pt idx="1780">
                  <c:v>40132</c:v>
                </c:pt>
                <c:pt idx="1781">
                  <c:v>40131</c:v>
                </c:pt>
                <c:pt idx="1782">
                  <c:v>40130</c:v>
                </c:pt>
                <c:pt idx="1783">
                  <c:v>40129</c:v>
                </c:pt>
                <c:pt idx="1784">
                  <c:v>40128</c:v>
                </c:pt>
                <c:pt idx="1785">
                  <c:v>40127</c:v>
                </c:pt>
                <c:pt idx="1786">
                  <c:v>40126</c:v>
                </c:pt>
                <c:pt idx="1787">
                  <c:v>40125</c:v>
                </c:pt>
                <c:pt idx="1788">
                  <c:v>40124</c:v>
                </c:pt>
                <c:pt idx="1789">
                  <c:v>40123</c:v>
                </c:pt>
                <c:pt idx="1790">
                  <c:v>40122</c:v>
                </c:pt>
                <c:pt idx="1791">
                  <c:v>40121</c:v>
                </c:pt>
                <c:pt idx="1792">
                  <c:v>40120</c:v>
                </c:pt>
                <c:pt idx="1793">
                  <c:v>40119</c:v>
                </c:pt>
                <c:pt idx="1794">
                  <c:v>40118</c:v>
                </c:pt>
                <c:pt idx="1795">
                  <c:v>40117</c:v>
                </c:pt>
                <c:pt idx="1796">
                  <c:v>40116</c:v>
                </c:pt>
                <c:pt idx="1797">
                  <c:v>40115</c:v>
                </c:pt>
                <c:pt idx="1798">
                  <c:v>40114</c:v>
                </c:pt>
                <c:pt idx="1799">
                  <c:v>40113</c:v>
                </c:pt>
                <c:pt idx="1800">
                  <c:v>40112</c:v>
                </c:pt>
                <c:pt idx="1801">
                  <c:v>40111</c:v>
                </c:pt>
                <c:pt idx="1802">
                  <c:v>40110</c:v>
                </c:pt>
                <c:pt idx="1803">
                  <c:v>40109</c:v>
                </c:pt>
                <c:pt idx="1804">
                  <c:v>40108</c:v>
                </c:pt>
                <c:pt idx="1805">
                  <c:v>40107</c:v>
                </c:pt>
                <c:pt idx="1806">
                  <c:v>40106</c:v>
                </c:pt>
                <c:pt idx="1807">
                  <c:v>40105</c:v>
                </c:pt>
                <c:pt idx="1808">
                  <c:v>40104</c:v>
                </c:pt>
                <c:pt idx="1809">
                  <c:v>40103</c:v>
                </c:pt>
                <c:pt idx="1810">
                  <c:v>40102</c:v>
                </c:pt>
                <c:pt idx="1811">
                  <c:v>40101</c:v>
                </c:pt>
                <c:pt idx="1812">
                  <c:v>40100</c:v>
                </c:pt>
                <c:pt idx="1813">
                  <c:v>40099</c:v>
                </c:pt>
                <c:pt idx="1814">
                  <c:v>40098</c:v>
                </c:pt>
                <c:pt idx="1815">
                  <c:v>40097</c:v>
                </c:pt>
                <c:pt idx="1816">
                  <c:v>40096</c:v>
                </c:pt>
                <c:pt idx="1817">
                  <c:v>40095</c:v>
                </c:pt>
                <c:pt idx="1818">
                  <c:v>40094</c:v>
                </c:pt>
                <c:pt idx="1819">
                  <c:v>40093</c:v>
                </c:pt>
                <c:pt idx="1820">
                  <c:v>40092</c:v>
                </c:pt>
                <c:pt idx="1821">
                  <c:v>40091</c:v>
                </c:pt>
                <c:pt idx="1822">
                  <c:v>40090</c:v>
                </c:pt>
                <c:pt idx="1823">
                  <c:v>40089</c:v>
                </c:pt>
                <c:pt idx="1824">
                  <c:v>40088</c:v>
                </c:pt>
                <c:pt idx="1825">
                  <c:v>40087</c:v>
                </c:pt>
                <c:pt idx="1826">
                  <c:v>40086</c:v>
                </c:pt>
                <c:pt idx="1827">
                  <c:v>40085</c:v>
                </c:pt>
                <c:pt idx="1828">
                  <c:v>40084</c:v>
                </c:pt>
                <c:pt idx="1829">
                  <c:v>40083</c:v>
                </c:pt>
                <c:pt idx="1830">
                  <c:v>40082</c:v>
                </c:pt>
                <c:pt idx="1831">
                  <c:v>40081</c:v>
                </c:pt>
                <c:pt idx="1832">
                  <c:v>40080</c:v>
                </c:pt>
                <c:pt idx="1833">
                  <c:v>40079</c:v>
                </c:pt>
                <c:pt idx="1834">
                  <c:v>40078</c:v>
                </c:pt>
                <c:pt idx="1835">
                  <c:v>40077</c:v>
                </c:pt>
                <c:pt idx="1836">
                  <c:v>40076</c:v>
                </c:pt>
                <c:pt idx="1837">
                  <c:v>40075</c:v>
                </c:pt>
                <c:pt idx="1838">
                  <c:v>40074</c:v>
                </c:pt>
                <c:pt idx="1839">
                  <c:v>40073</c:v>
                </c:pt>
                <c:pt idx="1840">
                  <c:v>40072</c:v>
                </c:pt>
                <c:pt idx="1841">
                  <c:v>40071</c:v>
                </c:pt>
                <c:pt idx="1842">
                  <c:v>40070</c:v>
                </c:pt>
                <c:pt idx="1843">
                  <c:v>40069</c:v>
                </c:pt>
                <c:pt idx="1844">
                  <c:v>40068</c:v>
                </c:pt>
                <c:pt idx="1845">
                  <c:v>40067</c:v>
                </c:pt>
                <c:pt idx="1846">
                  <c:v>40066</c:v>
                </c:pt>
                <c:pt idx="1847">
                  <c:v>40065</c:v>
                </c:pt>
                <c:pt idx="1848">
                  <c:v>40064</c:v>
                </c:pt>
                <c:pt idx="1849">
                  <c:v>40063</c:v>
                </c:pt>
                <c:pt idx="1850">
                  <c:v>40062</c:v>
                </c:pt>
                <c:pt idx="1851">
                  <c:v>40061</c:v>
                </c:pt>
                <c:pt idx="1852">
                  <c:v>40060</c:v>
                </c:pt>
                <c:pt idx="1853">
                  <c:v>40059</c:v>
                </c:pt>
                <c:pt idx="1854">
                  <c:v>40058</c:v>
                </c:pt>
                <c:pt idx="1855">
                  <c:v>40057</c:v>
                </c:pt>
                <c:pt idx="1856">
                  <c:v>40056</c:v>
                </c:pt>
                <c:pt idx="1857">
                  <c:v>40055</c:v>
                </c:pt>
                <c:pt idx="1858">
                  <c:v>40054</c:v>
                </c:pt>
                <c:pt idx="1859">
                  <c:v>40053</c:v>
                </c:pt>
                <c:pt idx="1860">
                  <c:v>40052</c:v>
                </c:pt>
                <c:pt idx="1861">
                  <c:v>40051</c:v>
                </c:pt>
                <c:pt idx="1862">
                  <c:v>40050</c:v>
                </c:pt>
                <c:pt idx="1863">
                  <c:v>40049</c:v>
                </c:pt>
                <c:pt idx="1864">
                  <c:v>40048</c:v>
                </c:pt>
                <c:pt idx="1865">
                  <c:v>40047</c:v>
                </c:pt>
                <c:pt idx="1866">
                  <c:v>40046</c:v>
                </c:pt>
                <c:pt idx="1867">
                  <c:v>40045</c:v>
                </c:pt>
                <c:pt idx="1868">
                  <c:v>40044</c:v>
                </c:pt>
                <c:pt idx="1869">
                  <c:v>40043</c:v>
                </c:pt>
                <c:pt idx="1870">
                  <c:v>40042</c:v>
                </c:pt>
                <c:pt idx="1871">
                  <c:v>40041</c:v>
                </c:pt>
                <c:pt idx="1872">
                  <c:v>40040</c:v>
                </c:pt>
                <c:pt idx="1873">
                  <c:v>40039</c:v>
                </c:pt>
                <c:pt idx="1874">
                  <c:v>40038</c:v>
                </c:pt>
                <c:pt idx="1875">
                  <c:v>40037</c:v>
                </c:pt>
                <c:pt idx="1876">
                  <c:v>40036</c:v>
                </c:pt>
                <c:pt idx="1877">
                  <c:v>40035</c:v>
                </c:pt>
                <c:pt idx="1878">
                  <c:v>40034</c:v>
                </c:pt>
                <c:pt idx="1879">
                  <c:v>40033</c:v>
                </c:pt>
                <c:pt idx="1880">
                  <c:v>40032</c:v>
                </c:pt>
                <c:pt idx="1881">
                  <c:v>40031</c:v>
                </c:pt>
                <c:pt idx="1882">
                  <c:v>40030</c:v>
                </c:pt>
                <c:pt idx="1883">
                  <c:v>40029</c:v>
                </c:pt>
                <c:pt idx="1884">
                  <c:v>40028</c:v>
                </c:pt>
                <c:pt idx="1885">
                  <c:v>40027</c:v>
                </c:pt>
                <c:pt idx="1886">
                  <c:v>40026</c:v>
                </c:pt>
                <c:pt idx="1887">
                  <c:v>40025</c:v>
                </c:pt>
                <c:pt idx="1888">
                  <c:v>40024</c:v>
                </c:pt>
                <c:pt idx="1889">
                  <c:v>40023</c:v>
                </c:pt>
                <c:pt idx="1890">
                  <c:v>40022</c:v>
                </c:pt>
                <c:pt idx="1891">
                  <c:v>40021</c:v>
                </c:pt>
                <c:pt idx="1892">
                  <c:v>40020</c:v>
                </c:pt>
                <c:pt idx="1893">
                  <c:v>40019</c:v>
                </c:pt>
                <c:pt idx="1894">
                  <c:v>40018</c:v>
                </c:pt>
                <c:pt idx="1895">
                  <c:v>40017</c:v>
                </c:pt>
                <c:pt idx="1896">
                  <c:v>40016</c:v>
                </c:pt>
                <c:pt idx="1897">
                  <c:v>40015</c:v>
                </c:pt>
                <c:pt idx="1898">
                  <c:v>40014</c:v>
                </c:pt>
                <c:pt idx="1899">
                  <c:v>40013</c:v>
                </c:pt>
                <c:pt idx="1900">
                  <c:v>40012</c:v>
                </c:pt>
                <c:pt idx="1901">
                  <c:v>40011</c:v>
                </c:pt>
                <c:pt idx="1902">
                  <c:v>40010</c:v>
                </c:pt>
                <c:pt idx="1903">
                  <c:v>40009</c:v>
                </c:pt>
                <c:pt idx="1904">
                  <c:v>40008</c:v>
                </c:pt>
                <c:pt idx="1905">
                  <c:v>40007</c:v>
                </c:pt>
                <c:pt idx="1906">
                  <c:v>40006</c:v>
                </c:pt>
                <c:pt idx="1907">
                  <c:v>40005</c:v>
                </c:pt>
                <c:pt idx="1908">
                  <c:v>40004</c:v>
                </c:pt>
                <c:pt idx="1909">
                  <c:v>40003</c:v>
                </c:pt>
                <c:pt idx="1910">
                  <c:v>40002</c:v>
                </c:pt>
                <c:pt idx="1911">
                  <c:v>40001</c:v>
                </c:pt>
                <c:pt idx="1912">
                  <c:v>40000</c:v>
                </c:pt>
                <c:pt idx="1913">
                  <c:v>39999</c:v>
                </c:pt>
                <c:pt idx="1914">
                  <c:v>39998</c:v>
                </c:pt>
                <c:pt idx="1915">
                  <c:v>39997</c:v>
                </c:pt>
                <c:pt idx="1916">
                  <c:v>39996</c:v>
                </c:pt>
                <c:pt idx="1917">
                  <c:v>39995</c:v>
                </c:pt>
                <c:pt idx="1918">
                  <c:v>39994</c:v>
                </c:pt>
                <c:pt idx="1919">
                  <c:v>39993</c:v>
                </c:pt>
                <c:pt idx="1920">
                  <c:v>39992</c:v>
                </c:pt>
                <c:pt idx="1921">
                  <c:v>39991</c:v>
                </c:pt>
                <c:pt idx="1922">
                  <c:v>39990</c:v>
                </c:pt>
                <c:pt idx="1923">
                  <c:v>39989</c:v>
                </c:pt>
                <c:pt idx="1924">
                  <c:v>39988</c:v>
                </c:pt>
                <c:pt idx="1925">
                  <c:v>39987</c:v>
                </c:pt>
                <c:pt idx="1926">
                  <c:v>39986</c:v>
                </c:pt>
                <c:pt idx="1927">
                  <c:v>39985</c:v>
                </c:pt>
                <c:pt idx="1928">
                  <c:v>39984</c:v>
                </c:pt>
                <c:pt idx="1929">
                  <c:v>39983</c:v>
                </c:pt>
                <c:pt idx="1930">
                  <c:v>39982</c:v>
                </c:pt>
                <c:pt idx="1931">
                  <c:v>39981</c:v>
                </c:pt>
                <c:pt idx="1932">
                  <c:v>39980</c:v>
                </c:pt>
                <c:pt idx="1933">
                  <c:v>39979</c:v>
                </c:pt>
                <c:pt idx="1934">
                  <c:v>39978</c:v>
                </c:pt>
                <c:pt idx="1935">
                  <c:v>39977</c:v>
                </c:pt>
                <c:pt idx="1936">
                  <c:v>39976</c:v>
                </c:pt>
                <c:pt idx="1937">
                  <c:v>39975</c:v>
                </c:pt>
                <c:pt idx="1938">
                  <c:v>39974</c:v>
                </c:pt>
                <c:pt idx="1939">
                  <c:v>39973</c:v>
                </c:pt>
                <c:pt idx="1940">
                  <c:v>39972</c:v>
                </c:pt>
                <c:pt idx="1941">
                  <c:v>39971</c:v>
                </c:pt>
                <c:pt idx="1942">
                  <c:v>39970</c:v>
                </c:pt>
                <c:pt idx="1943">
                  <c:v>39969</c:v>
                </c:pt>
                <c:pt idx="1944">
                  <c:v>39968</c:v>
                </c:pt>
                <c:pt idx="1945">
                  <c:v>39967</c:v>
                </c:pt>
                <c:pt idx="1946">
                  <c:v>39966</c:v>
                </c:pt>
                <c:pt idx="1947">
                  <c:v>39965</c:v>
                </c:pt>
                <c:pt idx="1948">
                  <c:v>39964</c:v>
                </c:pt>
                <c:pt idx="1949">
                  <c:v>39963</c:v>
                </c:pt>
                <c:pt idx="1950">
                  <c:v>39962</c:v>
                </c:pt>
                <c:pt idx="1951">
                  <c:v>39961</c:v>
                </c:pt>
                <c:pt idx="1952">
                  <c:v>39960</c:v>
                </c:pt>
                <c:pt idx="1953">
                  <c:v>39959</c:v>
                </c:pt>
                <c:pt idx="1954">
                  <c:v>39958</c:v>
                </c:pt>
                <c:pt idx="1955">
                  <c:v>39957</c:v>
                </c:pt>
                <c:pt idx="1956">
                  <c:v>39956</c:v>
                </c:pt>
                <c:pt idx="1957">
                  <c:v>39955</c:v>
                </c:pt>
                <c:pt idx="1958">
                  <c:v>39954</c:v>
                </c:pt>
                <c:pt idx="1959">
                  <c:v>39953</c:v>
                </c:pt>
                <c:pt idx="1960">
                  <c:v>39952</c:v>
                </c:pt>
                <c:pt idx="1961">
                  <c:v>39951</c:v>
                </c:pt>
                <c:pt idx="1962">
                  <c:v>39950</c:v>
                </c:pt>
                <c:pt idx="1963">
                  <c:v>39949</c:v>
                </c:pt>
                <c:pt idx="1964">
                  <c:v>39948</c:v>
                </c:pt>
                <c:pt idx="1965">
                  <c:v>39947</c:v>
                </c:pt>
                <c:pt idx="1966">
                  <c:v>39946</c:v>
                </c:pt>
                <c:pt idx="1967">
                  <c:v>39945</c:v>
                </c:pt>
                <c:pt idx="1968">
                  <c:v>39944</c:v>
                </c:pt>
                <c:pt idx="1969">
                  <c:v>39943</c:v>
                </c:pt>
                <c:pt idx="1970">
                  <c:v>39942</c:v>
                </c:pt>
                <c:pt idx="1971">
                  <c:v>39941</c:v>
                </c:pt>
                <c:pt idx="1972">
                  <c:v>39940</c:v>
                </c:pt>
                <c:pt idx="1973">
                  <c:v>39939</c:v>
                </c:pt>
                <c:pt idx="1974">
                  <c:v>39938</c:v>
                </c:pt>
                <c:pt idx="1975">
                  <c:v>39937</c:v>
                </c:pt>
                <c:pt idx="1976">
                  <c:v>39936</c:v>
                </c:pt>
                <c:pt idx="1977">
                  <c:v>39935</c:v>
                </c:pt>
                <c:pt idx="1978">
                  <c:v>39934</c:v>
                </c:pt>
                <c:pt idx="1979">
                  <c:v>39933</c:v>
                </c:pt>
                <c:pt idx="1980">
                  <c:v>39932</c:v>
                </c:pt>
                <c:pt idx="1981">
                  <c:v>39931</c:v>
                </c:pt>
                <c:pt idx="1982">
                  <c:v>39930</c:v>
                </c:pt>
                <c:pt idx="1983">
                  <c:v>39929</c:v>
                </c:pt>
                <c:pt idx="1984">
                  <c:v>39928</c:v>
                </c:pt>
                <c:pt idx="1985">
                  <c:v>39927</c:v>
                </c:pt>
                <c:pt idx="1986">
                  <c:v>39926</c:v>
                </c:pt>
                <c:pt idx="1987">
                  <c:v>39925</c:v>
                </c:pt>
                <c:pt idx="1988">
                  <c:v>39924</c:v>
                </c:pt>
                <c:pt idx="1989">
                  <c:v>39923</c:v>
                </c:pt>
                <c:pt idx="1990">
                  <c:v>39922</c:v>
                </c:pt>
                <c:pt idx="1991">
                  <c:v>39921</c:v>
                </c:pt>
                <c:pt idx="1992">
                  <c:v>39920</c:v>
                </c:pt>
                <c:pt idx="1993">
                  <c:v>39919</c:v>
                </c:pt>
                <c:pt idx="1994">
                  <c:v>39918</c:v>
                </c:pt>
                <c:pt idx="1995">
                  <c:v>39917</c:v>
                </c:pt>
                <c:pt idx="1996">
                  <c:v>39916</c:v>
                </c:pt>
                <c:pt idx="1997">
                  <c:v>39915</c:v>
                </c:pt>
                <c:pt idx="1998">
                  <c:v>39914</c:v>
                </c:pt>
                <c:pt idx="1999">
                  <c:v>39913</c:v>
                </c:pt>
                <c:pt idx="2000">
                  <c:v>39912</c:v>
                </c:pt>
                <c:pt idx="2001">
                  <c:v>39911</c:v>
                </c:pt>
                <c:pt idx="2002">
                  <c:v>39910</c:v>
                </c:pt>
                <c:pt idx="2003">
                  <c:v>39909</c:v>
                </c:pt>
                <c:pt idx="2004">
                  <c:v>39908</c:v>
                </c:pt>
                <c:pt idx="2005">
                  <c:v>39907</c:v>
                </c:pt>
                <c:pt idx="2006">
                  <c:v>39906</c:v>
                </c:pt>
                <c:pt idx="2007">
                  <c:v>39905</c:v>
                </c:pt>
                <c:pt idx="2008">
                  <c:v>39904</c:v>
                </c:pt>
                <c:pt idx="2009">
                  <c:v>39903</c:v>
                </c:pt>
                <c:pt idx="2010">
                  <c:v>39902</c:v>
                </c:pt>
                <c:pt idx="2011">
                  <c:v>39901</c:v>
                </c:pt>
                <c:pt idx="2012">
                  <c:v>39900</c:v>
                </c:pt>
                <c:pt idx="2013">
                  <c:v>39899</c:v>
                </c:pt>
                <c:pt idx="2014">
                  <c:v>39898</c:v>
                </c:pt>
                <c:pt idx="2015">
                  <c:v>39897</c:v>
                </c:pt>
                <c:pt idx="2016">
                  <c:v>39896</c:v>
                </c:pt>
                <c:pt idx="2017">
                  <c:v>39895</c:v>
                </c:pt>
                <c:pt idx="2018">
                  <c:v>39894</c:v>
                </c:pt>
                <c:pt idx="2019">
                  <c:v>39893</c:v>
                </c:pt>
                <c:pt idx="2020">
                  <c:v>39892</c:v>
                </c:pt>
                <c:pt idx="2021">
                  <c:v>39891</c:v>
                </c:pt>
                <c:pt idx="2022">
                  <c:v>39890</c:v>
                </c:pt>
                <c:pt idx="2023">
                  <c:v>39889</c:v>
                </c:pt>
                <c:pt idx="2024">
                  <c:v>39888</c:v>
                </c:pt>
                <c:pt idx="2025">
                  <c:v>39887</c:v>
                </c:pt>
                <c:pt idx="2026">
                  <c:v>39886</c:v>
                </c:pt>
                <c:pt idx="2027">
                  <c:v>39885</c:v>
                </c:pt>
                <c:pt idx="2028">
                  <c:v>39884</c:v>
                </c:pt>
                <c:pt idx="2029">
                  <c:v>39883</c:v>
                </c:pt>
                <c:pt idx="2030">
                  <c:v>39882</c:v>
                </c:pt>
                <c:pt idx="2031">
                  <c:v>39881</c:v>
                </c:pt>
                <c:pt idx="2032">
                  <c:v>39880</c:v>
                </c:pt>
                <c:pt idx="2033">
                  <c:v>39879</c:v>
                </c:pt>
                <c:pt idx="2034">
                  <c:v>39878</c:v>
                </c:pt>
                <c:pt idx="2035">
                  <c:v>39877</c:v>
                </c:pt>
                <c:pt idx="2036">
                  <c:v>39876</c:v>
                </c:pt>
                <c:pt idx="2037">
                  <c:v>39875</c:v>
                </c:pt>
                <c:pt idx="2038">
                  <c:v>39874</c:v>
                </c:pt>
                <c:pt idx="2039">
                  <c:v>39873</c:v>
                </c:pt>
                <c:pt idx="2040">
                  <c:v>39872</c:v>
                </c:pt>
                <c:pt idx="2041">
                  <c:v>39871</c:v>
                </c:pt>
                <c:pt idx="2042">
                  <c:v>39870</c:v>
                </c:pt>
                <c:pt idx="2043">
                  <c:v>39869</c:v>
                </c:pt>
                <c:pt idx="2044">
                  <c:v>39868</c:v>
                </c:pt>
                <c:pt idx="2045">
                  <c:v>39867</c:v>
                </c:pt>
                <c:pt idx="2046">
                  <c:v>39866</c:v>
                </c:pt>
                <c:pt idx="2047">
                  <c:v>39865</c:v>
                </c:pt>
                <c:pt idx="2048">
                  <c:v>39864</c:v>
                </c:pt>
                <c:pt idx="2049">
                  <c:v>39863</c:v>
                </c:pt>
                <c:pt idx="2050">
                  <c:v>39862</c:v>
                </c:pt>
                <c:pt idx="2051">
                  <c:v>39861</c:v>
                </c:pt>
                <c:pt idx="2052">
                  <c:v>39860</c:v>
                </c:pt>
                <c:pt idx="2053">
                  <c:v>39859</c:v>
                </c:pt>
                <c:pt idx="2054">
                  <c:v>39858</c:v>
                </c:pt>
                <c:pt idx="2055">
                  <c:v>39857</c:v>
                </c:pt>
                <c:pt idx="2056">
                  <c:v>39856</c:v>
                </c:pt>
                <c:pt idx="2057">
                  <c:v>39855</c:v>
                </c:pt>
                <c:pt idx="2058">
                  <c:v>39854</c:v>
                </c:pt>
                <c:pt idx="2059">
                  <c:v>39853</c:v>
                </c:pt>
                <c:pt idx="2060">
                  <c:v>39852</c:v>
                </c:pt>
                <c:pt idx="2061">
                  <c:v>39851</c:v>
                </c:pt>
                <c:pt idx="2062">
                  <c:v>39850</c:v>
                </c:pt>
                <c:pt idx="2063">
                  <c:v>39849</c:v>
                </c:pt>
                <c:pt idx="2064">
                  <c:v>39848</c:v>
                </c:pt>
                <c:pt idx="2065">
                  <c:v>39847</c:v>
                </c:pt>
                <c:pt idx="2066">
                  <c:v>39846</c:v>
                </c:pt>
                <c:pt idx="2067">
                  <c:v>39845</c:v>
                </c:pt>
                <c:pt idx="2068">
                  <c:v>39844</c:v>
                </c:pt>
                <c:pt idx="2069">
                  <c:v>39843</c:v>
                </c:pt>
                <c:pt idx="2070">
                  <c:v>39842</c:v>
                </c:pt>
                <c:pt idx="2071">
                  <c:v>39841</c:v>
                </c:pt>
                <c:pt idx="2072">
                  <c:v>39840</c:v>
                </c:pt>
                <c:pt idx="2073">
                  <c:v>39839</c:v>
                </c:pt>
                <c:pt idx="2074">
                  <c:v>39838</c:v>
                </c:pt>
                <c:pt idx="2075">
                  <c:v>39837</c:v>
                </c:pt>
                <c:pt idx="2076">
                  <c:v>39836</c:v>
                </c:pt>
                <c:pt idx="2077">
                  <c:v>39835</c:v>
                </c:pt>
                <c:pt idx="2078">
                  <c:v>39834</c:v>
                </c:pt>
                <c:pt idx="2079">
                  <c:v>39833</c:v>
                </c:pt>
                <c:pt idx="2080">
                  <c:v>39832</c:v>
                </c:pt>
                <c:pt idx="2081">
                  <c:v>39831</c:v>
                </c:pt>
                <c:pt idx="2082">
                  <c:v>39830</c:v>
                </c:pt>
                <c:pt idx="2083">
                  <c:v>39829</c:v>
                </c:pt>
                <c:pt idx="2084">
                  <c:v>39828</c:v>
                </c:pt>
                <c:pt idx="2085">
                  <c:v>39827</c:v>
                </c:pt>
                <c:pt idx="2086">
                  <c:v>39826</c:v>
                </c:pt>
                <c:pt idx="2087">
                  <c:v>39825</c:v>
                </c:pt>
                <c:pt idx="2088">
                  <c:v>39824</c:v>
                </c:pt>
                <c:pt idx="2089">
                  <c:v>39823</c:v>
                </c:pt>
                <c:pt idx="2090">
                  <c:v>39822</c:v>
                </c:pt>
                <c:pt idx="2091">
                  <c:v>39821</c:v>
                </c:pt>
                <c:pt idx="2092">
                  <c:v>39820</c:v>
                </c:pt>
                <c:pt idx="2093">
                  <c:v>39819</c:v>
                </c:pt>
                <c:pt idx="2094">
                  <c:v>39818</c:v>
                </c:pt>
                <c:pt idx="2095">
                  <c:v>39817</c:v>
                </c:pt>
                <c:pt idx="2096">
                  <c:v>39816</c:v>
                </c:pt>
                <c:pt idx="2097">
                  <c:v>39815</c:v>
                </c:pt>
                <c:pt idx="2098">
                  <c:v>39814</c:v>
                </c:pt>
                <c:pt idx="2099">
                  <c:v>39813</c:v>
                </c:pt>
                <c:pt idx="2100">
                  <c:v>39812</c:v>
                </c:pt>
                <c:pt idx="2101">
                  <c:v>39811</c:v>
                </c:pt>
                <c:pt idx="2102">
                  <c:v>39810</c:v>
                </c:pt>
                <c:pt idx="2103">
                  <c:v>39809</c:v>
                </c:pt>
                <c:pt idx="2104">
                  <c:v>39808</c:v>
                </c:pt>
                <c:pt idx="2105">
                  <c:v>39807</c:v>
                </c:pt>
                <c:pt idx="2106">
                  <c:v>39806</c:v>
                </c:pt>
                <c:pt idx="2107">
                  <c:v>39805</c:v>
                </c:pt>
                <c:pt idx="2108">
                  <c:v>39804</c:v>
                </c:pt>
                <c:pt idx="2109">
                  <c:v>39803</c:v>
                </c:pt>
                <c:pt idx="2110">
                  <c:v>39802</c:v>
                </c:pt>
                <c:pt idx="2111">
                  <c:v>39801</c:v>
                </c:pt>
                <c:pt idx="2112">
                  <c:v>39800</c:v>
                </c:pt>
                <c:pt idx="2113">
                  <c:v>39799</c:v>
                </c:pt>
                <c:pt idx="2114">
                  <c:v>39798</c:v>
                </c:pt>
                <c:pt idx="2115">
                  <c:v>39797</c:v>
                </c:pt>
                <c:pt idx="2116">
                  <c:v>39796</c:v>
                </c:pt>
                <c:pt idx="2117">
                  <c:v>39795</c:v>
                </c:pt>
                <c:pt idx="2118">
                  <c:v>39794</c:v>
                </c:pt>
                <c:pt idx="2119">
                  <c:v>39793</c:v>
                </c:pt>
                <c:pt idx="2120">
                  <c:v>39792</c:v>
                </c:pt>
                <c:pt idx="2121">
                  <c:v>39791</c:v>
                </c:pt>
                <c:pt idx="2122">
                  <c:v>39790</c:v>
                </c:pt>
                <c:pt idx="2123">
                  <c:v>39789</c:v>
                </c:pt>
                <c:pt idx="2124">
                  <c:v>39788</c:v>
                </c:pt>
                <c:pt idx="2125">
                  <c:v>39787</c:v>
                </c:pt>
                <c:pt idx="2126">
                  <c:v>39786</c:v>
                </c:pt>
                <c:pt idx="2127">
                  <c:v>39785</c:v>
                </c:pt>
                <c:pt idx="2128">
                  <c:v>39784</c:v>
                </c:pt>
                <c:pt idx="2129">
                  <c:v>39783</c:v>
                </c:pt>
                <c:pt idx="2130">
                  <c:v>39782</c:v>
                </c:pt>
                <c:pt idx="2131">
                  <c:v>39781</c:v>
                </c:pt>
                <c:pt idx="2132">
                  <c:v>39780</c:v>
                </c:pt>
                <c:pt idx="2133">
                  <c:v>39779</c:v>
                </c:pt>
                <c:pt idx="2134">
                  <c:v>39778</c:v>
                </c:pt>
                <c:pt idx="2135">
                  <c:v>39777</c:v>
                </c:pt>
                <c:pt idx="2136">
                  <c:v>39776</c:v>
                </c:pt>
                <c:pt idx="2137">
                  <c:v>39775</c:v>
                </c:pt>
                <c:pt idx="2138">
                  <c:v>39774</c:v>
                </c:pt>
                <c:pt idx="2139">
                  <c:v>39773</c:v>
                </c:pt>
                <c:pt idx="2140">
                  <c:v>39772</c:v>
                </c:pt>
                <c:pt idx="2141">
                  <c:v>39771</c:v>
                </c:pt>
                <c:pt idx="2142">
                  <c:v>39770</c:v>
                </c:pt>
                <c:pt idx="2143">
                  <c:v>39769</c:v>
                </c:pt>
                <c:pt idx="2144">
                  <c:v>39768</c:v>
                </c:pt>
                <c:pt idx="2145">
                  <c:v>39767</c:v>
                </c:pt>
                <c:pt idx="2146">
                  <c:v>39766</c:v>
                </c:pt>
                <c:pt idx="2147">
                  <c:v>39765</c:v>
                </c:pt>
                <c:pt idx="2148">
                  <c:v>39764</c:v>
                </c:pt>
                <c:pt idx="2149">
                  <c:v>39763</c:v>
                </c:pt>
                <c:pt idx="2150">
                  <c:v>39762</c:v>
                </c:pt>
                <c:pt idx="2151">
                  <c:v>39761</c:v>
                </c:pt>
                <c:pt idx="2152">
                  <c:v>39760</c:v>
                </c:pt>
                <c:pt idx="2153">
                  <c:v>39759</c:v>
                </c:pt>
                <c:pt idx="2154">
                  <c:v>39758</c:v>
                </c:pt>
                <c:pt idx="2155">
                  <c:v>39757</c:v>
                </c:pt>
                <c:pt idx="2156">
                  <c:v>39756</c:v>
                </c:pt>
                <c:pt idx="2157">
                  <c:v>39755</c:v>
                </c:pt>
                <c:pt idx="2158">
                  <c:v>39754</c:v>
                </c:pt>
                <c:pt idx="2159">
                  <c:v>39753</c:v>
                </c:pt>
                <c:pt idx="2160">
                  <c:v>39752</c:v>
                </c:pt>
                <c:pt idx="2161">
                  <c:v>39751</c:v>
                </c:pt>
                <c:pt idx="2162">
                  <c:v>39750</c:v>
                </c:pt>
                <c:pt idx="2163">
                  <c:v>39749</c:v>
                </c:pt>
                <c:pt idx="2164">
                  <c:v>39748</c:v>
                </c:pt>
                <c:pt idx="2165">
                  <c:v>39747</c:v>
                </c:pt>
                <c:pt idx="2166">
                  <c:v>39746</c:v>
                </c:pt>
                <c:pt idx="2167">
                  <c:v>39745</c:v>
                </c:pt>
                <c:pt idx="2168">
                  <c:v>39744</c:v>
                </c:pt>
                <c:pt idx="2169">
                  <c:v>39743</c:v>
                </c:pt>
                <c:pt idx="2170">
                  <c:v>39742</c:v>
                </c:pt>
                <c:pt idx="2171">
                  <c:v>39741</c:v>
                </c:pt>
                <c:pt idx="2172">
                  <c:v>39740</c:v>
                </c:pt>
                <c:pt idx="2173">
                  <c:v>39739</c:v>
                </c:pt>
                <c:pt idx="2174">
                  <c:v>39738</c:v>
                </c:pt>
                <c:pt idx="2175">
                  <c:v>39737</c:v>
                </c:pt>
                <c:pt idx="2176">
                  <c:v>39736</c:v>
                </c:pt>
                <c:pt idx="2177">
                  <c:v>39735</c:v>
                </c:pt>
                <c:pt idx="2178">
                  <c:v>39734</c:v>
                </c:pt>
                <c:pt idx="2179">
                  <c:v>39733</c:v>
                </c:pt>
                <c:pt idx="2180">
                  <c:v>39732</c:v>
                </c:pt>
                <c:pt idx="2181">
                  <c:v>39731</c:v>
                </c:pt>
                <c:pt idx="2182">
                  <c:v>39730</c:v>
                </c:pt>
                <c:pt idx="2183">
                  <c:v>39729</c:v>
                </c:pt>
                <c:pt idx="2184">
                  <c:v>39728</c:v>
                </c:pt>
                <c:pt idx="2185">
                  <c:v>39727</c:v>
                </c:pt>
                <c:pt idx="2186">
                  <c:v>39726</c:v>
                </c:pt>
                <c:pt idx="2187">
                  <c:v>39725</c:v>
                </c:pt>
                <c:pt idx="2188">
                  <c:v>39724</c:v>
                </c:pt>
                <c:pt idx="2189">
                  <c:v>39723</c:v>
                </c:pt>
                <c:pt idx="2190">
                  <c:v>39722</c:v>
                </c:pt>
                <c:pt idx="2191">
                  <c:v>39721</c:v>
                </c:pt>
                <c:pt idx="2192">
                  <c:v>39720</c:v>
                </c:pt>
                <c:pt idx="2193">
                  <c:v>39719</c:v>
                </c:pt>
                <c:pt idx="2194">
                  <c:v>39718</c:v>
                </c:pt>
                <c:pt idx="2195">
                  <c:v>39717</c:v>
                </c:pt>
                <c:pt idx="2196">
                  <c:v>39716</c:v>
                </c:pt>
                <c:pt idx="2197">
                  <c:v>39715</c:v>
                </c:pt>
                <c:pt idx="2198">
                  <c:v>39714</c:v>
                </c:pt>
                <c:pt idx="2199">
                  <c:v>39713</c:v>
                </c:pt>
                <c:pt idx="2200">
                  <c:v>39712</c:v>
                </c:pt>
                <c:pt idx="2201">
                  <c:v>39711</c:v>
                </c:pt>
                <c:pt idx="2202">
                  <c:v>39710</c:v>
                </c:pt>
                <c:pt idx="2203">
                  <c:v>39709</c:v>
                </c:pt>
                <c:pt idx="2204">
                  <c:v>39708</c:v>
                </c:pt>
                <c:pt idx="2205">
                  <c:v>39707</c:v>
                </c:pt>
                <c:pt idx="2206">
                  <c:v>39706</c:v>
                </c:pt>
                <c:pt idx="2207">
                  <c:v>39705</c:v>
                </c:pt>
                <c:pt idx="2208">
                  <c:v>39704</c:v>
                </c:pt>
                <c:pt idx="2209">
                  <c:v>39703</c:v>
                </c:pt>
                <c:pt idx="2210">
                  <c:v>39702</c:v>
                </c:pt>
                <c:pt idx="2211">
                  <c:v>39701</c:v>
                </c:pt>
                <c:pt idx="2212">
                  <c:v>39700</c:v>
                </c:pt>
                <c:pt idx="2213">
                  <c:v>39699</c:v>
                </c:pt>
                <c:pt idx="2214">
                  <c:v>39698</c:v>
                </c:pt>
                <c:pt idx="2215">
                  <c:v>39697</c:v>
                </c:pt>
                <c:pt idx="2216">
                  <c:v>39696</c:v>
                </c:pt>
                <c:pt idx="2217">
                  <c:v>39695</c:v>
                </c:pt>
                <c:pt idx="2218">
                  <c:v>39694</c:v>
                </c:pt>
                <c:pt idx="2219">
                  <c:v>39693</c:v>
                </c:pt>
                <c:pt idx="2220">
                  <c:v>39692</c:v>
                </c:pt>
                <c:pt idx="2221">
                  <c:v>39691</c:v>
                </c:pt>
                <c:pt idx="2222">
                  <c:v>39690</c:v>
                </c:pt>
                <c:pt idx="2223">
                  <c:v>39689</c:v>
                </c:pt>
                <c:pt idx="2224">
                  <c:v>39688</c:v>
                </c:pt>
                <c:pt idx="2225">
                  <c:v>39687</c:v>
                </c:pt>
                <c:pt idx="2226">
                  <c:v>39686</c:v>
                </c:pt>
                <c:pt idx="2227">
                  <c:v>39685</c:v>
                </c:pt>
                <c:pt idx="2228">
                  <c:v>39684</c:v>
                </c:pt>
                <c:pt idx="2229">
                  <c:v>39683</c:v>
                </c:pt>
                <c:pt idx="2230">
                  <c:v>39682</c:v>
                </c:pt>
                <c:pt idx="2231">
                  <c:v>39681</c:v>
                </c:pt>
                <c:pt idx="2232">
                  <c:v>39680</c:v>
                </c:pt>
                <c:pt idx="2233">
                  <c:v>39679</c:v>
                </c:pt>
                <c:pt idx="2234">
                  <c:v>39678</c:v>
                </c:pt>
                <c:pt idx="2235">
                  <c:v>39677</c:v>
                </c:pt>
                <c:pt idx="2236">
                  <c:v>39676</c:v>
                </c:pt>
                <c:pt idx="2237">
                  <c:v>39675</c:v>
                </c:pt>
                <c:pt idx="2238">
                  <c:v>39674</c:v>
                </c:pt>
                <c:pt idx="2239">
                  <c:v>39673</c:v>
                </c:pt>
                <c:pt idx="2240">
                  <c:v>39672</c:v>
                </c:pt>
                <c:pt idx="2241">
                  <c:v>39671</c:v>
                </c:pt>
                <c:pt idx="2242">
                  <c:v>39670</c:v>
                </c:pt>
                <c:pt idx="2243">
                  <c:v>39669</c:v>
                </c:pt>
                <c:pt idx="2244">
                  <c:v>39668</c:v>
                </c:pt>
                <c:pt idx="2245">
                  <c:v>39667</c:v>
                </c:pt>
                <c:pt idx="2246">
                  <c:v>39666</c:v>
                </c:pt>
                <c:pt idx="2247">
                  <c:v>39665</c:v>
                </c:pt>
                <c:pt idx="2248">
                  <c:v>39664</c:v>
                </c:pt>
                <c:pt idx="2249">
                  <c:v>39663</c:v>
                </c:pt>
                <c:pt idx="2250">
                  <c:v>39662</c:v>
                </c:pt>
                <c:pt idx="2251">
                  <c:v>39661</c:v>
                </c:pt>
                <c:pt idx="2252">
                  <c:v>39660</c:v>
                </c:pt>
                <c:pt idx="2253">
                  <c:v>39659</c:v>
                </c:pt>
                <c:pt idx="2254">
                  <c:v>39658</c:v>
                </c:pt>
                <c:pt idx="2255">
                  <c:v>39657</c:v>
                </c:pt>
                <c:pt idx="2256">
                  <c:v>39656</c:v>
                </c:pt>
                <c:pt idx="2257">
                  <c:v>39655</c:v>
                </c:pt>
                <c:pt idx="2258">
                  <c:v>39654</c:v>
                </c:pt>
                <c:pt idx="2259">
                  <c:v>39653</c:v>
                </c:pt>
                <c:pt idx="2260">
                  <c:v>39652</c:v>
                </c:pt>
                <c:pt idx="2261">
                  <c:v>39651</c:v>
                </c:pt>
                <c:pt idx="2262">
                  <c:v>39650</c:v>
                </c:pt>
                <c:pt idx="2263">
                  <c:v>39649</c:v>
                </c:pt>
                <c:pt idx="2264">
                  <c:v>39648</c:v>
                </c:pt>
                <c:pt idx="2265">
                  <c:v>39647</c:v>
                </c:pt>
                <c:pt idx="2266">
                  <c:v>39646</c:v>
                </c:pt>
                <c:pt idx="2267">
                  <c:v>39645</c:v>
                </c:pt>
                <c:pt idx="2268">
                  <c:v>39644</c:v>
                </c:pt>
                <c:pt idx="2269">
                  <c:v>39643</c:v>
                </c:pt>
                <c:pt idx="2270">
                  <c:v>39642</c:v>
                </c:pt>
                <c:pt idx="2271">
                  <c:v>39641</c:v>
                </c:pt>
                <c:pt idx="2272">
                  <c:v>39640</c:v>
                </c:pt>
                <c:pt idx="2273">
                  <c:v>39639</c:v>
                </c:pt>
                <c:pt idx="2274">
                  <c:v>39638</c:v>
                </c:pt>
                <c:pt idx="2275">
                  <c:v>39637</c:v>
                </c:pt>
                <c:pt idx="2276">
                  <c:v>39636</c:v>
                </c:pt>
                <c:pt idx="2277">
                  <c:v>39635</c:v>
                </c:pt>
                <c:pt idx="2278">
                  <c:v>39634</c:v>
                </c:pt>
                <c:pt idx="2279">
                  <c:v>39633</c:v>
                </c:pt>
                <c:pt idx="2280">
                  <c:v>39632</c:v>
                </c:pt>
                <c:pt idx="2281">
                  <c:v>39631</c:v>
                </c:pt>
                <c:pt idx="2282">
                  <c:v>39630</c:v>
                </c:pt>
                <c:pt idx="2283">
                  <c:v>39629</c:v>
                </c:pt>
                <c:pt idx="2284">
                  <c:v>39628</c:v>
                </c:pt>
                <c:pt idx="2285">
                  <c:v>39627</c:v>
                </c:pt>
                <c:pt idx="2286">
                  <c:v>39626</c:v>
                </c:pt>
                <c:pt idx="2287">
                  <c:v>39625</c:v>
                </c:pt>
                <c:pt idx="2288">
                  <c:v>39624</c:v>
                </c:pt>
                <c:pt idx="2289">
                  <c:v>39623</c:v>
                </c:pt>
                <c:pt idx="2290">
                  <c:v>39622</c:v>
                </c:pt>
                <c:pt idx="2291">
                  <c:v>39621</c:v>
                </c:pt>
                <c:pt idx="2292">
                  <c:v>39620</c:v>
                </c:pt>
                <c:pt idx="2293">
                  <c:v>39619</c:v>
                </c:pt>
                <c:pt idx="2294">
                  <c:v>39618</c:v>
                </c:pt>
                <c:pt idx="2295">
                  <c:v>39617</c:v>
                </c:pt>
                <c:pt idx="2296">
                  <c:v>39616</c:v>
                </c:pt>
                <c:pt idx="2297">
                  <c:v>39615</c:v>
                </c:pt>
                <c:pt idx="2298">
                  <c:v>39614</c:v>
                </c:pt>
                <c:pt idx="2299">
                  <c:v>39613</c:v>
                </c:pt>
                <c:pt idx="2300">
                  <c:v>39612</c:v>
                </c:pt>
                <c:pt idx="2301">
                  <c:v>39611</c:v>
                </c:pt>
                <c:pt idx="2302">
                  <c:v>39610</c:v>
                </c:pt>
                <c:pt idx="2303">
                  <c:v>39609</c:v>
                </c:pt>
                <c:pt idx="2304">
                  <c:v>39608</c:v>
                </c:pt>
                <c:pt idx="2305">
                  <c:v>39607</c:v>
                </c:pt>
                <c:pt idx="2306">
                  <c:v>39606</c:v>
                </c:pt>
                <c:pt idx="2307">
                  <c:v>39605</c:v>
                </c:pt>
                <c:pt idx="2308">
                  <c:v>39604</c:v>
                </c:pt>
                <c:pt idx="2309">
                  <c:v>39603</c:v>
                </c:pt>
                <c:pt idx="2310">
                  <c:v>39602</c:v>
                </c:pt>
                <c:pt idx="2311">
                  <c:v>39601</c:v>
                </c:pt>
                <c:pt idx="2312">
                  <c:v>39600</c:v>
                </c:pt>
                <c:pt idx="2313">
                  <c:v>39599</c:v>
                </c:pt>
                <c:pt idx="2314">
                  <c:v>39598</c:v>
                </c:pt>
                <c:pt idx="2315">
                  <c:v>39597</c:v>
                </c:pt>
                <c:pt idx="2316">
                  <c:v>39596</c:v>
                </c:pt>
                <c:pt idx="2317">
                  <c:v>39595</c:v>
                </c:pt>
                <c:pt idx="2318">
                  <c:v>39594</c:v>
                </c:pt>
                <c:pt idx="2319">
                  <c:v>39593</c:v>
                </c:pt>
                <c:pt idx="2320">
                  <c:v>39592</c:v>
                </c:pt>
                <c:pt idx="2321">
                  <c:v>39591</c:v>
                </c:pt>
                <c:pt idx="2322">
                  <c:v>39590</c:v>
                </c:pt>
                <c:pt idx="2323">
                  <c:v>39589</c:v>
                </c:pt>
                <c:pt idx="2324">
                  <c:v>39588</c:v>
                </c:pt>
                <c:pt idx="2325">
                  <c:v>39587</c:v>
                </c:pt>
                <c:pt idx="2326">
                  <c:v>39586</c:v>
                </c:pt>
                <c:pt idx="2327">
                  <c:v>39585</c:v>
                </c:pt>
                <c:pt idx="2328">
                  <c:v>39584</c:v>
                </c:pt>
                <c:pt idx="2329">
                  <c:v>39583</c:v>
                </c:pt>
                <c:pt idx="2330">
                  <c:v>39582</c:v>
                </c:pt>
                <c:pt idx="2331">
                  <c:v>39581</c:v>
                </c:pt>
                <c:pt idx="2332">
                  <c:v>39580</c:v>
                </c:pt>
                <c:pt idx="2333">
                  <c:v>39579</c:v>
                </c:pt>
                <c:pt idx="2334">
                  <c:v>39578</c:v>
                </c:pt>
                <c:pt idx="2335">
                  <c:v>39577</c:v>
                </c:pt>
                <c:pt idx="2336">
                  <c:v>39576</c:v>
                </c:pt>
                <c:pt idx="2337">
                  <c:v>39575</c:v>
                </c:pt>
                <c:pt idx="2338">
                  <c:v>39574</c:v>
                </c:pt>
                <c:pt idx="2339">
                  <c:v>39573</c:v>
                </c:pt>
                <c:pt idx="2340">
                  <c:v>39572</c:v>
                </c:pt>
                <c:pt idx="2341">
                  <c:v>39571</c:v>
                </c:pt>
                <c:pt idx="2342">
                  <c:v>39570</c:v>
                </c:pt>
                <c:pt idx="2343">
                  <c:v>39569</c:v>
                </c:pt>
                <c:pt idx="2344">
                  <c:v>39568</c:v>
                </c:pt>
                <c:pt idx="2345">
                  <c:v>39567</c:v>
                </c:pt>
                <c:pt idx="2346">
                  <c:v>39566</c:v>
                </c:pt>
                <c:pt idx="2347">
                  <c:v>39565</c:v>
                </c:pt>
                <c:pt idx="2348">
                  <c:v>39564</c:v>
                </c:pt>
                <c:pt idx="2349">
                  <c:v>39563</c:v>
                </c:pt>
                <c:pt idx="2350">
                  <c:v>39562</c:v>
                </c:pt>
                <c:pt idx="2351">
                  <c:v>39561</c:v>
                </c:pt>
                <c:pt idx="2352">
                  <c:v>39560</c:v>
                </c:pt>
                <c:pt idx="2353">
                  <c:v>39559</c:v>
                </c:pt>
                <c:pt idx="2354">
                  <c:v>39558</c:v>
                </c:pt>
                <c:pt idx="2355">
                  <c:v>39557</c:v>
                </c:pt>
                <c:pt idx="2356">
                  <c:v>39556</c:v>
                </c:pt>
                <c:pt idx="2357">
                  <c:v>39555</c:v>
                </c:pt>
                <c:pt idx="2358">
                  <c:v>39554</c:v>
                </c:pt>
                <c:pt idx="2359">
                  <c:v>39553</c:v>
                </c:pt>
                <c:pt idx="2360">
                  <c:v>39552</c:v>
                </c:pt>
                <c:pt idx="2361">
                  <c:v>39551</c:v>
                </c:pt>
                <c:pt idx="2362">
                  <c:v>39550</c:v>
                </c:pt>
                <c:pt idx="2363">
                  <c:v>39549</c:v>
                </c:pt>
                <c:pt idx="2364">
                  <c:v>39548</c:v>
                </c:pt>
                <c:pt idx="2365">
                  <c:v>39547</c:v>
                </c:pt>
                <c:pt idx="2366">
                  <c:v>39546</c:v>
                </c:pt>
                <c:pt idx="2367">
                  <c:v>39545</c:v>
                </c:pt>
                <c:pt idx="2368">
                  <c:v>39544</c:v>
                </c:pt>
                <c:pt idx="2369">
                  <c:v>39543</c:v>
                </c:pt>
                <c:pt idx="2370">
                  <c:v>39542</c:v>
                </c:pt>
                <c:pt idx="2371">
                  <c:v>39541</c:v>
                </c:pt>
                <c:pt idx="2372">
                  <c:v>39540</c:v>
                </c:pt>
                <c:pt idx="2373">
                  <c:v>39539</c:v>
                </c:pt>
                <c:pt idx="2374">
                  <c:v>39538</c:v>
                </c:pt>
                <c:pt idx="2375">
                  <c:v>39537</c:v>
                </c:pt>
                <c:pt idx="2376">
                  <c:v>39536</c:v>
                </c:pt>
                <c:pt idx="2377">
                  <c:v>39535</c:v>
                </c:pt>
                <c:pt idx="2378">
                  <c:v>39534</c:v>
                </c:pt>
                <c:pt idx="2379">
                  <c:v>39533</c:v>
                </c:pt>
                <c:pt idx="2380">
                  <c:v>39532</c:v>
                </c:pt>
                <c:pt idx="2381">
                  <c:v>39531</c:v>
                </c:pt>
                <c:pt idx="2382">
                  <c:v>39530</c:v>
                </c:pt>
                <c:pt idx="2383">
                  <c:v>39529</c:v>
                </c:pt>
                <c:pt idx="2384">
                  <c:v>39528</c:v>
                </c:pt>
                <c:pt idx="2385">
                  <c:v>39527</c:v>
                </c:pt>
                <c:pt idx="2386">
                  <c:v>39526</c:v>
                </c:pt>
                <c:pt idx="2387">
                  <c:v>39525</c:v>
                </c:pt>
                <c:pt idx="2388">
                  <c:v>39524</c:v>
                </c:pt>
                <c:pt idx="2389">
                  <c:v>39523</c:v>
                </c:pt>
                <c:pt idx="2390">
                  <c:v>39522</c:v>
                </c:pt>
                <c:pt idx="2391">
                  <c:v>39521</c:v>
                </c:pt>
                <c:pt idx="2392">
                  <c:v>39520</c:v>
                </c:pt>
                <c:pt idx="2393">
                  <c:v>39519</c:v>
                </c:pt>
                <c:pt idx="2394">
                  <c:v>39518</c:v>
                </c:pt>
                <c:pt idx="2395">
                  <c:v>39517</c:v>
                </c:pt>
                <c:pt idx="2396">
                  <c:v>39516</c:v>
                </c:pt>
                <c:pt idx="2397">
                  <c:v>39515</c:v>
                </c:pt>
                <c:pt idx="2398">
                  <c:v>39514</c:v>
                </c:pt>
                <c:pt idx="2399">
                  <c:v>39513</c:v>
                </c:pt>
                <c:pt idx="2400">
                  <c:v>39512</c:v>
                </c:pt>
                <c:pt idx="2401">
                  <c:v>39511</c:v>
                </c:pt>
                <c:pt idx="2402">
                  <c:v>39510</c:v>
                </c:pt>
                <c:pt idx="2403">
                  <c:v>39509</c:v>
                </c:pt>
                <c:pt idx="2404">
                  <c:v>39508</c:v>
                </c:pt>
                <c:pt idx="2405">
                  <c:v>39507</c:v>
                </c:pt>
                <c:pt idx="2406">
                  <c:v>39506</c:v>
                </c:pt>
                <c:pt idx="2407">
                  <c:v>39505</c:v>
                </c:pt>
                <c:pt idx="2408">
                  <c:v>39504</c:v>
                </c:pt>
                <c:pt idx="2409">
                  <c:v>39503</c:v>
                </c:pt>
                <c:pt idx="2410">
                  <c:v>39502</c:v>
                </c:pt>
                <c:pt idx="2411">
                  <c:v>39501</c:v>
                </c:pt>
                <c:pt idx="2412">
                  <c:v>39500</c:v>
                </c:pt>
                <c:pt idx="2413">
                  <c:v>39499</c:v>
                </c:pt>
                <c:pt idx="2414">
                  <c:v>39498</c:v>
                </c:pt>
                <c:pt idx="2415">
                  <c:v>39497</c:v>
                </c:pt>
                <c:pt idx="2416">
                  <c:v>39496</c:v>
                </c:pt>
                <c:pt idx="2417">
                  <c:v>39495</c:v>
                </c:pt>
                <c:pt idx="2418">
                  <c:v>39494</c:v>
                </c:pt>
                <c:pt idx="2419">
                  <c:v>39493</c:v>
                </c:pt>
                <c:pt idx="2420">
                  <c:v>39492</c:v>
                </c:pt>
                <c:pt idx="2421">
                  <c:v>39491</c:v>
                </c:pt>
                <c:pt idx="2422">
                  <c:v>39490</c:v>
                </c:pt>
                <c:pt idx="2423">
                  <c:v>39489</c:v>
                </c:pt>
                <c:pt idx="2424">
                  <c:v>39488</c:v>
                </c:pt>
                <c:pt idx="2425">
                  <c:v>39487</c:v>
                </c:pt>
                <c:pt idx="2426">
                  <c:v>39486</c:v>
                </c:pt>
                <c:pt idx="2427">
                  <c:v>39485</c:v>
                </c:pt>
                <c:pt idx="2428">
                  <c:v>39484</c:v>
                </c:pt>
                <c:pt idx="2429">
                  <c:v>39483</c:v>
                </c:pt>
                <c:pt idx="2430">
                  <c:v>39482</c:v>
                </c:pt>
                <c:pt idx="2431">
                  <c:v>39481</c:v>
                </c:pt>
                <c:pt idx="2432">
                  <c:v>39480</c:v>
                </c:pt>
                <c:pt idx="2433">
                  <c:v>39479</c:v>
                </c:pt>
                <c:pt idx="2434">
                  <c:v>39478</c:v>
                </c:pt>
                <c:pt idx="2435">
                  <c:v>39477</c:v>
                </c:pt>
                <c:pt idx="2436">
                  <c:v>39476</c:v>
                </c:pt>
                <c:pt idx="2437">
                  <c:v>39475</c:v>
                </c:pt>
                <c:pt idx="2438">
                  <c:v>39474</c:v>
                </c:pt>
                <c:pt idx="2439">
                  <c:v>39473</c:v>
                </c:pt>
                <c:pt idx="2440">
                  <c:v>39472</c:v>
                </c:pt>
                <c:pt idx="2441">
                  <c:v>39471</c:v>
                </c:pt>
                <c:pt idx="2442">
                  <c:v>39470</c:v>
                </c:pt>
                <c:pt idx="2443">
                  <c:v>39469</c:v>
                </c:pt>
                <c:pt idx="2444">
                  <c:v>39468</c:v>
                </c:pt>
                <c:pt idx="2445">
                  <c:v>39467</c:v>
                </c:pt>
                <c:pt idx="2446">
                  <c:v>39466</c:v>
                </c:pt>
                <c:pt idx="2447">
                  <c:v>39465</c:v>
                </c:pt>
                <c:pt idx="2448">
                  <c:v>39464</c:v>
                </c:pt>
                <c:pt idx="2449">
                  <c:v>39463</c:v>
                </c:pt>
                <c:pt idx="2450">
                  <c:v>39462</c:v>
                </c:pt>
                <c:pt idx="2451">
                  <c:v>39461</c:v>
                </c:pt>
                <c:pt idx="2452">
                  <c:v>39460</c:v>
                </c:pt>
                <c:pt idx="2453">
                  <c:v>39459</c:v>
                </c:pt>
                <c:pt idx="2454">
                  <c:v>39458</c:v>
                </c:pt>
                <c:pt idx="2455">
                  <c:v>39457</c:v>
                </c:pt>
                <c:pt idx="2456">
                  <c:v>39456</c:v>
                </c:pt>
                <c:pt idx="2457">
                  <c:v>39455</c:v>
                </c:pt>
                <c:pt idx="2458">
                  <c:v>39454</c:v>
                </c:pt>
                <c:pt idx="2459">
                  <c:v>39453</c:v>
                </c:pt>
                <c:pt idx="2460">
                  <c:v>39452</c:v>
                </c:pt>
                <c:pt idx="2461">
                  <c:v>39451</c:v>
                </c:pt>
                <c:pt idx="2462">
                  <c:v>39450</c:v>
                </c:pt>
                <c:pt idx="2463">
                  <c:v>39449</c:v>
                </c:pt>
                <c:pt idx="2464">
                  <c:v>39448</c:v>
                </c:pt>
                <c:pt idx="2465">
                  <c:v>39447</c:v>
                </c:pt>
                <c:pt idx="2466">
                  <c:v>39446</c:v>
                </c:pt>
                <c:pt idx="2467">
                  <c:v>39445</c:v>
                </c:pt>
                <c:pt idx="2468">
                  <c:v>39444</c:v>
                </c:pt>
                <c:pt idx="2469">
                  <c:v>39443</c:v>
                </c:pt>
                <c:pt idx="2470">
                  <c:v>39442</c:v>
                </c:pt>
                <c:pt idx="2471">
                  <c:v>39441</c:v>
                </c:pt>
                <c:pt idx="2472">
                  <c:v>39440</c:v>
                </c:pt>
                <c:pt idx="2473">
                  <c:v>39439</c:v>
                </c:pt>
                <c:pt idx="2474">
                  <c:v>39438</c:v>
                </c:pt>
                <c:pt idx="2475">
                  <c:v>39437</c:v>
                </c:pt>
                <c:pt idx="2476">
                  <c:v>39436</c:v>
                </c:pt>
                <c:pt idx="2477">
                  <c:v>39435</c:v>
                </c:pt>
                <c:pt idx="2478">
                  <c:v>39434</c:v>
                </c:pt>
                <c:pt idx="2479">
                  <c:v>39433</c:v>
                </c:pt>
                <c:pt idx="2480">
                  <c:v>39432</c:v>
                </c:pt>
                <c:pt idx="2481">
                  <c:v>39431</c:v>
                </c:pt>
                <c:pt idx="2482">
                  <c:v>39430</c:v>
                </c:pt>
                <c:pt idx="2483">
                  <c:v>39429</c:v>
                </c:pt>
                <c:pt idx="2484">
                  <c:v>39428</c:v>
                </c:pt>
                <c:pt idx="2485">
                  <c:v>39427</c:v>
                </c:pt>
                <c:pt idx="2486">
                  <c:v>39426</c:v>
                </c:pt>
                <c:pt idx="2487">
                  <c:v>39425</c:v>
                </c:pt>
                <c:pt idx="2488">
                  <c:v>39424</c:v>
                </c:pt>
                <c:pt idx="2489">
                  <c:v>39423</c:v>
                </c:pt>
                <c:pt idx="2490">
                  <c:v>39422</c:v>
                </c:pt>
                <c:pt idx="2491">
                  <c:v>39421</c:v>
                </c:pt>
                <c:pt idx="2492">
                  <c:v>39420</c:v>
                </c:pt>
                <c:pt idx="2493">
                  <c:v>39419</c:v>
                </c:pt>
                <c:pt idx="2494">
                  <c:v>39418</c:v>
                </c:pt>
                <c:pt idx="2495">
                  <c:v>39417</c:v>
                </c:pt>
                <c:pt idx="2496">
                  <c:v>39416</c:v>
                </c:pt>
                <c:pt idx="2497">
                  <c:v>39415</c:v>
                </c:pt>
                <c:pt idx="2498">
                  <c:v>39414</c:v>
                </c:pt>
                <c:pt idx="2499">
                  <c:v>39413</c:v>
                </c:pt>
                <c:pt idx="2500">
                  <c:v>39412</c:v>
                </c:pt>
                <c:pt idx="2501">
                  <c:v>39411</c:v>
                </c:pt>
                <c:pt idx="2502">
                  <c:v>39410</c:v>
                </c:pt>
                <c:pt idx="2503">
                  <c:v>39409</c:v>
                </c:pt>
                <c:pt idx="2504">
                  <c:v>39408</c:v>
                </c:pt>
                <c:pt idx="2505">
                  <c:v>39407</c:v>
                </c:pt>
                <c:pt idx="2506">
                  <c:v>39406</c:v>
                </c:pt>
                <c:pt idx="2507">
                  <c:v>39405</c:v>
                </c:pt>
                <c:pt idx="2508">
                  <c:v>39404</c:v>
                </c:pt>
                <c:pt idx="2509">
                  <c:v>39403</c:v>
                </c:pt>
                <c:pt idx="2510">
                  <c:v>39402</c:v>
                </c:pt>
                <c:pt idx="2511">
                  <c:v>39401</c:v>
                </c:pt>
                <c:pt idx="2512">
                  <c:v>39400</c:v>
                </c:pt>
                <c:pt idx="2513">
                  <c:v>39399</c:v>
                </c:pt>
                <c:pt idx="2514">
                  <c:v>39398</c:v>
                </c:pt>
                <c:pt idx="2515">
                  <c:v>39397</c:v>
                </c:pt>
                <c:pt idx="2516">
                  <c:v>39396</c:v>
                </c:pt>
                <c:pt idx="2517">
                  <c:v>39395</c:v>
                </c:pt>
                <c:pt idx="2518">
                  <c:v>39394</c:v>
                </c:pt>
                <c:pt idx="2519">
                  <c:v>39393</c:v>
                </c:pt>
                <c:pt idx="2520">
                  <c:v>39392</c:v>
                </c:pt>
                <c:pt idx="2521">
                  <c:v>39391</c:v>
                </c:pt>
                <c:pt idx="2522">
                  <c:v>39390</c:v>
                </c:pt>
                <c:pt idx="2523">
                  <c:v>39389</c:v>
                </c:pt>
                <c:pt idx="2524">
                  <c:v>39388</c:v>
                </c:pt>
                <c:pt idx="2525">
                  <c:v>39387</c:v>
                </c:pt>
                <c:pt idx="2526">
                  <c:v>39386</c:v>
                </c:pt>
                <c:pt idx="2527">
                  <c:v>39385</c:v>
                </c:pt>
                <c:pt idx="2528">
                  <c:v>39384</c:v>
                </c:pt>
                <c:pt idx="2529">
                  <c:v>39383</c:v>
                </c:pt>
                <c:pt idx="2530">
                  <c:v>39382</c:v>
                </c:pt>
                <c:pt idx="2531">
                  <c:v>39381</c:v>
                </c:pt>
                <c:pt idx="2532">
                  <c:v>39380</c:v>
                </c:pt>
                <c:pt idx="2533">
                  <c:v>39379</c:v>
                </c:pt>
                <c:pt idx="2534">
                  <c:v>39378</c:v>
                </c:pt>
                <c:pt idx="2535">
                  <c:v>39377</c:v>
                </c:pt>
                <c:pt idx="2536">
                  <c:v>39376</c:v>
                </c:pt>
                <c:pt idx="2537">
                  <c:v>39375</c:v>
                </c:pt>
                <c:pt idx="2538">
                  <c:v>39374</c:v>
                </c:pt>
                <c:pt idx="2539">
                  <c:v>39373</c:v>
                </c:pt>
                <c:pt idx="2540">
                  <c:v>39372</c:v>
                </c:pt>
                <c:pt idx="2541">
                  <c:v>39371</c:v>
                </c:pt>
                <c:pt idx="2542">
                  <c:v>39370</c:v>
                </c:pt>
                <c:pt idx="2543">
                  <c:v>39369</c:v>
                </c:pt>
                <c:pt idx="2544">
                  <c:v>39368</c:v>
                </c:pt>
                <c:pt idx="2545">
                  <c:v>39367</c:v>
                </c:pt>
                <c:pt idx="2546">
                  <c:v>39366</c:v>
                </c:pt>
                <c:pt idx="2547">
                  <c:v>39365</c:v>
                </c:pt>
                <c:pt idx="2548">
                  <c:v>39364</c:v>
                </c:pt>
                <c:pt idx="2549">
                  <c:v>39363</c:v>
                </c:pt>
                <c:pt idx="2550">
                  <c:v>39362</c:v>
                </c:pt>
                <c:pt idx="2551">
                  <c:v>39361</c:v>
                </c:pt>
                <c:pt idx="2552">
                  <c:v>39360</c:v>
                </c:pt>
                <c:pt idx="2553">
                  <c:v>39359</c:v>
                </c:pt>
                <c:pt idx="2554">
                  <c:v>39358</c:v>
                </c:pt>
                <c:pt idx="2555">
                  <c:v>39357</c:v>
                </c:pt>
                <c:pt idx="2556">
                  <c:v>39356</c:v>
                </c:pt>
                <c:pt idx="2557">
                  <c:v>39355</c:v>
                </c:pt>
                <c:pt idx="2558">
                  <c:v>39354</c:v>
                </c:pt>
                <c:pt idx="2559">
                  <c:v>39353</c:v>
                </c:pt>
                <c:pt idx="2560">
                  <c:v>39352</c:v>
                </c:pt>
                <c:pt idx="2561">
                  <c:v>39351</c:v>
                </c:pt>
                <c:pt idx="2562">
                  <c:v>39350</c:v>
                </c:pt>
                <c:pt idx="2563">
                  <c:v>39349</c:v>
                </c:pt>
                <c:pt idx="2564">
                  <c:v>39348</c:v>
                </c:pt>
                <c:pt idx="2565">
                  <c:v>39347</c:v>
                </c:pt>
                <c:pt idx="2566">
                  <c:v>39346</c:v>
                </c:pt>
                <c:pt idx="2567">
                  <c:v>39345</c:v>
                </c:pt>
                <c:pt idx="2568">
                  <c:v>39344</c:v>
                </c:pt>
                <c:pt idx="2569">
                  <c:v>39343</c:v>
                </c:pt>
                <c:pt idx="2570">
                  <c:v>39342</c:v>
                </c:pt>
                <c:pt idx="2571">
                  <c:v>39341</c:v>
                </c:pt>
                <c:pt idx="2572">
                  <c:v>39340</c:v>
                </c:pt>
                <c:pt idx="2573">
                  <c:v>39339</c:v>
                </c:pt>
                <c:pt idx="2574">
                  <c:v>39338</c:v>
                </c:pt>
                <c:pt idx="2575">
                  <c:v>39337</c:v>
                </c:pt>
                <c:pt idx="2576">
                  <c:v>39336</c:v>
                </c:pt>
                <c:pt idx="2577">
                  <c:v>39335</c:v>
                </c:pt>
                <c:pt idx="2578">
                  <c:v>39334</c:v>
                </c:pt>
                <c:pt idx="2579">
                  <c:v>39333</c:v>
                </c:pt>
                <c:pt idx="2580">
                  <c:v>39332</c:v>
                </c:pt>
                <c:pt idx="2581">
                  <c:v>39331</c:v>
                </c:pt>
                <c:pt idx="2582">
                  <c:v>39330</c:v>
                </c:pt>
                <c:pt idx="2583">
                  <c:v>39329</c:v>
                </c:pt>
                <c:pt idx="2584">
                  <c:v>39328</c:v>
                </c:pt>
                <c:pt idx="2585">
                  <c:v>39327</c:v>
                </c:pt>
                <c:pt idx="2586">
                  <c:v>39326</c:v>
                </c:pt>
                <c:pt idx="2587">
                  <c:v>39325</c:v>
                </c:pt>
                <c:pt idx="2588">
                  <c:v>39324</c:v>
                </c:pt>
                <c:pt idx="2589">
                  <c:v>39323</c:v>
                </c:pt>
                <c:pt idx="2590">
                  <c:v>39322</c:v>
                </c:pt>
                <c:pt idx="2591">
                  <c:v>39321</c:v>
                </c:pt>
                <c:pt idx="2592">
                  <c:v>39320</c:v>
                </c:pt>
                <c:pt idx="2593">
                  <c:v>39319</c:v>
                </c:pt>
                <c:pt idx="2594">
                  <c:v>39318</c:v>
                </c:pt>
                <c:pt idx="2595">
                  <c:v>39317</c:v>
                </c:pt>
                <c:pt idx="2596">
                  <c:v>39316</c:v>
                </c:pt>
                <c:pt idx="2597">
                  <c:v>39315</c:v>
                </c:pt>
                <c:pt idx="2598">
                  <c:v>39314</c:v>
                </c:pt>
                <c:pt idx="2599">
                  <c:v>39313</c:v>
                </c:pt>
                <c:pt idx="2600">
                  <c:v>39312</c:v>
                </c:pt>
                <c:pt idx="2601">
                  <c:v>39311</c:v>
                </c:pt>
                <c:pt idx="2602">
                  <c:v>39310</c:v>
                </c:pt>
                <c:pt idx="2603">
                  <c:v>39309</c:v>
                </c:pt>
                <c:pt idx="2604">
                  <c:v>39308</c:v>
                </c:pt>
                <c:pt idx="2605">
                  <c:v>39307</c:v>
                </c:pt>
                <c:pt idx="2606">
                  <c:v>39306</c:v>
                </c:pt>
                <c:pt idx="2607">
                  <c:v>39305</c:v>
                </c:pt>
                <c:pt idx="2608">
                  <c:v>39304</c:v>
                </c:pt>
                <c:pt idx="2609">
                  <c:v>39303</c:v>
                </c:pt>
                <c:pt idx="2610">
                  <c:v>39302</c:v>
                </c:pt>
                <c:pt idx="2611">
                  <c:v>39301</c:v>
                </c:pt>
                <c:pt idx="2612">
                  <c:v>39300</c:v>
                </c:pt>
                <c:pt idx="2613">
                  <c:v>39299</c:v>
                </c:pt>
                <c:pt idx="2614">
                  <c:v>39298</c:v>
                </c:pt>
                <c:pt idx="2615">
                  <c:v>39297</c:v>
                </c:pt>
                <c:pt idx="2616">
                  <c:v>39296</c:v>
                </c:pt>
                <c:pt idx="2617">
                  <c:v>39295</c:v>
                </c:pt>
                <c:pt idx="2618">
                  <c:v>39294</c:v>
                </c:pt>
                <c:pt idx="2619">
                  <c:v>39293</c:v>
                </c:pt>
                <c:pt idx="2620">
                  <c:v>39292</c:v>
                </c:pt>
                <c:pt idx="2621">
                  <c:v>39291</c:v>
                </c:pt>
                <c:pt idx="2622">
                  <c:v>39290</c:v>
                </c:pt>
                <c:pt idx="2623">
                  <c:v>39289</c:v>
                </c:pt>
                <c:pt idx="2624">
                  <c:v>39288</c:v>
                </c:pt>
                <c:pt idx="2625">
                  <c:v>39287</c:v>
                </c:pt>
                <c:pt idx="2626">
                  <c:v>39286</c:v>
                </c:pt>
                <c:pt idx="2627">
                  <c:v>39285</c:v>
                </c:pt>
                <c:pt idx="2628">
                  <c:v>39284</c:v>
                </c:pt>
                <c:pt idx="2629">
                  <c:v>39283</c:v>
                </c:pt>
                <c:pt idx="2630">
                  <c:v>39282</c:v>
                </c:pt>
                <c:pt idx="2631">
                  <c:v>39281</c:v>
                </c:pt>
                <c:pt idx="2632">
                  <c:v>39280</c:v>
                </c:pt>
                <c:pt idx="2633">
                  <c:v>39279</c:v>
                </c:pt>
                <c:pt idx="2634">
                  <c:v>39278</c:v>
                </c:pt>
                <c:pt idx="2635">
                  <c:v>39277</c:v>
                </c:pt>
                <c:pt idx="2636">
                  <c:v>39276</c:v>
                </c:pt>
                <c:pt idx="2637">
                  <c:v>39275</c:v>
                </c:pt>
                <c:pt idx="2638">
                  <c:v>39274</c:v>
                </c:pt>
                <c:pt idx="2639">
                  <c:v>39273</c:v>
                </c:pt>
                <c:pt idx="2640">
                  <c:v>39272</c:v>
                </c:pt>
                <c:pt idx="2641">
                  <c:v>39271</c:v>
                </c:pt>
                <c:pt idx="2642">
                  <c:v>39270</c:v>
                </c:pt>
                <c:pt idx="2643">
                  <c:v>39269</c:v>
                </c:pt>
                <c:pt idx="2644">
                  <c:v>39268</c:v>
                </c:pt>
                <c:pt idx="2645">
                  <c:v>39267</c:v>
                </c:pt>
                <c:pt idx="2646">
                  <c:v>39266</c:v>
                </c:pt>
                <c:pt idx="2647">
                  <c:v>39265</c:v>
                </c:pt>
                <c:pt idx="2648">
                  <c:v>39264</c:v>
                </c:pt>
                <c:pt idx="2649">
                  <c:v>39263</c:v>
                </c:pt>
                <c:pt idx="2650">
                  <c:v>39262</c:v>
                </c:pt>
                <c:pt idx="2651">
                  <c:v>39261</c:v>
                </c:pt>
                <c:pt idx="2652">
                  <c:v>39260</c:v>
                </c:pt>
                <c:pt idx="2653">
                  <c:v>39259</c:v>
                </c:pt>
                <c:pt idx="2654">
                  <c:v>39258</c:v>
                </c:pt>
                <c:pt idx="2655">
                  <c:v>39257</c:v>
                </c:pt>
                <c:pt idx="2656">
                  <c:v>39256</c:v>
                </c:pt>
                <c:pt idx="2657">
                  <c:v>39255</c:v>
                </c:pt>
                <c:pt idx="2658">
                  <c:v>39254</c:v>
                </c:pt>
                <c:pt idx="2659">
                  <c:v>39253</c:v>
                </c:pt>
                <c:pt idx="2660">
                  <c:v>39252</c:v>
                </c:pt>
                <c:pt idx="2661">
                  <c:v>39251</c:v>
                </c:pt>
                <c:pt idx="2662">
                  <c:v>39250</c:v>
                </c:pt>
                <c:pt idx="2663">
                  <c:v>39249</c:v>
                </c:pt>
                <c:pt idx="2664">
                  <c:v>39248</c:v>
                </c:pt>
                <c:pt idx="2665">
                  <c:v>39247</c:v>
                </c:pt>
                <c:pt idx="2666">
                  <c:v>39246</c:v>
                </c:pt>
                <c:pt idx="2667">
                  <c:v>39245</c:v>
                </c:pt>
                <c:pt idx="2668">
                  <c:v>39244</c:v>
                </c:pt>
                <c:pt idx="2669">
                  <c:v>39243</c:v>
                </c:pt>
                <c:pt idx="2670">
                  <c:v>39242</c:v>
                </c:pt>
                <c:pt idx="2671">
                  <c:v>39241</c:v>
                </c:pt>
                <c:pt idx="2672">
                  <c:v>39240</c:v>
                </c:pt>
                <c:pt idx="2673">
                  <c:v>39239</c:v>
                </c:pt>
                <c:pt idx="2674">
                  <c:v>39238</c:v>
                </c:pt>
                <c:pt idx="2675">
                  <c:v>39237</c:v>
                </c:pt>
                <c:pt idx="2676">
                  <c:v>39236</c:v>
                </c:pt>
                <c:pt idx="2677">
                  <c:v>39235</c:v>
                </c:pt>
                <c:pt idx="2678">
                  <c:v>39234</c:v>
                </c:pt>
                <c:pt idx="2679">
                  <c:v>39233</c:v>
                </c:pt>
                <c:pt idx="2680">
                  <c:v>39232</c:v>
                </c:pt>
                <c:pt idx="2681">
                  <c:v>39231</c:v>
                </c:pt>
                <c:pt idx="2682">
                  <c:v>39230</c:v>
                </c:pt>
                <c:pt idx="2683">
                  <c:v>39229</c:v>
                </c:pt>
                <c:pt idx="2684">
                  <c:v>39228</c:v>
                </c:pt>
                <c:pt idx="2685">
                  <c:v>39227</c:v>
                </c:pt>
                <c:pt idx="2686">
                  <c:v>39226</c:v>
                </c:pt>
                <c:pt idx="2687">
                  <c:v>39225</c:v>
                </c:pt>
                <c:pt idx="2688">
                  <c:v>39224</c:v>
                </c:pt>
                <c:pt idx="2689">
                  <c:v>39223</c:v>
                </c:pt>
                <c:pt idx="2690">
                  <c:v>39222</c:v>
                </c:pt>
                <c:pt idx="2691">
                  <c:v>39221</c:v>
                </c:pt>
                <c:pt idx="2692">
                  <c:v>39220</c:v>
                </c:pt>
                <c:pt idx="2693">
                  <c:v>39219</c:v>
                </c:pt>
                <c:pt idx="2694">
                  <c:v>39218</c:v>
                </c:pt>
                <c:pt idx="2695">
                  <c:v>39217</c:v>
                </c:pt>
                <c:pt idx="2696">
                  <c:v>39216</c:v>
                </c:pt>
                <c:pt idx="2697">
                  <c:v>39215</c:v>
                </c:pt>
                <c:pt idx="2698">
                  <c:v>39214</c:v>
                </c:pt>
                <c:pt idx="2699">
                  <c:v>39213</c:v>
                </c:pt>
                <c:pt idx="2700">
                  <c:v>39212</c:v>
                </c:pt>
                <c:pt idx="2701">
                  <c:v>39211</c:v>
                </c:pt>
                <c:pt idx="2702">
                  <c:v>39210</c:v>
                </c:pt>
                <c:pt idx="2703">
                  <c:v>39209</c:v>
                </c:pt>
                <c:pt idx="2704">
                  <c:v>39208</c:v>
                </c:pt>
                <c:pt idx="2705">
                  <c:v>39207</c:v>
                </c:pt>
                <c:pt idx="2706">
                  <c:v>39206</c:v>
                </c:pt>
                <c:pt idx="2707">
                  <c:v>39205</c:v>
                </c:pt>
                <c:pt idx="2708">
                  <c:v>39204</c:v>
                </c:pt>
                <c:pt idx="2709">
                  <c:v>39203</c:v>
                </c:pt>
                <c:pt idx="2710">
                  <c:v>39202</c:v>
                </c:pt>
                <c:pt idx="2711">
                  <c:v>39201</c:v>
                </c:pt>
                <c:pt idx="2712">
                  <c:v>39200</c:v>
                </c:pt>
                <c:pt idx="2713">
                  <c:v>39199</c:v>
                </c:pt>
                <c:pt idx="2714">
                  <c:v>39198</c:v>
                </c:pt>
                <c:pt idx="2715">
                  <c:v>39197</c:v>
                </c:pt>
                <c:pt idx="2716">
                  <c:v>39196</c:v>
                </c:pt>
                <c:pt idx="2717">
                  <c:v>39195</c:v>
                </c:pt>
                <c:pt idx="2718">
                  <c:v>39194</c:v>
                </c:pt>
                <c:pt idx="2719">
                  <c:v>39193</c:v>
                </c:pt>
                <c:pt idx="2720">
                  <c:v>39192</c:v>
                </c:pt>
                <c:pt idx="2721">
                  <c:v>39191</c:v>
                </c:pt>
                <c:pt idx="2722">
                  <c:v>39190</c:v>
                </c:pt>
                <c:pt idx="2723">
                  <c:v>39189</c:v>
                </c:pt>
                <c:pt idx="2724">
                  <c:v>39188</c:v>
                </c:pt>
                <c:pt idx="2725">
                  <c:v>39187</c:v>
                </c:pt>
                <c:pt idx="2726">
                  <c:v>39186</c:v>
                </c:pt>
                <c:pt idx="2727">
                  <c:v>39185</c:v>
                </c:pt>
                <c:pt idx="2728">
                  <c:v>39184</c:v>
                </c:pt>
                <c:pt idx="2729">
                  <c:v>39183</c:v>
                </c:pt>
                <c:pt idx="2730">
                  <c:v>39182</c:v>
                </c:pt>
                <c:pt idx="2731">
                  <c:v>39181</c:v>
                </c:pt>
                <c:pt idx="2732">
                  <c:v>39180</c:v>
                </c:pt>
                <c:pt idx="2733">
                  <c:v>39179</c:v>
                </c:pt>
                <c:pt idx="2734">
                  <c:v>39178</c:v>
                </c:pt>
                <c:pt idx="2735">
                  <c:v>39177</c:v>
                </c:pt>
                <c:pt idx="2736">
                  <c:v>39176</c:v>
                </c:pt>
                <c:pt idx="2737">
                  <c:v>39175</c:v>
                </c:pt>
                <c:pt idx="2738">
                  <c:v>39174</c:v>
                </c:pt>
                <c:pt idx="2739">
                  <c:v>39173</c:v>
                </c:pt>
                <c:pt idx="2740">
                  <c:v>39172</c:v>
                </c:pt>
                <c:pt idx="2741">
                  <c:v>39171</c:v>
                </c:pt>
                <c:pt idx="2742">
                  <c:v>39170</c:v>
                </c:pt>
                <c:pt idx="2743">
                  <c:v>39169</c:v>
                </c:pt>
                <c:pt idx="2744">
                  <c:v>39168</c:v>
                </c:pt>
                <c:pt idx="2745">
                  <c:v>39167</c:v>
                </c:pt>
                <c:pt idx="2746">
                  <c:v>39166</c:v>
                </c:pt>
                <c:pt idx="2747">
                  <c:v>39165</c:v>
                </c:pt>
                <c:pt idx="2748">
                  <c:v>39164</c:v>
                </c:pt>
                <c:pt idx="2749">
                  <c:v>39163</c:v>
                </c:pt>
                <c:pt idx="2750">
                  <c:v>39162</c:v>
                </c:pt>
                <c:pt idx="2751">
                  <c:v>39161</c:v>
                </c:pt>
                <c:pt idx="2752">
                  <c:v>39160</c:v>
                </c:pt>
                <c:pt idx="2753">
                  <c:v>39159</c:v>
                </c:pt>
                <c:pt idx="2754">
                  <c:v>39158</c:v>
                </c:pt>
                <c:pt idx="2755">
                  <c:v>39157</c:v>
                </c:pt>
                <c:pt idx="2756">
                  <c:v>39156</c:v>
                </c:pt>
                <c:pt idx="2757">
                  <c:v>39155</c:v>
                </c:pt>
                <c:pt idx="2758">
                  <c:v>39154</c:v>
                </c:pt>
                <c:pt idx="2759">
                  <c:v>39153</c:v>
                </c:pt>
                <c:pt idx="2760">
                  <c:v>39152</c:v>
                </c:pt>
                <c:pt idx="2761">
                  <c:v>39151</c:v>
                </c:pt>
                <c:pt idx="2762">
                  <c:v>39150</c:v>
                </c:pt>
                <c:pt idx="2763">
                  <c:v>39149</c:v>
                </c:pt>
                <c:pt idx="2764">
                  <c:v>39148</c:v>
                </c:pt>
                <c:pt idx="2765">
                  <c:v>39147</c:v>
                </c:pt>
                <c:pt idx="2766">
                  <c:v>39146</c:v>
                </c:pt>
                <c:pt idx="2767">
                  <c:v>39145</c:v>
                </c:pt>
                <c:pt idx="2768">
                  <c:v>39144</c:v>
                </c:pt>
                <c:pt idx="2769">
                  <c:v>39143</c:v>
                </c:pt>
                <c:pt idx="2770">
                  <c:v>39142</c:v>
                </c:pt>
                <c:pt idx="2771">
                  <c:v>39141</c:v>
                </c:pt>
                <c:pt idx="2772">
                  <c:v>39140</c:v>
                </c:pt>
                <c:pt idx="2773">
                  <c:v>39139</c:v>
                </c:pt>
                <c:pt idx="2774">
                  <c:v>39138</c:v>
                </c:pt>
                <c:pt idx="2775">
                  <c:v>39137</c:v>
                </c:pt>
                <c:pt idx="2776">
                  <c:v>39136</c:v>
                </c:pt>
                <c:pt idx="2777">
                  <c:v>39135</c:v>
                </c:pt>
                <c:pt idx="2778">
                  <c:v>39134</c:v>
                </c:pt>
                <c:pt idx="2779">
                  <c:v>39133</c:v>
                </c:pt>
                <c:pt idx="2780">
                  <c:v>39132</c:v>
                </c:pt>
                <c:pt idx="2781">
                  <c:v>39131</c:v>
                </c:pt>
                <c:pt idx="2782">
                  <c:v>39130</c:v>
                </c:pt>
                <c:pt idx="2783">
                  <c:v>39129</c:v>
                </c:pt>
                <c:pt idx="2784">
                  <c:v>39128</c:v>
                </c:pt>
                <c:pt idx="2785">
                  <c:v>39127</c:v>
                </c:pt>
                <c:pt idx="2786">
                  <c:v>39126</c:v>
                </c:pt>
                <c:pt idx="2787">
                  <c:v>39125</c:v>
                </c:pt>
                <c:pt idx="2788">
                  <c:v>39124</c:v>
                </c:pt>
                <c:pt idx="2789">
                  <c:v>39123</c:v>
                </c:pt>
                <c:pt idx="2790">
                  <c:v>39122</c:v>
                </c:pt>
                <c:pt idx="2791">
                  <c:v>39121</c:v>
                </c:pt>
                <c:pt idx="2792">
                  <c:v>39120</c:v>
                </c:pt>
                <c:pt idx="2793">
                  <c:v>39119</c:v>
                </c:pt>
                <c:pt idx="2794">
                  <c:v>39118</c:v>
                </c:pt>
                <c:pt idx="2795">
                  <c:v>39117</c:v>
                </c:pt>
                <c:pt idx="2796">
                  <c:v>39116</c:v>
                </c:pt>
                <c:pt idx="2797">
                  <c:v>39115</c:v>
                </c:pt>
                <c:pt idx="2798">
                  <c:v>39114</c:v>
                </c:pt>
                <c:pt idx="2799">
                  <c:v>39113</c:v>
                </c:pt>
                <c:pt idx="2800">
                  <c:v>39112</c:v>
                </c:pt>
                <c:pt idx="2801">
                  <c:v>39111</c:v>
                </c:pt>
                <c:pt idx="2802">
                  <c:v>39110</c:v>
                </c:pt>
                <c:pt idx="2803">
                  <c:v>39109</c:v>
                </c:pt>
                <c:pt idx="2804">
                  <c:v>39108</c:v>
                </c:pt>
                <c:pt idx="2805">
                  <c:v>39107</c:v>
                </c:pt>
                <c:pt idx="2806">
                  <c:v>39106</c:v>
                </c:pt>
                <c:pt idx="2807">
                  <c:v>39105</c:v>
                </c:pt>
                <c:pt idx="2808">
                  <c:v>39104</c:v>
                </c:pt>
                <c:pt idx="2809">
                  <c:v>39103</c:v>
                </c:pt>
                <c:pt idx="2810">
                  <c:v>39102</c:v>
                </c:pt>
                <c:pt idx="2811">
                  <c:v>39101</c:v>
                </c:pt>
                <c:pt idx="2812">
                  <c:v>39100</c:v>
                </c:pt>
                <c:pt idx="2813">
                  <c:v>39099</c:v>
                </c:pt>
                <c:pt idx="2814">
                  <c:v>39098</c:v>
                </c:pt>
                <c:pt idx="2815">
                  <c:v>39097</c:v>
                </c:pt>
                <c:pt idx="2816">
                  <c:v>39096</c:v>
                </c:pt>
                <c:pt idx="2817">
                  <c:v>39095</c:v>
                </c:pt>
                <c:pt idx="2818">
                  <c:v>39094</c:v>
                </c:pt>
                <c:pt idx="2819">
                  <c:v>39093</c:v>
                </c:pt>
                <c:pt idx="2820">
                  <c:v>39092</c:v>
                </c:pt>
                <c:pt idx="2821">
                  <c:v>39091</c:v>
                </c:pt>
                <c:pt idx="2822">
                  <c:v>39090</c:v>
                </c:pt>
                <c:pt idx="2823">
                  <c:v>39089</c:v>
                </c:pt>
                <c:pt idx="2824">
                  <c:v>39088</c:v>
                </c:pt>
                <c:pt idx="2825">
                  <c:v>39087</c:v>
                </c:pt>
                <c:pt idx="2826">
                  <c:v>39086</c:v>
                </c:pt>
                <c:pt idx="2827">
                  <c:v>39085</c:v>
                </c:pt>
                <c:pt idx="2828">
                  <c:v>39084</c:v>
                </c:pt>
                <c:pt idx="2829">
                  <c:v>39083</c:v>
                </c:pt>
                <c:pt idx="2830">
                  <c:v>39082</c:v>
                </c:pt>
                <c:pt idx="2831">
                  <c:v>39081</c:v>
                </c:pt>
                <c:pt idx="2832">
                  <c:v>39080</c:v>
                </c:pt>
                <c:pt idx="2833">
                  <c:v>39079</c:v>
                </c:pt>
                <c:pt idx="2834">
                  <c:v>39078</c:v>
                </c:pt>
                <c:pt idx="2835">
                  <c:v>39077</c:v>
                </c:pt>
                <c:pt idx="2836">
                  <c:v>39076</c:v>
                </c:pt>
                <c:pt idx="2837">
                  <c:v>39075</c:v>
                </c:pt>
                <c:pt idx="2838">
                  <c:v>39074</c:v>
                </c:pt>
                <c:pt idx="2839">
                  <c:v>39073</c:v>
                </c:pt>
                <c:pt idx="2840">
                  <c:v>39072</c:v>
                </c:pt>
                <c:pt idx="2841">
                  <c:v>39071</c:v>
                </c:pt>
                <c:pt idx="2842">
                  <c:v>39070</c:v>
                </c:pt>
                <c:pt idx="2843">
                  <c:v>39069</c:v>
                </c:pt>
                <c:pt idx="2844">
                  <c:v>39068</c:v>
                </c:pt>
                <c:pt idx="2845">
                  <c:v>39067</c:v>
                </c:pt>
                <c:pt idx="2846">
                  <c:v>39066</c:v>
                </c:pt>
                <c:pt idx="2847">
                  <c:v>39065</c:v>
                </c:pt>
                <c:pt idx="2848">
                  <c:v>39064</c:v>
                </c:pt>
                <c:pt idx="2849">
                  <c:v>39063</c:v>
                </c:pt>
                <c:pt idx="2850">
                  <c:v>39062</c:v>
                </c:pt>
                <c:pt idx="2851">
                  <c:v>39061</c:v>
                </c:pt>
                <c:pt idx="2852">
                  <c:v>39060</c:v>
                </c:pt>
                <c:pt idx="2853">
                  <c:v>39059</c:v>
                </c:pt>
                <c:pt idx="2854">
                  <c:v>39058</c:v>
                </c:pt>
                <c:pt idx="2855">
                  <c:v>39057</c:v>
                </c:pt>
                <c:pt idx="2856">
                  <c:v>39056</c:v>
                </c:pt>
                <c:pt idx="2857">
                  <c:v>39055</c:v>
                </c:pt>
                <c:pt idx="2858">
                  <c:v>39054</c:v>
                </c:pt>
                <c:pt idx="2859">
                  <c:v>39053</c:v>
                </c:pt>
                <c:pt idx="2860">
                  <c:v>39052</c:v>
                </c:pt>
                <c:pt idx="2861">
                  <c:v>39051</c:v>
                </c:pt>
                <c:pt idx="2862">
                  <c:v>39050</c:v>
                </c:pt>
                <c:pt idx="2863">
                  <c:v>39049</c:v>
                </c:pt>
                <c:pt idx="2864">
                  <c:v>39048</c:v>
                </c:pt>
                <c:pt idx="2865">
                  <c:v>39047</c:v>
                </c:pt>
                <c:pt idx="2866">
                  <c:v>39046</c:v>
                </c:pt>
                <c:pt idx="2867">
                  <c:v>39045</c:v>
                </c:pt>
                <c:pt idx="2868">
                  <c:v>39044</c:v>
                </c:pt>
                <c:pt idx="2869">
                  <c:v>39043</c:v>
                </c:pt>
                <c:pt idx="2870">
                  <c:v>39042</c:v>
                </c:pt>
                <c:pt idx="2871">
                  <c:v>39041</c:v>
                </c:pt>
                <c:pt idx="2872">
                  <c:v>39040</c:v>
                </c:pt>
                <c:pt idx="2873">
                  <c:v>39039</c:v>
                </c:pt>
                <c:pt idx="2874">
                  <c:v>39038</c:v>
                </c:pt>
                <c:pt idx="2875">
                  <c:v>39037</c:v>
                </c:pt>
                <c:pt idx="2876">
                  <c:v>39036</c:v>
                </c:pt>
                <c:pt idx="2877">
                  <c:v>39035</c:v>
                </c:pt>
                <c:pt idx="2878">
                  <c:v>39034</c:v>
                </c:pt>
                <c:pt idx="2879">
                  <c:v>39033</c:v>
                </c:pt>
                <c:pt idx="2880">
                  <c:v>39032</c:v>
                </c:pt>
                <c:pt idx="2881">
                  <c:v>39031</c:v>
                </c:pt>
                <c:pt idx="2882">
                  <c:v>39030</c:v>
                </c:pt>
                <c:pt idx="2883">
                  <c:v>39029</c:v>
                </c:pt>
                <c:pt idx="2884">
                  <c:v>39028</c:v>
                </c:pt>
                <c:pt idx="2885">
                  <c:v>39027</c:v>
                </c:pt>
                <c:pt idx="2886">
                  <c:v>39026</c:v>
                </c:pt>
                <c:pt idx="2887">
                  <c:v>39025</c:v>
                </c:pt>
                <c:pt idx="2888">
                  <c:v>39024</c:v>
                </c:pt>
                <c:pt idx="2889">
                  <c:v>39023</c:v>
                </c:pt>
                <c:pt idx="2890">
                  <c:v>39022</c:v>
                </c:pt>
                <c:pt idx="2891">
                  <c:v>39021</c:v>
                </c:pt>
                <c:pt idx="2892">
                  <c:v>39020</c:v>
                </c:pt>
                <c:pt idx="2893">
                  <c:v>39019</c:v>
                </c:pt>
                <c:pt idx="2894">
                  <c:v>39018</c:v>
                </c:pt>
                <c:pt idx="2895">
                  <c:v>39017</c:v>
                </c:pt>
                <c:pt idx="2896">
                  <c:v>39016</c:v>
                </c:pt>
                <c:pt idx="2897">
                  <c:v>39015</c:v>
                </c:pt>
                <c:pt idx="2898">
                  <c:v>39014</c:v>
                </c:pt>
                <c:pt idx="2899">
                  <c:v>39013</c:v>
                </c:pt>
                <c:pt idx="2900">
                  <c:v>39012</c:v>
                </c:pt>
                <c:pt idx="2901">
                  <c:v>39011</c:v>
                </c:pt>
                <c:pt idx="2902">
                  <c:v>39010</c:v>
                </c:pt>
                <c:pt idx="2903">
                  <c:v>39009</c:v>
                </c:pt>
                <c:pt idx="2904">
                  <c:v>39008</c:v>
                </c:pt>
                <c:pt idx="2905">
                  <c:v>39007</c:v>
                </c:pt>
                <c:pt idx="2906">
                  <c:v>39006</c:v>
                </c:pt>
                <c:pt idx="2907">
                  <c:v>39005</c:v>
                </c:pt>
                <c:pt idx="2908">
                  <c:v>39004</c:v>
                </c:pt>
                <c:pt idx="2909">
                  <c:v>39003</c:v>
                </c:pt>
                <c:pt idx="2910">
                  <c:v>39002</c:v>
                </c:pt>
                <c:pt idx="2911">
                  <c:v>39001</c:v>
                </c:pt>
                <c:pt idx="2912">
                  <c:v>39000</c:v>
                </c:pt>
                <c:pt idx="2913">
                  <c:v>38999</c:v>
                </c:pt>
                <c:pt idx="2914">
                  <c:v>38998</c:v>
                </c:pt>
                <c:pt idx="2915">
                  <c:v>38997</c:v>
                </c:pt>
                <c:pt idx="2916">
                  <c:v>38996</c:v>
                </c:pt>
                <c:pt idx="2917">
                  <c:v>38995</c:v>
                </c:pt>
                <c:pt idx="2918">
                  <c:v>38994</c:v>
                </c:pt>
                <c:pt idx="2919">
                  <c:v>38993</c:v>
                </c:pt>
                <c:pt idx="2920">
                  <c:v>38992</c:v>
                </c:pt>
                <c:pt idx="2921">
                  <c:v>38991</c:v>
                </c:pt>
                <c:pt idx="2922">
                  <c:v>38990</c:v>
                </c:pt>
                <c:pt idx="2923">
                  <c:v>38989</c:v>
                </c:pt>
                <c:pt idx="2924">
                  <c:v>38988</c:v>
                </c:pt>
                <c:pt idx="2925">
                  <c:v>38987</c:v>
                </c:pt>
                <c:pt idx="2926">
                  <c:v>38986</c:v>
                </c:pt>
                <c:pt idx="2927">
                  <c:v>38985</c:v>
                </c:pt>
                <c:pt idx="2928">
                  <c:v>38984</c:v>
                </c:pt>
                <c:pt idx="2929">
                  <c:v>38983</c:v>
                </c:pt>
                <c:pt idx="2930">
                  <c:v>38982</c:v>
                </c:pt>
                <c:pt idx="2931">
                  <c:v>38981</c:v>
                </c:pt>
                <c:pt idx="2932">
                  <c:v>38980</c:v>
                </c:pt>
                <c:pt idx="2933">
                  <c:v>38979</c:v>
                </c:pt>
                <c:pt idx="2934">
                  <c:v>38978</c:v>
                </c:pt>
                <c:pt idx="2935">
                  <c:v>38977</c:v>
                </c:pt>
                <c:pt idx="2936">
                  <c:v>38976</c:v>
                </c:pt>
                <c:pt idx="2937">
                  <c:v>38975</c:v>
                </c:pt>
                <c:pt idx="2938">
                  <c:v>38974</c:v>
                </c:pt>
                <c:pt idx="2939">
                  <c:v>38973</c:v>
                </c:pt>
                <c:pt idx="2940">
                  <c:v>38972</c:v>
                </c:pt>
                <c:pt idx="2941">
                  <c:v>38971</c:v>
                </c:pt>
                <c:pt idx="2942">
                  <c:v>38970</c:v>
                </c:pt>
                <c:pt idx="2943">
                  <c:v>38969</c:v>
                </c:pt>
                <c:pt idx="2944">
                  <c:v>38968</c:v>
                </c:pt>
                <c:pt idx="2945">
                  <c:v>38967</c:v>
                </c:pt>
                <c:pt idx="2946">
                  <c:v>38966</c:v>
                </c:pt>
                <c:pt idx="2947">
                  <c:v>38965</c:v>
                </c:pt>
                <c:pt idx="2948">
                  <c:v>38964</c:v>
                </c:pt>
                <c:pt idx="2949">
                  <c:v>38963</c:v>
                </c:pt>
                <c:pt idx="2950">
                  <c:v>38962</c:v>
                </c:pt>
                <c:pt idx="2951">
                  <c:v>38961</c:v>
                </c:pt>
                <c:pt idx="2952">
                  <c:v>38960</c:v>
                </c:pt>
                <c:pt idx="2953">
                  <c:v>38959</c:v>
                </c:pt>
                <c:pt idx="2954">
                  <c:v>38958</c:v>
                </c:pt>
                <c:pt idx="2955">
                  <c:v>38957</c:v>
                </c:pt>
                <c:pt idx="2956">
                  <c:v>38956</c:v>
                </c:pt>
                <c:pt idx="2957">
                  <c:v>38955</c:v>
                </c:pt>
                <c:pt idx="2958">
                  <c:v>38954</c:v>
                </c:pt>
                <c:pt idx="2959">
                  <c:v>38953</c:v>
                </c:pt>
                <c:pt idx="2960">
                  <c:v>38952</c:v>
                </c:pt>
                <c:pt idx="2961">
                  <c:v>38951</c:v>
                </c:pt>
                <c:pt idx="2962">
                  <c:v>38950</c:v>
                </c:pt>
                <c:pt idx="2963">
                  <c:v>38949</c:v>
                </c:pt>
                <c:pt idx="2964">
                  <c:v>38948</c:v>
                </c:pt>
                <c:pt idx="2965">
                  <c:v>38947</c:v>
                </c:pt>
                <c:pt idx="2966">
                  <c:v>38946</c:v>
                </c:pt>
                <c:pt idx="2967">
                  <c:v>38945</c:v>
                </c:pt>
                <c:pt idx="2968">
                  <c:v>38944</c:v>
                </c:pt>
                <c:pt idx="2969">
                  <c:v>38943</c:v>
                </c:pt>
                <c:pt idx="2970">
                  <c:v>38942</c:v>
                </c:pt>
                <c:pt idx="2971">
                  <c:v>38941</c:v>
                </c:pt>
                <c:pt idx="2972">
                  <c:v>38940</c:v>
                </c:pt>
                <c:pt idx="2973">
                  <c:v>38939</c:v>
                </c:pt>
                <c:pt idx="2974">
                  <c:v>38938</c:v>
                </c:pt>
                <c:pt idx="2975">
                  <c:v>38937</c:v>
                </c:pt>
                <c:pt idx="2976">
                  <c:v>38936</c:v>
                </c:pt>
                <c:pt idx="2977">
                  <c:v>38935</c:v>
                </c:pt>
                <c:pt idx="2978">
                  <c:v>38934</c:v>
                </c:pt>
                <c:pt idx="2979">
                  <c:v>38933</c:v>
                </c:pt>
                <c:pt idx="2980">
                  <c:v>38932</c:v>
                </c:pt>
                <c:pt idx="2981">
                  <c:v>38931</c:v>
                </c:pt>
                <c:pt idx="2982">
                  <c:v>38930</c:v>
                </c:pt>
                <c:pt idx="2983">
                  <c:v>38929</c:v>
                </c:pt>
                <c:pt idx="2984">
                  <c:v>38928</c:v>
                </c:pt>
                <c:pt idx="2985">
                  <c:v>38927</c:v>
                </c:pt>
                <c:pt idx="2986">
                  <c:v>38926</c:v>
                </c:pt>
                <c:pt idx="2987">
                  <c:v>38925</c:v>
                </c:pt>
                <c:pt idx="2988">
                  <c:v>38924</c:v>
                </c:pt>
                <c:pt idx="2989">
                  <c:v>38923</c:v>
                </c:pt>
                <c:pt idx="2990">
                  <c:v>38922</c:v>
                </c:pt>
                <c:pt idx="2991">
                  <c:v>38921</c:v>
                </c:pt>
                <c:pt idx="2992">
                  <c:v>38920</c:v>
                </c:pt>
                <c:pt idx="2993">
                  <c:v>38919</c:v>
                </c:pt>
                <c:pt idx="2994">
                  <c:v>38918</c:v>
                </c:pt>
                <c:pt idx="2995">
                  <c:v>38917</c:v>
                </c:pt>
                <c:pt idx="2996">
                  <c:v>38916</c:v>
                </c:pt>
                <c:pt idx="2997">
                  <c:v>38915</c:v>
                </c:pt>
                <c:pt idx="2998">
                  <c:v>38914</c:v>
                </c:pt>
                <c:pt idx="2999">
                  <c:v>38913</c:v>
                </c:pt>
                <c:pt idx="3000">
                  <c:v>38912</c:v>
                </c:pt>
                <c:pt idx="3001">
                  <c:v>38911</c:v>
                </c:pt>
                <c:pt idx="3002">
                  <c:v>38910</c:v>
                </c:pt>
                <c:pt idx="3003">
                  <c:v>38909</c:v>
                </c:pt>
                <c:pt idx="3004">
                  <c:v>38908</c:v>
                </c:pt>
                <c:pt idx="3005">
                  <c:v>38907</c:v>
                </c:pt>
                <c:pt idx="3006">
                  <c:v>38906</c:v>
                </c:pt>
                <c:pt idx="3007">
                  <c:v>38905</c:v>
                </c:pt>
                <c:pt idx="3008">
                  <c:v>38904</c:v>
                </c:pt>
                <c:pt idx="3009">
                  <c:v>38903</c:v>
                </c:pt>
                <c:pt idx="3010">
                  <c:v>38902</c:v>
                </c:pt>
                <c:pt idx="3011">
                  <c:v>38901</c:v>
                </c:pt>
                <c:pt idx="3012">
                  <c:v>38900</c:v>
                </c:pt>
                <c:pt idx="3013">
                  <c:v>38899</c:v>
                </c:pt>
                <c:pt idx="3014">
                  <c:v>38898</c:v>
                </c:pt>
                <c:pt idx="3015">
                  <c:v>38897</c:v>
                </c:pt>
                <c:pt idx="3016">
                  <c:v>38896</c:v>
                </c:pt>
                <c:pt idx="3017">
                  <c:v>38895</c:v>
                </c:pt>
                <c:pt idx="3018">
                  <c:v>38894</c:v>
                </c:pt>
                <c:pt idx="3019">
                  <c:v>38893</c:v>
                </c:pt>
                <c:pt idx="3020">
                  <c:v>38892</c:v>
                </c:pt>
                <c:pt idx="3021">
                  <c:v>38891</c:v>
                </c:pt>
                <c:pt idx="3022">
                  <c:v>38890</c:v>
                </c:pt>
                <c:pt idx="3023">
                  <c:v>38889</c:v>
                </c:pt>
                <c:pt idx="3024">
                  <c:v>38888</c:v>
                </c:pt>
                <c:pt idx="3025">
                  <c:v>38887</c:v>
                </c:pt>
                <c:pt idx="3026">
                  <c:v>38886</c:v>
                </c:pt>
                <c:pt idx="3027">
                  <c:v>38885</c:v>
                </c:pt>
                <c:pt idx="3028">
                  <c:v>38884</c:v>
                </c:pt>
                <c:pt idx="3029">
                  <c:v>38883</c:v>
                </c:pt>
                <c:pt idx="3030">
                  <c:v>38882</c:v>
                </c:pt>
                <c:pt idx="3031">
                  <c:v>38881</c:v>
                </c:pt>
                <c:pt idx="3032">
                  <c:v>38880</c:v>
                </c:pt>
                <c:pt idx="3033">
                  <c:v>38879</c:v>
                </c:pt>
                <c:pt idx="3034">
                  <c:v>38878</c:v>
                </c:pt>
                <c:pt idx="3035">
                  <c:v>38877</c:v>
                </c:pt>
                <c:pt idx="3036">
                  <c:v>38876</c:v>
                </c:pt>
                <c:pt idx="3037">
                  <c:v>38875</c:v>
                </c:pt>
                <c:pt idx="3038">
                  <c:v>38874</c:v>
                </c:pt>
                <c:pt idx="3039">
                  <c:v>38873</c:v>
                </c:pt>
                <c:pt idx="3040">
                  <c:v>38872</c:v>
                </c:pt>
                <c:pt idx="3041">
                  <c:v>38871</c:v>
                </c:pt>
                <c:pt idx="3042">
                  <c:v>38870</c:v>
                </c:pt>
                <c:pt idx="3043">
                  <c:v>38869</c:v>
                </c:pt>
                <c:pt idx="3044">
                  <c:v>38868</c:v>
                </c:pt>
                <c:pt idx="3045">
                  <c:v>38867</c:v>
                </c:pt>
                <c:pt idx="3046">
                  <c:v>38866</c:v>
                </c:pt>
                <c:pt idx="3047">
                  <c:v>38865</c:v>
                </c:pt>
                <c:pt idx="3048">
                  <c:v>38864</c:v>
                </c:pt>
                <c:pt idx="3049">
                  <c:v>38863</c:v>
                </c:pt>
                <c:pt idx="3050">
                  <c:v>38862</c:v>
                </c:pt>
                <c:pt idx="3051">
                  <c:v>38861</c:v>
                </c:pt>
                <c:pt idx="3052">
                  <c:v>38860</c:v>
                </c:pt>
                <c:pt idx="3053">
                  <c:v>38859</c:v>
                </c:pt>
                <c:pt idx="3054">
                  <c:v>38858</c:v>
                </c:pt>
                <c:pt idx="3055">
                  <c:v>38857</c:v>
                </c:pt>
                <c:pt idx="3056">
                  <c:v>38856</c:v>
                </c:pt>
                <c:pt idx="3057">
                  <c:v>38855</c:v>
                </c:pt>
                <c:pt idx="3058">
                  <c:v>38854</c:v>
                </c:pt>
                <c:pt idx="3059">
                  <c:v>38853</c:v>
                </c:pt>
                <c:pt idx="3060">
                  <c:v>38852</c:v>
                </c:pt>
                <c:pt idx="3061">
                  <c:v>38851</c:v>
                </c:pt>
                <c:pt idx="3062">
                  <c:v>38850</c:v>
                </c:pt>
                <c:pt idx="3063">
                  <c:v>38849</c:v>
                </c:pt>
                <c:pt idx="3064">
                  <c:v>38848</c:v>
                </c:pt>
                <c:pt idx="3065">
                  <c:v>38847</c:v>
                </c:pt>
                <c:pt idx="3066">
                  <c:v>38846</c:v>
                </c:pt>
                <c:pt idx="3067">
                  <c:v>38845</c:v>
                </c:pt>
                <c:pt idx="3068">
                  <c:v>38844</c:v>
                </c:pt>
                <c:pt idx="3069">
                  <c:v>38843</c:v>
                </c:pt>
                <c:pt idx="3070">
                  <c:v>38842</c:v>
                </c:pt>
                <c:pt idx="3071">
                  <c:v>38841</c:v>
                </c:pt>
                <c:pt idx="3072">
                  <c:v>38840</c:v>
                </c:pt>
                <c:pt idx="3073">
                  <c:v>38839</c:v>
                </c:pt>
                <c:pt idx="3074">
                  <c:v>38838</c:v>
                </c:pt>
                <c:pt idx="3075">
                  <c:v>38837</c:v>
                </c:pt>
                <c:pt idx="3076">
                  <c:v>38836</c:v>
                </c:pt>
                <c:pt idx="3077">
                  <c:v>38835</c:v>
                </c:pt>
                <c:pt idx="3078">
                  <c:v>38834</c:v>
                </c:pt>
                <c:pt idx="3079">
                  <c:v>38833</c:v>
                </c:pt>
                <c:pt idx="3080">
                  <c:v>38832</c:v>
                </c:pt>
                <c:pt idx="3081">
                  <c:v>38831</c:v>
                </c:pt>
                <c:pt idx="3082">
                  <c:v>38830</c:v>
                </c:pt>
                <c:pt idx="3083">
                  <c:v>38829</c:v>
                </c:pt>
                <c:pt idx="3084">
                  <c:v>38828</c:v>
                </c:pt>
                <c:pt idx="3085">
                  <c:v>38827</c:v>
                </c:pt>
                <c:pt idx="3086">
                  <c:v>38826</c:v>
                </c:pt>
                <c:pt idx="3087">
                  <c:v>38825</c:v>
                </c:pt>
                <c:pt idx="3088">
                  <c:v>38824</c:v>
                </c:pt>
                <c:pt idx="3089">
                  <c:v>38823</c:v>
                </c:pt>
                <c:pt idx="3090">
                  <c:v>38822</c:v>
                </c:pt>
                <c:pt idx="3091">
                  <c:v>38821</c:v>
                </c:pt>
                <c:pt idx="3092">
                  <c:v>38820</c:v>
                </c:pt>
                <c:pt idx="3093">
                  <c:v>38819</c:v>
                </c:pt>
                <c:pt idx="3094">
                  <c:v>38818</c:v>
                </c:pt>
                <c:pt idx="3095">
                  <c:v>38817</c:v>
                </c:pt>
                <c:pt idx="3096">
                  <c:v>38816</c:v>
                </c:pt>
                <c:pt idx="3097">
                  <c:v>38815</c:v>
                </c:pt>
                <c:pt idx="3098">
                  <c:v>38814</c:v>
                </c:pt>
                <c:pt idx="3099">
                  <c:v>38813</c:v>
                </c:pt>
                <c:pt idx="3100">
                  <c:v>38812</c:v>
                </c:pt>
                <c:pt idx="3101">
                  <c:v>38811</c:v>
                </c:pt>
                <c:pt idx="3102">
                  <c:v>38810</c:v>
                </c:pt>
                <c:pt idx="3103">
                  <c:v>38809</c:v>
                </c:pt>
                <c:pt idx="3104">
                  <c:v>38808</c:v>
                </c:pt>
                <c:pt idx="3105">
                  <c:v>38807</c:v>
                </c:pt>
                <c:pt idx="3106">
                  <c:v>38806</c:v>
                </c:pt>
                <c:pt idx="3107">
                  <c:v>38805</c:v>
                </c:pt>
                <c:pt idx="3108">
                  <c:v>38804</c:v>
                </c:pt>
                <c:pt idx="3109">
                  <c:v>38803</c:v>
                </c:pt>
                <c:pt idx="3110">
                  <c:v>38802</c:v>
                </c:pt>
                <c:pt idx="3111">
                  <c:v>38801</c:v>
                </c:pt>
                <c:pt idx="3112">
                  <c:v>38800</c:v>
                </c:pt>
                <c:pt idx="3113">
                  <c:v>38799</c:v>
                </c:pt>
                <c:pt idx="3114">
                  <c:v>38798</c:v>
                </c:pt>
                <c:pt idx="3115">
                  <c:v>38797</c:v>
                </c:pt>
                <c:pt idx="3116">
                  <c:v>38796</c:v>
                </c:pt>
                <c:pt idx="3117">
                  <c:v>38795</c:v>
                </c:pt>
                <c:pt idx="3118">
                  <c:v>38794</c:v>
                </c:pt>
                <c:pt idx="3119">
                  <c:v>38793</c:v>
                </c:pt>
                <c:pt idx="3120">
                  <c:v>38792</c:v>
                </c:pt>
                <c:pt idx="3121">
                  <c:v>38791</c:v>
                </c:pt>
                <c:pt idx="3122">
                  <c:v>38790</c:v>
                </c:pt>
                <c:pt idx="3123">
                  <c:v>38789</c:v>
                </c:pt>
                <c:pt idx="3124">
                  <c:v>38788</c:v>
                </c:pt>
                <c:pt idx="3125">
                  <c:v>38787</c:v>
                </c:pt>
                <c:pt idx="3126">
                  <c:v>38786</c:v>
                </c:pt>
                <c:pt idx="3127">
                  <c:v>38785</c:v>
                </c:pt>
                <c:pt idx="3128">
                  <c:v>38784</c:v>
                </c:pt>
                <c:pt idx="3129">
                  <c:v>38783</c:v>
                </c:pt>
                <c:pt idx="3130">
                  <c:v>38782</c:v>
                </c:pt>
                <c:pt idx="3131">
                  <c:v>38781</c:v>
                </c:pt>
                <c:pt idx="3132">
                  <c:v>38780</c:v>
                </c:pt>
                <c:pt idx="3133">
                  <c:v>38779</c:v>
                </c:pt>
                <c:pt idx="3134">
                  <c:v>38778</c:v>
                </c:pt>
                <c:pt idx="3135">
                  <c:v>38777</c:v>
                </c:pt>
                <c:pt idx="3136">
                  <c:v>38776</c:v>
                </c:pt>
                <c:pt idx="3137">
                  <c:v>38775</c:v>
                </c:pt>
                <c:pt idx="3138">
                  <c:v>38774</c:v>
                </c:pt>
                <c:pt idx="3139">
                  <c:v>38773</c:v>
                </c:pt>
                <c:pt idx="3140">
                  <c:v>38772</c:v>
                </c:pt>
                <c:pt idx="3141">
                  <c:v>38771</c:v>
                </c:pt>
                <c:pt idx="3142">
                  <c:v>38770</c:v>
                </c:pt>
                <c:pt idx="3143">
                  <c:v>38769</c:v>
                </c:pt>
                <c:pt idx="3144">
                  <c:v>38768</c:v>
                </c:pt>
                <c:pt idx="3145">
                  <c:v>38767</c:v>
                </c:pt>
                <c:pt idx="3146">
                  <c:v>38766</c:v>
                </c:pt>
                <c:pt idx="3147">
                  <c:v>38765</c:v>
                </c:pt>
                <c:pt idx="3148">
                  <c:v>38764</c:v>
                </c:pt>
                <c:pt idx="3149">
                  <c:v>38763</c:v>
                </c:pt>
                <c:pt idx="3150">
                  <c:v>38762</c:v>
                </c:pt>
                <c:pt idx="3151">
                  <c:v>38761</c:v>
                </c:pt>
                <c:pt idx="3152">
                  <c:v>38760</c:v>
                </c:pt>
                <c:pt idx="3153">
                  <c:v>38759</c:v>
                </c:pt>
                <c:pt idx="3154">
                  <c:v>38758</c:v>
                </c:pt>
                <c:pt idx="3155">
                  <c:v>38757</c:v>
                </c:pt>
                <c:pt idx="3156">
                  <c:v>38756</c:v>
                </c:pt>
                <c:pt idx="3157">
                  <c:v>38755</c:v>
                </c:pt>
                <c:pt idx="3158">
                  <c:v>38754</c:v>
                </c:pt>
                <c:pt idx="3159">
                  <c:v>38753</c:v>
                </c:pt>
                <c:pt idx="3160">
                  <c:v>38752</c:v>
                </c:pt>
                <c:pt idx="3161">
                  <c:v>38751</c:v>
                </c:pt>
                <c:pt idx="3162">
                  <c:v>38750</c:v>
                </c:pt>
                <c:pt idx="3163">
                  <c:v>38749</c:v>
                </c:pt>
                <c:pt idx="3164">
                  <c:v>38748</c:v>
                </c:pt>
                <c:pt idx="3165">
                  <c:v>38747</c:v>
                </c:pt>
                <c:pt idx="3166">
                  <c:v>38746</c:v>
                </c:pt>
                <c:pt idx="3167">
                  <c:v>38745</c:v>
                </c:pt>
                <c:pt idx="3168">
                  <c:v>38744</c:v>
                </c:pt>
                <c:pt idx="3169">
                  <c:v>38743</c:v>
                </c:pt>
                <c:pt idx="3170">
                  <c:v>38742</c:v>
                </c:pt>
                <c:pt idx="3171">
                  <c:v>38741</c:v>
                </c:pt>
                <c:pt idx="3172">
                  <c:v>38740</c:v>
                </c:pt>
                <c:pt idx="3173">
                  <c:v>38739</c:v>
                </c:pt>
                <c:pt idx="3174">
                  <c:v>38738</c:v>
                </c:pt>
                <c:pt idx="3175">
                  <c:v>38737</c:v>
                </c:pt>
                <c:pt idx="3176">
                  <c:v>38736</c:v>
                </c:pt>
                <c:pt idx="3177">
                  <c:v>38735</c:v>
                </c:pt>
                <c:pt idx="3178">
                  <c:v>38734</c:v>
                </c:pt>
                <c:pt idx="3179">
                  <c:v>38733</c:v>
                </c:pt>
                <c:pt idx="3180">
                  <c:v>38732</c:v>
                </c:pt>
                <c:pt idx="3181">
                  <c:v>38731</c:v>
                </c:pt>
                <c:pt idx="3182">
                  <c:v>38730</c:v>
                </c:pt>
                <c:pt idx="3183">
                  <c:v>38729</c:v>
                </c:pt>
                <c:pt idx="3184">
                  <c:v>38728</c:v>
                </c:pt>
                <c:pt idx="3185">
                  <c:v>38727</c:v>
                </c:pt>
                <c:pt idx="3186">
                  <c:v>38726</c:v>
                </c:pt>
                <c:pt idx="3187">
                  <c:v>38725</c:v>
                </c:pt>
                <c:pt idx="3188">
                  <c:v>38724</c:v>
                </c:pt>
                <c:pt idx="3189">
                  <c:v>38723</c:v>
                </c:pt>
                <c:pt idx="3190">
                  <c:v>38722</c:v>
                </c:pt>
                <c:pt idx="3191">
                  <c:v>38721</c:v>
                </c:pt>
                <c:pt idx="3192">
                  <c:v>38720</c:v>
                </c:pt>
                <c:pt idx="3193">
                  <c:v>38719</c:v>
                </c:pt>
                <c:pt idx="3194">
                  <c:v>38718</c:v>
                </c:pt>
                <c:pt idx="3195">
                  <c:v>38717</c:v>
                </c:pt>
                <c:pt idx="3196">
                  <c:v>38716</c:v>
                </c:pt>
                <c:pt idx="3197">
                  <c:v>38715</c:v>
                </c:pt>
                <c:pt idx="3198">
                  <c:v>38714</c:v>
                </c:pt>
                <c:pt idx="3199">
                  <c:v>38713</c:v>
                </c:pt>
                <c:pt idx="3200">
                  <c:v>38712</c:v>
                </c:pt>
                <c:pt idx="3201">
                  <c:v>38711</c:v>
                </c:pt>
                <c:pt idx="3202">
                  <c:v>38710</c:v>
                </c:pt>
                <c:pt idx="3203">
                  <c:v>38709</c:v>
                </c:pt>
                <c:pt idx="3204">
                  <c:v>38708</c:v>
                </c:pt>
                <c:pt idx="3205">
                  <c:v>38707</c:v>
                </c:pt>
                <c:pt idx="3206">
                  <c:v>38706</c:v>
                </c:pt>
                <c:pt idx="3207">
                  <c:v>38705</c:v>
                </c:pt>
                <c:pt idx="3208">
                  <c:v>38704</c:v>
                </c:pt>
                <c:pt idx="3209">
                  <c:v>38703</c:v>
                </c:pt>
                <c:pt idx="3210">
                  <c:v>38702</c:v>
                </c:pt>
                <c:pt idx="3211">
                  <c:v>38701</c:v>
                </c:pt>
                <c:pt idx="3212">
                  <c:v>38700</c:v>
                </c:pt>
                <c:pt idx="3213">
                  <c:v>38699</c:v>
                </c:pt>
                <c:pt idx="3214">
                  <c:v>38698</c:v>
                </c:pt>
                <c:pt idx="3215">
                  <c:v>38697</c:v>
                </c:pt>
                <c:pt idx="3216">
                  <c:v>38696</c:v>
                </c:pt>
                <c:pt idx="3217">
                  <c:v>38695</c:v>
                </c:pt>
                <c:pt idx="3218">
                  <c:v>38694</c:v>
                </c:pt>
                <c:pt idx="3219">
                  <c:v>38693</c:v>
                </c:pt>
                <c:pt idx="3220">
                  <c:v>38692</c:v>
                </c:pt>
                <c:pt idx="3221">
                  <c:v>38691</c:v>
                </c:pt>
                <c:pt idx="3222">
                  <c:v>38690</c:v>
                </c:pt>
                <c:pt idx="3223">
                  <c:v>38689</c:v>
                </c:pt>
                <c:pt idx="3224">
                  <c:v>38688</c:v>
                </c:pt>
                <c:pt idx="3225">
                  <c:v>38687</c:v>
                </c:pt>
                <c:pt idx="3226">
                  <c:v>38686</c:v>
                </c:pt>
                <c:pt idx="3227">
                  <c:v>38685</c:v>
                </c:pt>
                <c:pt idx="3228">
                  <c:v>38684</c:v>
                </c:pt>
                <c:pt idx="3229">
                  <c:v>38683</c:v>
                </c:pt>
                <c:pt idx="3230">
                  <c:v>38682</c:v>
                </c:pt>
                <c:pt idx="3231">
                  <c:v>38681</c:v>
                </c:pt>
                <c:pt idx="3232">
                  <c:v>38680</c:v>
                </c:pt>
                <c:pt idx="3233">
                  <c:v>38679</c:v>
                </c:pt>
                <c:pt idx="3234">
                  <c:v>38678</c:v>
                </c:pt>
                <c:pt idx="3235">
                  <c:v>38677</c:v>
                </c:pt>
                <c:pt idx="3236">
                  <c:v>38676</c:v>
                </c:pt>
                <c:pt idx="3237">
                  <c:v>38675</c:v>
                </c:pt>
                <c:pt idx="3238">
                  <c:v>38674</c:v>
                </c:pt>
                <c:pt idx="3239">
                  <c:v>38673</c:v>
                </c:pt>
                <c:pt idx="3240">
                  <c:v>38672</c:v>
                </c:pt>
                <c:pt idx="3241">
                  <c:v>38671</c:v>
                </c:pt>
                <c:pt idx="3242">
                  <c:v>38670</c:v>
                </c:pt>
                <c:pt idx="3243">
                  <c:v>38669</c:v>
                </c:pt>
                <c:pt idx="3244">
                  <c:v>38668</c:v>
                </c:pt>
                <c:pt idx="3245">
                  <c:v>38667</c:v>
                </c:pt>
                <c:pt idx="3246">
                  <c:v>38666</c:v>
                </c:pt>
                <c:pt idx="3247">
                  <c:v>38665</c:v>
                </c:pt>
                <c:pt idx="3248">
                  <c:v>38664</c:v>
                </c:pt>
                <c:pt idx="3249">
                  <c:v>38663</c:v>
                </c:pt>
                <c:pt idx="3250">
                  <c:v>38662</c:v>
                </c:pt>
                <c:pt idx="3251">
                  <c:v>38661</c:v>
                </c:pt>
                <c:pt idx="3252">
                  <c:v>38660</c:v>
                </c:pt>
                <c:pt idx="3253">
                  <c:v>38659</c:v>
                </c:pt>
                <c:pt idx="3254">
                  <c:v>38658</c:v>
                </c:pt>
                <c:pt idx="3255">
                  <c:v>38657</c:v>
                </c:pt>
                <c:pt idx="3256">
                  <c:v>38656</c:v>
                </c:pt>
                <c:pt idx="3257">
                  <c:v>38655</c:v>
                </c:pt>
                <c:pt idx="3258">
                  <c:v>38654</c:v>
                </c:pt>
                <c:pt idx="3259">
                  <c:v>38653</c:v>
                </c:pt>
                <c:pt idx="3260">
                  <c:v>38652</c:v>
                </c:pt>
                <c:pt idx="3261">
                  <c:v>38651</c:v>
                </c:pt>
                <c:pt idx="3262">
                  <c:v>38650</c:v>
                </c:pt>
                <c:pt idx="3263">
                  <c:v>38649</c:v>
                </c:pt>
                <c:pt idx="3264">
                  <c:v>38648</c:v>
                </c:pt>
                <c:pt idx="3265">
                  <c:v>38647</c:v>
                </c:pt>
                <c:pt idx="3266">
                  <c:v>38646</c:v>
                </c:pt>
                <c:pt idx="3267">
                  <c:v>38645</c:v>
                </c:pt>
                <c:pt idx="3268">
                  <c:v>38644</c:v>
                </c:pt>
                <c:pt idx="3269">
                  <c:v>38643</c:v>
                </c:pt>
                <c:pt idx="3270">
                  <c:v>38642</c:v>
                </c:pt>
                <c:pt idx="3271">
                  <c:v>38641</c:v>
                </c:pt>
                <c:pt idx="3272">
                  <c:v>38640</c:v>
                </c:pt>
                <c:pt idx="3273">
                  <c:v>38639</c:v>
                </c:pt>
                <c:pt idx="3274">
                  <c:v>38638</c:v>
                </c:pt>
                <c:pt idx="3275">
                  <c:v>38637</c:v>
                </c:pt>
                <c:pt idx="3276">
                  <c:v>38636</c:v>
                </c:pt>
                <c:pt idx="3277">
                  <c:v>38635</c:v>
                </c:pt>
                <c:pt idx="3278">
                  <c:v>38634</c:v>
                </c:pt>
                <c:pt idx="3279">
                  <c:v>38633</c:v>
                </c:pt>
                <c:pt idx="3280">
                  <c:v>38632</c:v>
                </c:pt>
                <c:pt idx="3281">
                  <c:v>38631</c:v>
                </c:pt>
                <c:pt idx="3282">
                  <c:v>38630</c:v>
                </c:pt>
                <c:pt idx="3283">
                  <c:v>38629</c:v>
                </c:pt>
                <c:pt idx="3284">
                  <c:v>38628</c:v>
                </c:pt>
                <c:pt idx="3285">
                  <c:v>38627</c:v>
                </c:pt>
                <c:pt idx="3286">
                  <c:v>38626</c:v>
                </c:pt>
                <c:pt idx="3287">
                  <c:v>38625</c:v>
                </c:pt>
                <c:pt idx="3288">
                  <c:v>38624</c:v>
                </c:pt>
                <c:pt idx="3289">
                  <c:v>38623</c:v>
                </c:pt>
                <c:pt idx="3290">
                  <c:v>38622</c:v>
                </c:pt>
                <c:pt idx="3291">
                  <c:v>38621</c:v>
                </c:pt>
                <c:pt idx="3292">
                  <c:v>38620</c:v>
                </c:pt>
                <c:pt idx="3293">
                  <c:v>38619</c:v>
                </c:pt>
                <c:pt idx="3294">
                  <c:v>38618</c:v>
                </c:pt>
                <c:pt idx="3295">
                  <c:v>38617</c:v>
                </c:pt>
                <c:pt idx="3296">
                  <c:v>38616</c:v>
                </c:pt>
                <c:pt idx="3297">
                  <c:v>38615</c:v>
                </c:pt>
                <c:pt idx="3298">
                  <c:v>38614</c:v>
                </c:pt>
                <c:pt idx="3299">
                  <c:v>38613</c:v>
                </c:pt>
                <c:pt idx="3300">
                  <c:v>38612</c:v>
                </c:pt>
                <c:pt idx="3301">
                  <c:v>38611</c:v>
                </c:pt>
                <c:pt idx="3302">
                  <c:v>38610</c:v>
                </c:pt>
                <c:pt idx="3303">
                  <c:v>38609</c:v>
                </c:pt>
                <c:pt idx="3304">
                  <c:v>38608</c:v>
                </c:pt>
                <c:pt idx="3305">
                  <c:v>38607</c:v>
                </c:pt>
                <c:pt idx="3306">
                  <c:v>38606</c:v>
                </c:pt>
                <c:pt idx="3307">
                  <c:v>38605</c:v>
                </c:pt>
                <c:pt idx="3308">
                  <c:v>38604</c:v>
                </c:pt>
                <c:pt idx="3309">
                  <c:v>38603</c:v>
                </c:pt>
                <c:pt idx="3310">
                  <c:v>38602</c:v>
                </c:pt>
                <c:pt idx="3311">
                  <c:v>38601</c:v>
                </c:pt>
                <c:pt idx="3312">
                  <c:v>38600</c:v>
                </c:pt>
                <c:pt idx="3313">
                  <c:v>38599</c:v>
                </c:pt>
                <c:pt idx="3314">
                  <c:v>38598</c:v>
                </c:pt>
                <c:pt idx="3315">
                  <c:v>38597</c:v>
                </c:pt>
                <c:pt idx="3316">
                  <c:v>38596</c:v>
                </c:pt>
                <c:pt idx="3317">
                  <c:v>38595</c:v>
                </c:pt>
                <c:pt idx="3318">
                  <c:v>38594</c:v>
                </c:pt>
                <c:pt idx="3319">
                  <c:v>38593</c:v>
                </c:pt>
                <c:pt idx="3320">
                  <c:v>38592</c:v>
                </c:pt>
                <c:pt idx="3321">
                  <c:v>38591</c:v>
                </c:pt>
                <c:pt idx="3322">
                  <c:v>38590</c:v>
                </c:pt>
                <c:pt idx="3323">
                  <c:v>38589</c:v>
                </c:pt>
                <c:pt idx="3324">
                  <c:v>38588</c:v>
                </c:pt>
                <c:pt idx="3325">
                  <c:v>38587</c:v>
                </c:pt>
                <c:pt idx="3326">
                  <c:v>38586</c:v>
                </c:pt>
                <c:pt idx="3327">
                  <c:v>38585</c:v>
                </c:pt>
                <c:pt idx="3328">
                  <c:v>38584</c:v>
                </c:pt>
                <c:pt idx="3329">
                  <c:v>38583</c:v>
                </c:pt>
                <c:pt idx="3330">
                  <c:v>38582</c:v>
                </c:pt>
                <c:pt idx="3331">
                  <c:v>38581</c:v>
                </c:pt>
                <c:pt idx="3332">
                  <c:v>38580</c:v>
                </c:pt>
                <c:pt idx="3333">
                  <c:v>38579</c:v>
                </c:pt>
                <c:pt idx="3334">
                  <c:v>38578</c:v>
                </c:pt>
                <c:pt idx="3335">
                  <c:v>38577</c:v>
                </c:pt>
                <c:pt idx="3336">
                  <c:v>38576</c:v>
                </c:pt>
                <c:pt idx="3337">
                  <c:v>38575</c:v>
                </c:pt>
                <c:pt idx="3338">
                  <c:v>38574</c:v>
                </c:pt>
                <c:pt idx="3339">
                  <c:v>38573</c:v>
                </c:pt>
                <c:pt idx="3340">
                  <c:v>38572</c:v>
                </c:pt>
                <c:pt idx="3341">
                  <c:v>38571</c:v>
                </c:pt>
                <c:pt idx="3342">
                  <c:v>38570</c:v>
                </c:pt>
                <c:pt idx="3343">
                  <c:v>38569</c:v>
                </c:pt>
                <c:pt idx="3344">
                  <c:v>38568</c:v>
                </c:pt>
                <c:pt idx="3345">
                  <c:v>38567</c:v>
                </c:pt>
                <c:pt idx="3346">
                  <c:v>38566</c:v>
                </c:pt>
                <c:pt idx="3347">
                  <c:v>38565</c:v>
                </c:pt>
                <c:pt idx="3348">
                  <c:v>38564</c:v>
                </c:pt>
                <c:pt idx="3349">
                  <c:v>38563</c:v>
                </c:pt>
                <c:pt idx="3350">
                  <c:v>38562</c:v>
                </c:pt>
                <c:pt idx="3351">
                  <c:v>38561</c:v>
                </c:pt>
                <c:pt idx="3352">
                  <c:v>38560</c:v>
                </c:pt>
                <c:pt idx="3353">
                  <c:v>38559</c:v>
                </c:pt>
                <c:pt idx="3354">
                  <c:v>38558</c:v>
                </c:pt>
                <c:pt idx="3355">
                  <c:v>38557</c:v>
                </c:pt>
                <c:pt idx="3356">
                  <c:v>38556</c:v>
                </c:pt>
                <c:pt idx="3357">
                  <c:v>38555</c:v>
                </c:pt>
                <c:pt idx="3358">
                  <c:v>38554</c:v>
                </c:pt>
                <c:pt idx="3359">
                  <c:v>38553</c:v>
                </c:pt>
                <c:pt idx="3360">
                  <c:v>38552</c:v>
                </c:pt>
                <c:pt idx="3361">
                  <c:v>38551</c:v>
                </c:pt>
                <c:pt idx="3362">
                  <c:v>38550</c:v>
                </c:pt>
                <c:pt idx="3363">
                  <c:v>38549</c:v>
                </c:pt>
                <c:pt idx="3364">
                  <c:v>38548</c:v>
                </c:pt>
                <c:pt idx="3365">
                  <c:v>38547</c:v>
                </c:pt>
                <c:pt idx="3366">
                  <c:v>38546</c:v>
                </c:pt>
                <c:pt idx="3367">
                  <c:v>38545</c:v>
                </c:pt>
                <c:pt idx="3368">
                  <c:v>38544</c:v>
                </c:pt>
                <c:pt idx="3369">
                  <c:v>38543</c:v>
                </c:pt>
                <c:pt idx="3370">
                  <c:v>38542</c:v>
                </c:pt>
                <c:pt idx="3371">
                  <c:v>38541</c:v>
                </c:pt>
                <c:pt idx="3372">
                  <c:v>38540</c:v>
                </c:pt>
                <c:pt idx="3373">
                  <c:v>38539</c:v>
                </c:pt>
                <c:pt idx="3374">
                  <c:v>38538</c:v>
                </c:pt>
                <c:pt idx="3375">
                  <c:v>38537</c:v>
                </c:pt>
                <c:pt idx="3376">
                  <c:v>38536</c:v>
                </c:pt>
                <c:pt idx="3377">
                  <c:v>38535</c:v>
                </c:pt>
                <c:pt idx="3378">
                  <c:v>38534</c:v>
                </c:pt>
                <c:pt idx="3379">
                  <c:v>38533</c:v>
                </c:pt>
                <c:pt idx="3380">
                  <c:v>38532</c:v>
                </c:pt>
                <c:pt idx="3381">
                  <c:v>38531</c:v>
                </c:pt>
                <c:pt idx="3382">
                  <c:v>38530</c:v>
                </c:pt>
                <c:pt idx="3383">
                  <c:v>38529</c:v>
                </c:pt>
                <c:pt idx="3384">
                  <c:v>38528</c:v>
                </c:pt>
                <c:pt idx="3385">
                  <c:v>38527</c:v>
                </c:pt>
                <c:pt idx="3386">
                  <c:v>38526</c:v>
                </c:pt>
                <c:pt idx="3387">
                  <c:v>38525</c:v>
                </c:pt>
                <c:pt idx="3388">
                  <c:v>38524</c:v>
                </c:pt>
                <c:pt idx="3389">
                  <c:v>38523</c:v>
                </c:pt>
                <c:pt idx="3390">
                  <c:v>38522</c:v>
                </c:pt>
                <c:pt idx="3391">
                  <c:v>38521</c:v>
                </c:pt>
                <c:pt idx="3392">
                  <c:v>38520</c:v>
                </c:pt>
                <c:pt idx="3393">
                  <c:v>38519</c:v>
                </c:pt>
                <c:pt idx="3394">
                  <c:v>38518</c:v>
                </c:pt>
                <c:pt idx="3395">
                  <c:v>38517</c:v>
                </c:pt>
                <c:pt idx="3396">
                  <c:v>38516</c:v>
                </c:pt>
                <c:pt idx="3397">
                  <c:v>38515</c:v>
                </c:pt>
                <c:pt idx="3398">
                  <c:v>38514</c:v>
                </c:pt>
                <c:pt idx="3399">
                  <c:v>38513</c:v>
                </c:pt>
                <c:pt idx="3400">
                  <c:v>38512</c:v>
                </c:pt>
                <c:pt idx="3401">
                  <c:v>38511</c:v>
                </c:pt>
                <c:pt idx="3402">
                  <c:v>38510</c:v>
                </c:pt>
                <c:pt idx="3403">
                  <c:v>38509</c:v>
                </c:pt>
                <c:pt idx="3404">
                  <c:v>38508</c:v>
                </c:pt>
                <c:pt idx="3405">
                  <c:v>38507</c:v>
                </c:pt>
                <c:pt idx="3406">
                  <c:v>38506</c:v>
                </c:pt>
                <c:pt idx="3407">
                  <c:v>38505</c:v>
                </c:pt>
                <c:pt idx="3408">
                  <c:v>38504</c:v>
                </c:pt>
                <c:pt idx="3409">
                  <c:v>38503</c:v>
                </c:pt>
                <c:pt idx="3410">
                  <c:v>38502</c:v>
                </c:pt>
                <c:pt idx="3411">
                  <c:v>38501</c:v>
                </c:pt>
                <c:pt idx="3412">
                  <c:v>38500</c:v>
                </c:pt>
                <c:pt idx="3413">
                  <c:v>38499</c:v>
                </c:pt>
                <c:pt idx="3414">
                  <c:v>38498</c:v>
                </c:pt>
                <c:pt idx="3415">
                  <c:v>38497</c:v>
                </c:pt>
                <c:pt idx="3416">
                  <c:v>38496</c:v>
                </c:pt>
                <c:pt idx="3417">
                  <c:v>38495</c:v>
                </c:pt>
                <c:pt idx="3418">
                  <c:v>38494</c:v>
                </c:pt>
                <c:pt idx="3419">
                  <c:v>38493</c:v>
                </c:pt>
                <c:pt idx="3420">
                  <c:v>38492</c:v>
                </c:pt>
                <c:pt idx="3421">
                  <c:v>38491</c:v>
                </c:pt>
                <c:pt idx="3422">
                  <c:v>38490</c:v>
                </c:pt>
                <c:pt idx="3423">
                  <c:v>38489</c:v>
                </c:pt>
                <c:pt idx="3424">
                  <c:v>38488</c:v>
                </c:pt>
                <c:pt idx="3425">
                  <c:v>38487</c:v>
                </c:pt>
                <c:pt idx="3426">
                  <c:v>38486</c:v>
                </c:pt>
                <c:pt idx="3427">
                  <c:v>38485</c:v>
                </c:pt>
                <c:pt idx="3428">
                  <c:v>38484</c:v>
                </c:pt>
                <c:pt idx="3429">
                  <c:v>38483</c:v>
                </c:pt>
                <c:pt idx="3430">
                  <c:v>38482</c:v>
                </c:pt>
                <c:pt idx="3431">
                  <c:v>38481</c:v>
                </c:pt>
                <c:pt idx="3432">
                  <c:v>38480</c:v>
                </c:pt>
                <c:pt idx="3433">
                  <c:v>38479</c:v>
                </c:pt>
                <c:pt idx="3434">
                  <c:v>38478</c:v>
                </c:pt>
                <c:pt idx="3435">
                  <c:v>38477</c:v>
                </c:pt>
                <c:pt idx="3436">
                  <c:v>38476</c:v>
                </c:pt>
                <c:pt idx="3437">
                  <c:v>38475</c:v>
                </c:pt>
                <c:pt idx="3438">
                  <c:v>38474</c:v>
                </c:pt>
                <c:pt idx="3439">
                  <c:v>38473</c:v>
                </c:pt>
                <c:pt idx="3440">
                  <c:v>38472</c:v>
                </c:pt>
                <c:pt idx="3441">
                  <c:v>38471</c:v>
                </c:pt>
                <c:pt idx="3442">
                  <c:v>38470</c:v>
                </c:pt>
                <c:pt idx="3443">
                  <c:v>38469</c:v>
                </c:pt>
                <c:pt idx="3444">
                  <c:v>38468</c:v>
                </c:pt>
                <c:pt idx="3445">
                  <c:v>38467</c:v>
                </c:pt>
                <c:pt idx="3446">
                  <c:v>38466</c:v>
                </c:pt>
                <c:pt idx="3447">
                  <c:v>38465</c:v>
                </c:pt>
                <c:pt idx="3448">
                  <c:v>38464</c:v>
                </c:pt>
                <c:pt idx="3449">
                  <c:v>38463</c:v>
                </c:pt>
                <c:pt idx="3450">
                  <c:v>38462</c:v>
                </c:pt>
                <c:pt idx="3451">
                  <c:v>38461</c:v>
                </c:pt>
                <c:pt idx="3452">
                  <c:v>38460</c:v>
                </c:pt>
                <c:pt idx="3453">
                  <c:v>38459</c:v>
                </c:pt>
                <c:pt idx="3454">
                  <c:v>38458</c:v>
                </c:pt>
                <c:pt idx="3455">
                  <c:v>38457</c:v>
                </c:pt>
                <c:pt idx="3456">
                  <c:v>38456</c:v>
                </c:pt>
                <c:pt idx="3457">
                  <c:v>38455</c:v>
                </c:pt>
                <c:pt idx="3458">
                  <c:v>38454</c:v>
                </c:pt>
                <c:pt idx="3459">
                  <c:v>38453</c:v>
                </c:pt>
                <c:pt idx="3460">
                  <c:v>38452</c:v>
                </c:pt>
                <c:pt idx="3461">
                  <c:v>38451</c:v>
                </c:pt>
                <c:pt idx="3462">
                  <c:v>38450</c:v>
                </c:pt>
                <c:pt idx="3463">
                  <c:v>38449</c:v>
                </c:pt>
                <c:pt idx="3464">
                  <c:v>38448</c:v>
                </c:pt>
                <c:pt idx="3465">
                  <c:v>38447</c:v>
                </c:pt>
                <c:pt idx="3466">
                  <c:v>38446</c:v>
                </c:pt>
                <c:pt idx="3467">
                  <c:v>38445</c:v>
                </c:pt>
                <c:pt idx="3468">
                  <c:v>38444</c:v>
                </c:pt>
                <c:pt idx="3469">
                  <c:v>38443</c:v>
                </c:pt>
                <c:pt idx="3470">
                  <c:v>38442</c:v>
                </c:pt>
                <c:pt idx="3471">
                  <c:v>38441</c:v>
                </c:pt>
                <c:pt idx="3472">
                  <c:v>38440</c:v>
                </c:pt>
                <c:pt idx="3473">
                  <c:v>38439</c:v>
                </c:pt>
                <c:pt idx="3474">
                  <c:v>38438</c:v>
                </c:pt>
                <c:pt idx="3475">
                  <c:v>38437</c:v>
                </c:pt>
                <c:pt idx="3476">
                  <c:v>38436</c:v>
                </c:pt>
                <c:pt idx="3477">
                  <c:v>38435</c:v>
                </c:pt>
                <c:pt idx="3478">
                  <c:v>38434</c:v>
                </c:pt>
                <c:pt idx="3479">
                  <c:v>38433</c:v>
                </c:pt>
                <c:pt idx="3480">
                  <c:v>38432</c:v>
                </c:pt>
                <c:pt idx="3481">
                  <c:v>38431</c:v>
                </c:pt>
                <c:pt idx="3482">
                  <c:v>38430</c:v>
                </c:pt>
                <c:pt idx="3483">
                  <c:v>38429</c:v>
                </c:pt>
                <c:pt idx="3484">
                  <c:v>38428</c:v>
                </c:pt>
                <c:pt idx="3485">
                  <c:v>38427</c:v>
                </c:pt>
                <c:pt idx="3486">
                  <c:v>38426</c:v>
                </c:pt>
                <c:pt idx="3487">
                  <c:v>38425</c:v>
                </c:pt>
                <c:pt idx="3488">
                  <c:v>38424</c:v>
                </c:pt>
                <c:pt idx="3489">
                  <c:v>38423</c:v>
                </c:pt>
                <c:pt idx="3490">
                  <c:v>38422</c:v>
                </c:pt>
                <c:pt idx="3491">
                  <c:v>38421</c:v>
                </c:pt>
                <c:pt idx="3492">
                  <c:v>38420</c:v>
                </c:pt>
                <c:pt idx="3493">
                  <c:v>38419</c:v>
                </c:pt>
                <c:pt idx="3494">
                  <c:v>38418</c:v>
                </c:pt>
                <c:pt idx="3495">
                  <c:v>38417</c:v>
                </c:pt>
                <c:pt idx="3496">
                  <c:v>38416</c:v>
                </c:pt>
                <c:pt idx="3497">
                  <c:v>38415</c:v>
                </c:pt>
                <c:pt idx="3498">
                  <c:v>38414</c:v>
                </c:pt>
                <c:pt idx="3499">
                  <c:v>38413</c:v>
                </c:pt>
                <c:pt idx="3500">
                  <c:v>38412</c:v>
                </c:pt>
                <c:pt idx="3501">
                  <c:v>38411</c:v>
                </c:pt>
                <c:pt idx="3502">
                  <c:v>38410</c:v>
                </c:pt>
                <c:pt idx="3503">
                  <c:v>38409</c:v>
                </c:pt>
                <c:pt idx="3504">
                  <c:v>38408</c:v>
                </c:pt>
                <c:pt idx="3505">
                  <c:v>38407</c:v>
                </c:pt>
                <c:pt idx="3506">
                  <c:v>38406</c:v>
                </c:pt>
                <c:pt idx="3507">
                  <c:v>38405</c:v>
                </c:pt>
                <c:pt idx="3508">
                  <c:v>38404</c:v>
                </c:pt>
                <c:pt idx="3509">
                  <c:v>38403</c:v>
                </c:pt>
                <c:pt idx="3510">
                  <c:v>38402</c:v>
                </c:pt>
                <c:pt idx="3511">
                  <c:v>38401</c:v>
                </c:pt>
                <c:pt idx="3512">
                  <c:v>38400</c:v>
                </c:pt>
                <c:pt idx="3513">
                  <c:v>38399</c:v>
                </c:pt>
                <c:pt idx="3514">
                  <c:v>38398</c:v>
                </c:pt>
                <c:pt idx="3515">
                  <c:v>38397</c:v>
                </c:pt>
                <c:pt idx="3516">
                  <c:v>38396</c:v>
                </c:pt>
                <c:pt idx="3517">
                  <c:v>38395</c:v>
                </c:pt>
                <c:pt idx="3518">
                  <c:v>38394</c:v>
                </c:pt>
                <c:pt idx="3519">
                  <c:v>38393</c:v>
                </c:pt>
                <c:pt idx="3520">
                  <c:v>38392</c:v>
                </c:pt>
                <c:pt idx="3521">
                  <c:v>38391</c:v>
                </c:pt>
                <c:pt idx="3522">
                  <c:v>38390</c:v>
                </c:pt>
                <c:pt idx="3523">
                  <c:v>38389</c:v>
                </c:pt>
                <c:pt idx="3524">
                  <c:v>38388</c:v>
                </c:pt>
                <c:pt idx="3525">
                  <c:v>38387</c:v>
                </c:pt>
                <c:pt idx="3526">
                  <c:v>38386</c:v>
                </c:pt>
                <c:pt idx="3527">
                  <c:v>38385</c:v>
                </c:pt>
                <c:pt idx="3528">
                  <c:v>38384</c:v>
                </c:pt>
                <c:pt idx="3529">
                  <c:v>38383</c:v>
                </c:pt>
                <c:pt idx="3530">
                  <c:v>38382</c:v>
                </c:pt>
                <c:pt idx="3531">
                  <c:v>38381</c:v>
                </c:pt>
                <c:pt idx="3532">
                  <c:v>38380</c:v>
                </c:pt>
                <c:pt idx="3533">
                  <c:v>38379</c:v>
                </c:pt>
                <c:pt idx="3534">
                  <c:v>38378</c:v>
                </c:pt>
                <c:pt idx="3535">
                  <c:v>38377</c:v>
                </c:pt>
                <c:pt idx="3536">
                  <c:v>38376</c:v>
                </c:pt>
                <c:pt idx="3537">
                  <c:v>38375</c:v>
                </c:pt>
                <c:pt idx="3538">
                  <c:v>38374</c:v>
                </c:pt>
                <c:pt idx="3539">
                  <c:v>38373</c:v>
                </c:pt>
                <c:pt idx="3540">
                  <c:v>38372</c:v>
                </c:pt>
                <c:pt idx="3541">
                  <c:v>38371</c:v>
                </c:pt>
                <c:pt idx="3542">
                  <c:v>38370</c:v>
                </c:pt>
                <c:pt idx="3543">
                  <c:v>38369</c:v>
                </c:pt>
                <c:pt idx="3544">
                  <c:v>38368</c:v>
                </c:pt>
                <c:pt idx="3545">
                  <c:v>38367</c:v>
                </c:pt>
                <c:pt idx="3546">
                  <c:v>38366</c:v>
                </c:pt>
                <c:pt idx="3547">
                  <c:v>38365</c:v>
                </c:pt>
                <c:pt idx="3548">
                  <c:v>38364</c:v>
                </c:pt>
                <c:pt idx="3549">
                  <c:v>38363</c:v>
                </c:pt>
                <c:pt idx="3550">
                  <c:v>38362</c:v>
                </c:pt>
                <c:pt idx="3551">
                  <c:v>38361</c:v>
                </c:pt>
                <c:pt idx="3552">
                  <c:v>38360</c:v>
                </c:pt>
                <c:pt idx="3553">
                  <c:v>38359</c:v>
                </c:pt>
                <c:pt idx="3554">
                  <c:v>38358</c:v>
                </c:pt>
                <c:pt idx="3555">
                  <c:v>38357</c:v>
                </c:pt>
                <c:pt idx="3556">
                  <c:v>38356</c:v>
                </c:pt>
                <c:pt idx="3557">
                  <c:v>38355</c:v>
                </c:pt>
                <c:pt idx="3558">
                  <c:v>38354</c:v>
                </c:pt>
                <c:pt idx="3559">
                  <c:v>38353</c:v>
                </c:pt>
                <c:pt idx="3560">
                  <c:v>38352</c:v>
                </c:pt>
                <c:pt idx="3561">
                  <c:v>38351</c:v>
                </c:pt>
                <c:pt idx="3562">
                  <c:v>38350</c:v>
                </c:pt>
                <c:pt idx="3563">
                  <c:v>38349</c:v>
                </c:pt>
                <c:pt idx="3564">
                  <c:v>38348</c:v>
                </c:pt>
                <c:pt idx="3565">
                  <c:v>38347</c:v>
                </c:pt>
                <c:pt idx="3566">
                  <c:v>38346</c:v>
                </c:pt>
                <c:pt idx="3567">
                  <c:v>38345</c:v>
                </c:pt>
                <c:pt idx="3568">
                  <c:v>38344</c:v>
                </c:pt>
                <c:pt idx="3569">
                  <c:v>38343</c:v>
                </c:pt>
                <c:pt idx="3570">
                  <c:v>38342</c:v>
                </c:pt>
                <c:pt idx="3571">
                  <c:v>38341</c:v>
                </c:pt>
                <c:pt idx="3572">
                  <c:v>38340</c:v>
                </c:pt>
                <c:pt idx="3573">
                  <c:v>38339</c:v>
                </c:pt>
                <c:pt idx="3574">
                  <c:v>38338</c:v>
                </c:pt>
                <c:pt idx="3575">
                  <c:v>38337</c:v>
                </c:pt>
                <c:pt idx="3576">
                  <c:v>38336</c:v>
                </c:pt>
                <c:pt idx="3577">
                  <c:v>38335</c:v>
                </c:pt>
                <c:pt idx="3578">
                  <c:v>38334</c:v>
                </c:pt>
                <c:pt idx="3579">
                  <c:v>38333</c:v>
                </c:pt>
                <c:pt idx="3580">
                  <c:v>38332</c:v>
                </c:pt>
                <c:pt idx="3581">
                  <c:v>38331</c:v>
                </c:pt>
                <c:pt idx="3582">
                  <c:v>38330</c:v>
                </c:pt>
                <c:pt idx="3583">
                  <c:v>38329</c:v>
                </c:pt>
                <c:pt idx="3584">
                  <c:v>38328</c:v>
                </c:pt>
                <c:pt idx="3585">
                  <c:v>38327</c:v>
                </c:pt>
                <c:pt idx="3586">
                  <c:v>38326</c:v>
                </c:pt>
                <c:pt idx="3587">
                  <c:v>38325</c:v>
                </c:pt>
                <c:pt idx="3588">
                  <c:v>38324</c:v>
                </c:pt>
                <c:pt idx="3589">
                  <c:v>38323</c:v>
                </c:pt>
                <c:pt idx="3590">
                  <c:v>38322</c:v>
                </c:pt>
                <c:pt idx="3591">
                  <c:v>38321</c:v>
                </c:pt>
                <c:pt idx="3592">
                  <c:v>38320</c:v>
                </c:pt>
                <c:pt idx="3593">
                  <c:v>38319</c:v>
                </c:pt>
                <c:pt idx="3594">
                  <c:v>38318</c:v>
                </c:pt>
                <c:pt idx="3595">
                  <c:v>38317</c:v>
                </c:pt>
                <c:pt idx="3596">
                  <c:v>38316</c:v>
                </c:pt>
                <c:pt idx="3597">
                  <c:v>38315</c:v>
                </c:pt>
                <c:pt idx="3598">
                  <c:v>38314</c:v>
                </c:pt>
                <c:pt idx="3599">
                  <c:v>38313</c:v>
                </c:pt>
                <c:pt idx="3600">
                  <c:v>38312</c:v>
                </c:pt>
                <c:pt idx="3601">
                  <c:v>38311</c:v>
                </c:pt>
                <c:pt idx="3602">
                  <c:v>38310</c:v>
                </c:pt>
                <c:pt idx="3603">
                  <c:v>38309</c:v>
                </c:pt>
                <c:pt idx="3604">
                  <c:v>38308</c:v>
                </c:pt>
                <c:pt idx="3605">
                  <c:v>38307</c:v>
                </c:pt>
                <c:pt idx="3606">
                  <c:v>38306</c:v>
                </c:pt>
                <c:pt idx="3607">
                  <c:v>38305</c:v>
                </c:pt>
                <c:pt idx="3608">
                  <c:v>38304</c:v>
                </c:pt>
                <c:pt idx="3609">
                  <c:v>38303</c:v>
                </c:pt>
                <c:pt idx="3610">
                  <c:v>38302</c:v>
                </c:pt>
                <c:pt idx="3611">
                  <c:v>38301</c:v>
                </c:pt>
                <c:pt idx="3612">
                  <c:v>38300</c:v>
                </c:pt>
                <c:pt idx="3613">
                  <c:v>38299</c:v>
                </c:pt>
                <c:pt idx="3614">
                  <c:v>38298</c:v>
                </c:pt>
                <c:pt idx="3615">
                  <c:v>38297</c:v>
                </c:pt>
                <c:pt idx="3616">
                  <c:v>38296</c:v>
                </c:pt>
                <c:pt idx="3617">
                  <c:v>38295</c:v>
                </c:pt>
                <c:pt idx="3618">
                  <c:v>38294</c:v>
                </c:pt>
                <c:pt idx="3619">
                  <c:v>38293</c:v>
                </c:pt>
                <c:pt idx="3620">
                  <c:v>38292</c:v>
                </c:pt>
                <c:pt idx="3621">
                  <c:v>38291</c:v>
                </c:pt>
                <c:pt idx="3622">
                  <c:v>38290</c:v>
                </c:pt>
                <c:pt idx="3623">
                  <c:v>38289</c:v>
                </c:pt>
                <c:pt idx="3624">
                  <c:v>38288</c:v>
                </c:pt>
                <c:pt idx="3625">
                  <c:v>38287</c:v>
                </c:pt>
                <c:pt idx="3626">
                  <c:v>38286</c:v>
                </c:pt>
                <c:pt idx="3627">
                  <c:v>38285</c:v>
                </c:pt>
                <c:pt idx="3628">
                  <c:v>38284</c:v>
                </c:pt>
                <c:pt idx="3629">
                  <c:v>38283</c:v>
                </c:pt>
                <c:pt idx="3630">
                  <c:v>38282</c:v>
                </c:pt>
                <c:pt idx="3631">
                  <c:v>38281</c:v>
                </c:pt>
                <c:pt idx="3632">
                  <c:v>38280</c:v>
                </c:pt>
                <c:pt idx="3633">
                  <c:v>38279</c:v>
                </c:pt>
                <c:pt idx="3634">
                  <c:v>38278</c:v>
                </c:pt>
                <c:pt idx="3635">
                  <c:v>38277</c:v>
                </c:pt>
                <c:pt idx="3636">
                  <c:v>38276</c:v>
                </c:pt>
                <c:pt idx="3637">
                  <c:v>38275</c:v>
                </c:pt>
                <c:pt idx="3638">
                  <c:v>38274</c:v>
                </c:pt>
                <c:pt idx="3639">
                  <c:v>38273</c:v>
                </c:pt>
                <c:pt idx="3640">
                  <c:v>38272</c:v>
                </c:pt>
                <c:pt idx="3641">
                  <c:v>38271</c:v>
                </c:pt>
                <c:pt idx="3642">
                  <c:v>38270</c:v>
                </c:pt>
                <c:pt idx="3643">
                  <c:v>38269</c:v>
                </c:pt>
                <c:pt idx="3644">
                  <c:v>38268</c:v>
                </c:pt>
                <c:pt idx="3645">
                  <c:v>38267</c:v>
                </c:pt>
                <c:pt idx="3646">
                  <c:v>38266</c:v>
                </c:pt>
                <c:pt idx="3647">
                  <c:v>38265</c:v>
                </c:pt>
                <c:pt idx="3648">
                  <c:v>38264</c:v>
                </c:pt>
                <c:pt idx="3649">
                  <c:v>38263</c:v>
                </c:pt>
                <c:pt idx="3650">
                  <c:v>38262</c:v>
                </c:pt>
                <c:pt idx="3651">
                  <c:v>38261</c:v>
                </c:pt>
                <c:pt idx="3652">
                  <c:v>38260</c:v>
                </c:pt>
              </c:numCache>
            </c:numRef>
          </c:cat>
          <c:val>
            <c:numRef>
              <c:f>[0]!LIBID10Y</c:f>
              <c:numCache>
                <c:formatCode>[Blue]\+0.00%;[Red]\-0.00%</c:formatCode>
                <c:ptCount val="3653"/>
                <c:pt idx="0">
                  <c:v>0.2612987238035116</c:v>
                </c:pt>
                <c:pt idx="1">
                  <c:v>0.26128622324758682</c:v>
                </c:pt>
                <c:pt idx="2">
                  <c:v>0.26127372281555328</c:v>
                </c:pt>
                <c:pt idx="3">
                  <c:v>0.26126122907281402</c:v>
                </c:pt>
                <c:pt idx="4">
                  <c:v>0.26124873545383354</c:v>
                </c:pt>
                <c:pt idx="5">
                  <c:v>0.2612362419586105</c:v>
                </c:pt>
                <c:pt idx="6">
                  <c:v>0.26122392757550617</c:v>
                </c:pt>
                <c:pt idx="7">
                  <c:v>0.26121159603593375</c:v>
                </c:pt>
                <c:pt idx="8">
                  <c:v>0.26119930780826683</c:v>
                </c:pt>
                <c:pt idx="9">
                  <c:v>0.26118701970032654</c:v>
                </c:pt>
                <c:pt idx="10">
                  <c:v>0.26117473171211181</c:v>
                </c:pt>
                <c:pt idx="11">
                  <c:v>0.26116244384362086</c:v>
                </c:pt>
                <c:pt idx="12">
                  <c:v>0.26115015609485331</c:v>
                </c:pt>
                <c:pt idx="13">
                  <c:v>0.26113786846580767</c:v>
                </c:pt>
                <c:pt idx="14">
                  <c:v>0.26112562414529572</c:v>
                </c:pt>
                <c:pt idx="15">
                  <c:v>0.26111340171061481</c:v>
                </c:pt>
                <c:pt idx="16">
                  <c:v>0.26110117939438982</c:v>
                </c:pt>
                <c:pt idx="17">
                  <c:v>0.26108895719662084</c:v>
                </c:pt>
                <c:pt idx="18">
                  <c:v>0.26107673511730439</c:v>
                </c:pt>
                <c:pt idx="19">
                  <c:v>0.26106451315643958</c:v>
                </c:pt>
                <c:pt idx="20">
                  <c:v>0.26105229131402841</c:v>
                </c:pt>
                <c:pt idx="21">
                  <c:v>0.26104002640418073</c:v>
                </c:pt>
                <c:pt idx="22">
                  <c:v>0.26102771842816264</c:v>
                </c:pt>
                <c:pt idx="23">
                  <c:v>0.26101551836213521</c:v>
                </c:pt>
                <c:pt idx="24">
                  <c:v>0.26100323653609053</c:v>
                </c:pt>
                <c:pt idx="25">
                  <c:v>0.26099095482966944</c:v>
                </c:pt>
                <c:pt idx="26">
                  <c:v>0.26097867324286755</c:v>
                </c:pt>
                <c:pt idx="27">
                  <c:v>0.26096656001807267</c:v>
                </c:pt>
                <c:pt idx="28">
                  <c:v>0.26095441478152193</c:v>
                </c:pt>
                <c:pt idx="29">
                  <c:v>0.26094225860722164</c:v>
                </c:pt>
                <c:pt idx="30">
                  <c:v>0.26093012431390217</c:v>
                </c:pt>
                <c:pt idx="31">
                  <c:v>0.26091799013735434</c:v>
                </c:pt>
                <c:pt idx="32">
                  <c:v>0.26090585607757383</c:v>
                </c:pt>
                <c:pt idx="33">
                  <c:v>0.26089372213456308</c:v>
                </c:pt>
                <c:pt idx="34">
                  <c:v>0.26088163148878185</c:v>
                </c:pt>
                <c:pt idx="35">
                  <c:v>0.26086949777889018</c:v>
                </c:pt>
                <c:pt idx="36">
                  <c:v>0.26085736418576216</c:v>
                </c:pt>
                <c:pt idx="37">
                  <c:v>0.26084523070939725</c:v>
                </c:pt>
                <c:pt idx="38">
                  <c:v>0.26083309734979632</c:v>
                </c:pt>
                <c:pt idx="39">
                  <c:v>0.26082096410695843</c:v>
                </c:pt>
                <c:pt idx="40">
                  <c:v>0.26080883098087942</c:v>
                </c:pt>
                <c:pt idx="41">
                  <c:v>0.26079661161645706</c:v>
                </c:pt>
                <c:pt idx="42">
                  <c:v>0.26078441378631889</c:v>
                </c:pt>
                <c:pt idx="43">
                  <c:v>0.26077228101197081</c:v>
                </c:pt>
                <c:pt idx="44">
                  <c:v>0.26076014835437883</c:v>
                </c:pt>
                <c:pt idx="45">
                  <c:v>0.26074803722878176</c:v>
                </c:pt>
                <c:pt idx="46">
                  <c:v>0.26073592621952629</c:v>
                </c:pt>
                <c:pt idx="47">
                  <c:v>0.26072381532661232</c:v>
                </c:pt>
                <c:pt idx="48">
                  <c:v>0.26071170455003773</c:v>
                </c:pt>
                <c:pt idx="49">
                  <c:v>0.26069959388980324</c:v>
                </c:pt>
                <c:pt idx="50">
                  <c:v>0.26068741875788132</c:v>
                </c:pt>
                <c:pt idx="51">
                  <c:v>0.2606752437435409</c:v>
                </c:pt>
                <c:pt idx="52">
                  <c:v>0.26066311201975756</c:v>
                </c:pt>
                <c:pt idx="53">
                  <c:v>0.26065098041272017</c:v>
                </c:pt>
                <c:pt idx="54">
                  <c:v>0.26063884892242761</c:v>
                </c:pt>
                <c:pt idx="55">
                  <c:v>0.26062669579032582</c:v>
                </c:pt>
                <c:pt idx="56">
                  <c:v>0.26061446748461897</c:v>
                </c:pt>
                <c:pt idx="57">
                  <c:v>0.26060223929752602</c:v>
                </c:pt>
                <c:pt idx="58">
                  <c:v>0.26059001122905107</c:v>
                </c:pt>
                <c:pt idx="59">
                  <c:v>0.26057778327918951</c:v>
                </c:pt>
                <c:pt idx="60">
                  <c:v>0.2605655554479403</c:v>
                </c:pt>
                <c:pt idx="61">
                  <c:v>0.26055332773530426</c:v>
                </c:pt>
                <c:pt idx="62">
                  <c:v>0.26054105697248375</c:v>
                </c:pt>
                <c:pt idx="63">
                  <c:v>0.26052878632911353</c:v>
                </c:pt>
                <c:pt idx="64">
                  <c:v>0.26051663425806382</c:v>
                </c:pt>
                <c:pt idx="65">
                  <c:v>0.26050448230416795</c:v>
                </c:pt>
                <c:pt idx="66">
                  <c:v>0.26049220096604531</c:v>
                </c:pt>
                <c:pt idx="67">
                  <c:v>0.26047991974758428</c:v>
                </c:pt>
                <c:pt idx="68">
                  <c:v>0.26046763864877964</c:v>
                </c:pt>
                <c:pt idx="69">
                  <c:v>0.26045532555423501</c:v>
                </c:pt>
                <c:pt idx="70">
                  <c:v>0.26044319594676735</c:v>
                </c:pt>
                <c:pt idx="71">
                  <c:v>0.26043106645602376</c:v>
                </c:pt>
                <c:pt idx="72">
                  <c:v>0.26041889391739337</c:v>
                </c:pt>
                <c:pt idx="73">
                  <c:v>0.26040672149631461</c:v>
                </c:pt>
                <c:pt idx="74">
                  <c:v>0.26039454919279181</c:v>
                </c:pt>
                <c:pt idx="75">
                  <c:v>0.26038237700682376</c:v>
                </c:pt>
                <c:pt idx="76">
                  <c:v>0.26037024810135234</c:v>
                </c:pt>
                <c:pt idx="77">
                  <c:v>0.2603580975586855</c:v>
                </c:pt>
                <c:pt idx="78">
                  <c:v>0.2603459688868619</c:v>
                </c:pt>
                <c:pt idx="79">
                  <c:v>0.26033388349345782</c:v>
                </c:pt>
                <c:pt idx="80">
                  <c:v>0.26032179821594192</c:v>
                </c:pt>
                <c:pt idx="81">
                  <c:v>0.26030971305430955</c:v>
                </c:pt>
                <c:pt idx="82">
                  <c:v>0.26029762800855966</c:v>
                </c:pt>
                <c:pt idx="83">
                  <c:v>0.26028554307869567</c:v>
                </c:pt>
                <c:pt idx="84">
                  <c:v>0.26027345826471227</c:v>
                </c:pt>
                <c:pt idx="85">
                  <c:v>0.26026133040738764</c:v>
                </c:pt>
                <c:pt idx="86">
                  <c:v>0.26024911634917225</c:v>
                </c:pt>
                <c:pt idx="87">
                  <c:v>0.26023698872609574</c:v>
                </c:pt>
                <c:pt idx="88">
                  <c:v>0.26022486121972788</c:v>
                </c:pt>
                <c:pt idx="89">
                  <c:v>0.26021273383006188</c:v>
                </c:pt>
                <c:pt idx="90">
                  <c:v>0.26020062796304338</c:v>
                </c:pt>
                <c:pt idx="91">
                  <c:v>0.26018855466617474</c:v>
                </c:pt>
                <c:pt idx="92">
                  <c:v>0.26017647078220957</c:v>
                </c:pt>
                <c:pt idx="93">
                  <c:v>0.26016421439053428</c:v>
                </c:pt>
                <c:pt idx="94">
                  <c:v>0.26015182865167025</c:v>
                </c:pt>
                <c:pt idx="95">
                  <c:v>0.26013944303454184</c:v>
                </c:pt>
                <c:pt idx="96">
                  <c:v>0.26012705753914744</c:v>
                </c:pt>
                <c:pt idx="97">
                  <c:v>0.26011482303254613</c:v>
                </c:pt>
                <c:pt idx="98">
                  <c:v>0.26010263179850734</c:v>
                </c:pt>
                <c:pt idx="99">
                  <c:v>0.26009044068241627</c:v>
                </c:pt>
                <c:pt idx="100">
                  <c:v>0.26007829283722045</c:v>
                </c:pt>
                <c:pt idx="101">
                  <c:v>0.26006614510913328</c:v>
                </c:pt>
                <c:pt idx="102">
                  <c:v>0.26005399749815683</c:v>
                </c:pt>
                <c:pt idx="103">
                  <c:v>0.2600418500042887</c:v>
                </c:pt>
                <c:pt idx="104">
                  <c:v>0.26002976752706713</c:v>
                </c:pt>
                <c:pt idx="105">
                  <c:v>0.26001768516570251</c:v>
                </c:pt>
                <c:pt idx="106">
                  <c:v>0.26000562432282392</c:v>
                </c:pt>
                <c:pt idx="107">
                  <c:v>0.25999356359539227</c:v>
                </c:pt>
                <c:pt idx="108">
                  <c:v>0.25998152473082392</c:v>
                </c:pt>
                <c:pt idx="109">
                  <c:v>0.25996948598128428</c:v>
                </c:pt>
                <c:pt idx="110">
                  <c:v>0.2599574473467694</c:v>
                </c:pt>
                <c:pt idx="111">
                  <c:v>0.25994551652570425</c:v>
                </c:pt>
                <c:pt idx="112">
                  <c:v>0.2599336075642083</c:v>
                </c:pt>
                <c:pt idx="113">
                  <c:v>0.25992170941587994</c:v>
                </c:pt>
                <c:pt idx="114">
                  <c:v>0.25990983312609295</c:v>
                </c:pt>
                <c:pt idx="115">
                  <c:v>0.25989797834906192</c:v>
                </c:pt>
                <c:pt idx="116">
                  <c:v>0.25988612368357328</c:v>
                </c:pt>
                <c:pt idx="117">
                  <c:v>0.25987426912962952</c:v>
                </c:pt>
                <c:pt idx="118">
                  <c:v>0.25986246853289596</c:v>
                </c:pt>
                <c:pt idx="119">
                  <c:v>0.25985066804669232</c:v>
                </c:pt>
                <c:pt idx="120">
                  <c:v>0.25983886767101882</c:v>
                </c:pt>
                <c:pt idx="121">
                  <c:v>0.25982707845082942</c:v>
                </c:pt>
                <c:pt idx="122">
                  <c:v>0.25981552646018374</c:v>
                </c:pt>
                <c:pt idx="123">
                  <c:v>0.25980397457546572</c:v>
                </c:pt>
                <c:pt idx="124">
                  <c:v>0.25979242279667059</c:v>
                </c:pt>
                <c:pt idx="125">
                  <c:v>0.25978082798101698</c:v>
                </c:pt>
                <c:pt idx="126">
                  <c:v>0.25976922257276774</c:v>
                </c:pt>
                <c:pt idx="127">
                  <c:v>0.25975761727143065</c:v>
                </c:pt>
                <c:pt idx="128">
                  <c:v>0.25974605521859473</c:v>
                </c:pt>
                <c:pt idx="129">
                  <c:v>0.25973449327187592</c:v>
                </c:pt>
                <c:pt idx="130">
                  <c:v>0.25972293143127234</c:v>
                </c:pt>
                <c:pt idx="131">
                  <c:v>0.25971136969678321</c:v>
                </c:pt>
                <c:pt idx="132">
                  <c:v>0.25969980806840776</c:v>
                </c:pt>
                <c:pt idx="133">
                  <c:v>0.25968822480378084</c:v>
                </c:pt>
                <c:pt idx="134">
                  <c:v>0.25967660955009031</c:v>
                </c:pt>
                <c:pt idx="135">
                  <c:v>0.25966490812587889</c:v>
                </c:pt>
                <c:pt idx="136">
                  <c:v>0.25965320681036275</c:v>
                </c:pt>
                <c:pt idx="137">
                  <c:v>0.25964150560354393</c:v>
                </c:pt>
                <c:pt idx="138">
                  <c:v>0.25962980450542017</c:v>
                </c:pt>
                <c:pt idx="139">
                  <c:v>0.25961810351599057</c:v>
                </c:pt>
                <c:pt idx="140">
                  <c:v>0.25960643472903783</c:v>
                </c:pt>
                <c:pt idx="141">
                  <c:v>0.25959472291377583</c:v>
                </c:pt>
                <c:pt idx="142">
                  <c:v>0.25958311921997307</c:v>
                </c:pt>
                <c:pt idx="143">
                  <c:v>0.25957158016394538</c:v>
                </c:pt>
                <c:pt idx="144">
                  <c:v>0.25956004121362808</c:v>
                </c:pt>
                <c:pt idx="145">
                  <c:v>0.25954850236901938</c:v>
                </c:pt>
                <c:pt idx="146">
                  <c:v>0.2595369636301183</c:v>
                </c:pt>
                <c:pt idx="147">
                  <c:v>0.25952533872885497</c:v>
                </c:pt>
                <c:pt idx="148">
                  <c:v>0.25951371393488543</c:v>
                </c:pt>
                <c:pt idx="149">
                  <c:v>0.25950204611496996</c:v>
                </c:pt>
                <c:pt idx="150">
                  <c:v>0.25949037840314393</c:v>
                </c:pt>
                <c:pt idx="151">
                  <c:v>0.25947871079940643</c:v>
                </c:pt>
                <c:pt idx="152">
                  <c:v>0.25946704330375137</c:v>
                </c:pt>
                <c:pt idx="153">
                  <c:v>0.25945537591618262</c:v>
                </c:pt>
                <c:pt idx="154">
                  <c:v>0.25944375176793355</c:v>
                </c:pt>
                <c:pt idx="155">
                  <c:v>0.25943209563762598</c:v>
                </c:pt>
                <c:pt idx="156">
                  <c:v>0.25942042857380382</c:v>
                </c:pt>
                <c:pt idx="157">
                  <c:v>0.25940884787814406</c:v>
                </c:pt>
                <c:pt idx="158">
                  <c:v>0.25939726728897089</c:v>
                </c:pt>
                <c:pt idx="159">
                  <c:v>0.25938568680628338</c:v>
                </c:pt>
                <c:pt idx="160">
                  <c:v>0.2593741064300823</c:v>
                </c:pt>
                <c:pt idx="161">
                  <c:v>0.25936252616036581</c:v>
                </c:pt>
                <c:pt idx="162">
                  <c:v>0.2593508707817998</c:v>
                </c:pt>
                <c:pt idx="163">
                  <c:v>0.25933913995145486</c:v>
                </c:pt>
                <c:pt idx="164">
                  <c:v>0.2593274092303835</c:v>
                </c:pt>
                <c:pt idx="165">
                  <c:v>0.25931567861858185</c:v>
                </c:pt>
                <c:pt idx="166">
                  <c:v>0.25930394811605134</c:v>
                </c:pt>
                <c:pt idx="167">
                  <c:v>0.25929221772279026</c:v>
                </c:pt>
                <c:pt idx="168">
                  <c:v>0.25928043361799835</c:v>
                </c:pt>
                <c:pt idx="169">
                  <c:v>0.25926878969425976</c:v>
                </c:pt>
                <c:pt idx="170">
                  <c:v>0.25925716726810721</c:v>
                </c:pt>
                <c:pt idx="171">
                  <c:v>0.25924555598908472</c:v>
                </c:pt>
                <c:pt idx="172">
                  <c:v>0.25923394481712536</c:v>
                </c:pt>
                <c:pt idx="173">
                  <c:v>0.25922233375223236</c:v>
                </c:pt>
                <c:pt idx="174">
                  <c:v>0.25921072279440088</c:v>
                </c:pt>
                <c:pt idx="175">
                  <c:v>0.25919902569791675</c:v>
                </c:pt>
                <c:pt idx="176">
                  <c:v>0.25918731767074282</c:v>
                </c:pt>
                <c:pt idx="177">
                  <c:v>0.25917556663037922</c:v>
                </c:pt>
                <c:pt idx="178">
                  <c:v>0.2591639019429785</c:v>
                </c:pt>
                <c:pt idx="179">
                  <c:v>0.25915223736363457</c:v>
                </c:pt>
                <c:pt idx="180">
                  <c:v>0.25914057289234932</c:v>
                </c:pt>
                <c:pt idx="181">
                  <c:v>0.25912886540867014</c:v>
                </c:pt>
                <c:pt idx="182">
                  <c:v>0.25911722288640227</c:v>
                </c:pt>
                <c:pt idx="183">
                  <c:v>0.25910554804580843</c:v>
                </c:pt>
                <c:pt idx="184">
                  <c:v>0.25909376568782011</c:v>
                </c:pt>
                <c:pt idx="185">
                  <c:v>0.25908200482703236</c:v>
                </c:pt>
                <c:pt idx="186">
                  <c:v>0.25907024407610024</c:v>
                </c:pt>
                <c:pt idx="187">
                  <c:v>0.25905848343502291</c:v>
                </c:pt>
                <c:pt idx="188">
                  <c:v>0.25904672290379827</c:v>
                </c:pt>
                <c:pt idx="189">
                  <c:v>0.25903504871689609</c:v>
                </c:pt>
                <c:pt idx="190">
                  <c:v>0.25902333152140478</c:v>
                </c:pt>
                <c:pt idx="191">
                  <c:v>0.25901160374208232</c:v>
                </c:pt>
                <c:pt idx="192">
                  <c:v>0.25899978983994626</c:v>
                </c:pt>
                <c:pt idx="193">
                  <c:v>0.25898797604866386</c:v>
                </c:pt>
                <c:pt idx="194">
                  <c:v>0.25897616236823556</c:v>
                </c:pt>
                <c:pt idx="195">
                  <c:v>0.25896434879866032</c:v>
                </c:pt>
                <c:pt idx="196">
                  <c:v>0.25895253533993906</c:v>
                </c:pt>
                <c:pt idx="197">
                  <c:v>0.25894081891235532</c:v>
                </c:pt>
                <c:pt idx="198">
                  <c:v>0.25892909190163632</c:v>
                </c:pt>
                <c:pt idx="199">
                  <c:v>0.25891736500015466</c:v>
                </c:pt>
                <c:pt idx="200">
                  <c:v>0.25890563820790735</c:v>
                </c:pt>
                <c:pt idx="201">
                  <c:v>0.25889391152489588</c:v>
                </c:pt>
                <c:pt idx="202">
                  <c:v>0.25888218495111831</c:v>
                </c:pt>
                <c:pt idx="203">
                  <c:v>0.25887043675832699</c:v>
                </c:pt>
                <c:pt idx="204">
                  <c:v>0.25885866729202173</c:v>
                </c:pt>
                <c:pt idx="205">
                  <c:v>0.25884689793574955</c:v>
                </c:pt>
                <c:pt idx="206">
                  <c:v>0.25883512868951009</c:v>
                </c:pt>
                <c:pt idx="207">
                  <c:v>0.25882335955330604</c:v>
                </c:pt>
                <c:pt idx="208">
                  <c:v>0.25881159052713421</c:v>
                </c:pt>
                <c:pt idx="209">
                  <c:v>0.25879977850181524</c:v>
                </c:pt>
                <c:pt idx="210">
                  <c:v>0.25878796658733405</c:v>
                </c:pt>
                <c:pt idx="211">
                  <c:v>0.25877623030955488</c:v>
                </c:pt>
                <c:pt idx="212">
                  <c:v>0.25876452621352974</c:v>
                </c:pt>
                <c:pt idx="213">
                  <c:v>0.25875282222632973</c:v>
                </c:pt>
                <c:pt idx="214">
                  <c:v>0.25874111834795355</c:v>
                </c:pt>
                <c:pt idx="215">
                  <c:v>0.25872941457839854</c:v>
                </c:pt>
                <c:pt idx="216">
                  <c:v>0.25871766781129857</c:v>
                </c:pt>
                <c:pt idx="217">
                  <c:v>0.25870587804785838</c:v>
                </c:pt>
                <c:pt idx="218">
                  <c:v>0.25869414253542816</c:v>
                </c:pt>
                <c:pt idx="219">
                  <c:v>0.25868235299233766</c:v>
                </c:pt>
                <c:pt idx="220">
                  <c:v>0.25867056355967438</c:v>
                </c:pt>
                <c:pt idx="221">
                  <c:v>0.25865877423743427</c:v>
                </c:pt>
                <c:pt idx="222">
                  <c:v>0.25864698502561956</c:v>
                </c:pt>
                <c:pt idx="223">
                  <c:v>0.25863519592422735</c:v>
                </c:pt>
                <c:pt idx="224">
                  <c:v>0.25862338555410247</c:v>
                </c:pt>
                <c:pt idx="225">
                  <c:v>0.25861157529480178</c:v>
                </c:pt>
                <c:pt idx="226">
                  <c:v>0.25859976514631877</c:v>
                </c:pt>
                <c:pt idx="227">
                  <c:v>0.25858795510865867</c:v>
                </c:pt>
                <c:pt idx="228">
                  <c:v>0.25857614518181582</c:v>
                </c:pt>
                <c:pt idx="229">
                  <c:v>0.25856433536579232</c:v>
                </c:pt>
                <c:pt idx="230">
                  <c:v>0.2585525256605854</c:v>
                </c:pt>
                <c:pt idx="231">
                  <c:v>0.25854069434364263</c:v>
                </c:pt>
                <c:pt idx="232">
                  <c:v>0.25852886313792289</c:v>
                </c:pt>
                <c:pt idx="233">
                  <c:v>0.25851707514291761</c:v>
                </c:pt>
                <c:pt idx="234">
                  <c:v>0.25850520106014568</c:v>
                </c:pt>
                <c:pt idx="235">
                  <c:v>0.25849332708940631</c:v>
                </c:pt>
                <c:pt idx="236">
                  <c:v>0.25848145323069782</c:v>
                </c:pt>
                <c:pt idx="237">
                  <c:v>0.25846956672705146</c:v>
                </c:pt>
                <c:pt idx="238">
                  <c:v>0.25845770412546987</c:v>
                </c:pt>
                <c:pt idx="239">
                  <c:v>0.25844580922672522</c:v>
                </c:pt>
                <c:pt idx="240">
                  <c:v>0.25843389271970207</c:v>
                </c:pt>
                <c:pt idx="241">
                  <c:v>0.25842197632552005</c:v>
                </c:pt>
                <c:pt idx="242">
                  <c:v>0.25841006004417538</c:v>
                </c:pt>
                <c:pt idx="243">
                  <c:v>0.25839814387567034</c:v>
                </c:pt>
                <c:pt idx="244">
                  <c:v>0.25838622782000153</c:v>
                </c:pt>
                <c:pt idx="245">
                  <c:v>0.25837434428430989</c:v>
                </c:pt>
                <c:pt idx="246">
                  <c:v>0.25836251464240173</c:v>
                </c:pt>
                <c:pt idx="247">
                  <c:v>0.25835064201790492</c:v>
                </c:pt>
                <c:pt idx="248">
                  <c:v>0.25833881259881558</c:v>
                </c:pt>
                <c:pt idx="249">
                  <c:v>0.25832698329093329</c:v>
                </c:pt>
                <c:pt idx="250">
                  <c:v>0.25831515409425132</c:v>
                </c:pt>
                <c:pt idx="251">
                  <c:v>0.25830332500877407</c:v>
                </c:pt>
                <c:pt idx="252">
                  <c:v>0.25829149603449875</c:v>
                </c:pt>
                <c:pt idx="253">
                  <c:v>0.25827966717142531</c:v>
                </c:pt>
                <c:pt idx="254">
                  <c:v>0.25826783841955125</c:v>
                </c:pt>
                <c:pt idx="255">
                  <c:v>0.25825600977887642</c:v>
                </c:pt>
                <c:pt idx="256">
                  <c:v>0.25824418124939941</c:v>
                </c:pt>
                <c:pt idx="257">
                  <c:v>0.25823235283111756</c:v>
                </c:pt>
                <c:pt idx="258">
                  <c:v>0.25822052452403477</c:v>
                </c:pt>
                <c:pt idx="259">
                  <c:v>0.2582086963281453</c:v>
                </c:pt>
                <c:pt idx="260">
                  <c:v>0.25819686824345034</c:v>
                </c:pt>
                <c:pt idx="261">
                  <c:v>0.25818508335807216</c:v>
                </c:pt>
                <c:pt idx="262">
                  <c:v>0.25817329858307625</c:v>
                </c:pt>
                <c:pt idx="263">
                  <c:v>0.25816151391846331</c:v>
                </c:pt>
                <c:pt idx="264">
                  <c:v>0.25814972936423097</c:v>
                </c:pt>
                <c:pt idx="265">
                  <c:v>0.25813790183386787</c:v>
                </c:pt>
                <c:pt idx="266">
                  <c:v>0.25812603132858936</c:v>
                </c:pt>
                <c:pt idx="267">
                  <c:v>0.25811416093530881</c:v>
                </c:pt>
                <c:pt idx="268">
                  <c:v>0.25810226928372282</c:v>
                </c:pt>
                <c:pt idx="269">
                  <c:v>0.2580903777445358</c:v>
                </c:pt>
                <c:pt idx="270">
                  <c:v>0.25807848631774916</c:v>
                </c:pt>
                <c:pt idx="271">
                  <c:v>0.25806659500335682</c:v>
                </c:pt>
                <c:pt idx="272">
                  <c:v>0.25805470380136186</c:v>
                </c:pt>
                <c:pt idx="273">
                  <c:v>0.25804302812805274</c:v>
                </c:pt>
                <c:pt idx="274">
                  <c:v>0.25803135256310072</c:v>
                </c:pt>
                <c:pt idx="275">
                  <c:v>0.25801943998066407</c:v>
                </c:pt>
                <c:pt idx="276">
                  <c:v>0.25800752751102629</c:v>
                </c:pt>
                <c:pt idx="277">
                  <c:v>0.25799561515419178</c:v>
                </c:pt>
                <c:pt idx="278">
                  <c:v>0.25798370291015832</c:v>
                </c:pt>
                <c:pt idx="279">
                  <c:v>0.25797179077892385</c:v>
                </c:pt>
                <c:pt idx="280">
                  <c:v>0.25795987876048848</c:v>
                </c:pt>
                <c:pt idx="281">
                  <c:v>0.25794796685485238</c:v>
                </c:pt>
                <c:pt idx="282">
                  <c:v>0.2579360119824175</c:v>
                </c:pt>
                <c:pt idx="283">
                  <c:v>0.25792398209350731</c:v>
                </c:pt>
                <c:pt idx="284">
                  <c:v>0.25791195231964315</c:v>
                </c:pt>
                <c:pt idx="285">
                  <c:v>0.25789992266081962</c:v>
                </c:pt>
                <c:pt idx="286">
                  <c:v>0.25788789311704102</c:v>
                </c:pt>
                <c:pt idx="287">
                  <c:v>0.25787585266045332</c:v>
                </c:pt>
                <c:pt idx="288">
                  <c:v>0.25786379095287015</c:v>
                </c:pt>
                <c:pt idx="289">
                  <c:v>0.25785174004396505</c:v>
                </c:pt>
                <c:pt idx="290">
                  <c:v>0.25783968925051481</c:v>
                </c:pt>
                <c:pt idx="291">
                  <c:v>0.25782763857251667</c:v>
                </c:pt>
                <c:pt idx="292">
                  <c:v>0.25781558800997056</c:v>
                </c:pt>
                <c:pt idx="293">
                  <c:v>0.25780353756287316</c:v>
                </c:pt>
                <c:pt idx="294">
                  <c:v>0.25779148723122369</c:v>
                </c:pt>
                <c:pt idx="295">
                  <c:v>0.25777943701502276</c:v>
                </c:pt>
                <c:pt idx="296">
                  <c:v>0.25776738691426848</c:v>
                </c:pt>
                <c:pt idx="297">
                  <c:v>0.25775533692895974</c:v>
                </c:pt>
                <c:pt idx="298">
                  <c:v>0.25774328705909544</c:v>
                </c:pt>
                <c:pt idx="299">
                  <c:v>0.25773123730467434</c:v>
                </c:pt>
                <c:pt idx="300">
                  <c:v>0.25771919834759149</c:v>
                </c:pt>
                <c:pt idx="301">
                  <c:v>0.25770715950574519</c:v>
                </c:pt>
                <c:pt idx="302">
                  <c:v>0.25769512077913309</c:v>
                </c:pt>
                <c:pt idx="303">
                  <c:v>0.25768306080457881</c:v>
                </c:pt>
                <c:pt idx="304">
                  <c:v>0.25767100094566558</c:v>
                </c:pt>
                <c:pt idx="305">
                  <c:v>0.2576589412023938</c:v>
                </c:pt>
                <c:pt idx="306">
                  <c:v>0.2576468815747634</c:v>
                </c:pt>
                <c:pt idx="307">
                  <c:v>0.25763477899349885</c:v>
                </c:pt>
                <c:pt idx="308">
                  <c:v>0.2576226765287008</c:v>
                </c:pt>
                <c:pt idx="309">
                  <c:v>0.25761057418036692</c:v>
                </c:pt>
                <c:pt idx="310">
                  <c:v>0.25759843956134154</c:v>
                </c:pt>
                <c:pt idx="311">
                  <c:v>0.25758633744624532</c:v>
                </c:pt>
                <c:pt idx="312">
                  <c:v>0.25757423544760938</c:v>
                </c:pt>
                <c:pt idx="313">
                  <c:v>0.25756213356543367</c:v>
                </c:pt>
                <c:pt idx="314">
                  <c:v>0.25755003179971681</c:v>
                </c:pt>
                <c:pt idx="315">
                  <c:v>0.25753793015045745</c:v>
                </c:pt>
                <c:pt idx="316">
                  <c:v>0.25752582861765488</c:v>
                </c:pt>
                <c:pt idx="317">
                  <c:v>0.2575137272013075</c:v>
                </c:pt>
                <c:pt idx="318">
                  <c:v>0.25750164726151076</c:v>
                </c:pt>
                <c:pt idx="319">
                  <c:v>0.25748956743775786</c:v>
                </c:pt>
                <c:pt idx="320">
                  <c:v>0.25747748773004486</c:v>
                </c:pt>
                <c:pt idx="321">
                  <c:v>0.25746540813837049</c:v>
                </c:pt>
                <c:pt idx="322">
                  <c:v>0.25745332866273674</c:v>
                </c:pt>
                <c:pt idx="323">
                  <c:v>0.25744124930314105</c:v>
                </c:pt>
                <c:pt idx="324">
                  <c:v>0.25742917005958232</c:v>
                </c:pt>
                <c:pt idx="325">
                  <c:v>0.25741709093205994</c:v>
                </c:pt>
                <c:pt idx="326">
                  <c:v>0.25740501192057041</c:v>
                </c:pt>
                <c:pt idx="327">
                  <c:v>0.25739293302511546</c:v>
                </c:pt>
                <c:pt idx="328">
                  <c:v>0.25738081118512091</c:v>
                </c:pt>
                <c:pt idx="329">
                  <c:v>0.25736870048538418</c:v>
                </c:pt>
                <c:pt idx="330">
                  <c:v>0.25735660058111143</c:v>
                </c:pt>
                <c:pt idx="331">
                  <c:v>0.25734447909137731</c:v>
                </c:pt>
                <c:pt idx="332">
                  <c:v>0.25733235771849933</c:v>
                </c:pt>
                <c:pt idx="333">
                  <c:v>0.25732023646247731</c:v>
                </c:pt>
                <c:pt idx="334">
                  <c:v>0.25730811532330988</c:v>
                </c:pt>
                <c:pt idx="335">
                  <c:v>0.25729599430099476</c:v>
                </c:pt>
                <c:pt idx="336">
                  <c:v>0.25728388441818811</c:v>
                </c:pt>
                <c:pt idx="337">
                  <c:v>0.25727174227328076</c:v>
                </c:pt>
                <c:pt idx="338">
                  <c:v>0.25725960024563466</c:v>
                </c:pt>
                <c:pt idx="339">
                  <c:v>0.25724745833524926</c:v>
                </c:pt>
                <c:pt idx="340">
                  <c:v>0.25723531654212223</c:v>
                </c:pt>
                <c:pt idx="341">
                  <c:v>0.25722317486625734</c:v>
                </c:pt>
                <c:pt idx="342">
                  <c:v>0.25721103330764838</c:v>
                </c:pt>
                <c:pt idx="343">
                  <c:v>0.25719884881195576</c:v>
                </c:pt>
                <c:pt idx="344">
                  <c:v>0.25718666443435295</c:v>
                </c:pt>
                <c:pt idx="345">
                  <c:v>0.25717448017483646</c:v>
                </c:pt>
                <c:pt idx="346">
                  <c:v>0.25716229603340457</c:v>
                </c:pt>
                <c:pt idx="347">
                  <c:v>0.25715011201005877</c:v>
                </c:pt>
                <c:pt idx="348">
                  <c:v>0.25713792810479674</c:v>
                </c:pt>
                <c:pt idx="349">
                  <c:v>0.25712576153835132</c:v>
                </c:pt>
                <c:pt idx="350">
                  <c:v>0.25711359508965465</c:v>
                </c:pt>
                <c:pt idx="351">
                  <c:v>0.2571014070609976</c:v>
                </c:pt>
                <c:pt idx="352">
                  <c:v>0.25708921915050786</c:v>
                </c:pt>
                <c:pt idx="353">
                  <c:v>0.25707704237902562</c:v>
                </c:pt>
                <c:pt idx="354">
                  <c:v>0.25706486572549464</c:v>
                </c:pt>
                <c:pt idx="355">
                  <c:v>0.25705268918991125</c:v>
                </c:pt>
                <c:pt idx="356">
                  <c:v>0.25704052344840544</c:v>
                </c:pt>
                <c:pt idx="357">
                  <c:v>0.25702835782464289</c:v>
                </c:pt>
                <c:pt idx="358">
                  <c:v>0.25701611035507038</c:v>
                </c:pt>
                <c:pt idx="359">
                  <c:v>0.25700385232900991</c:v>
                </c:pt>
                <c:pt idx="360">
                  <c:v>0.25699158374677133</c:v>
                </c:pt>
                <c:pt idx="361">
                  <c:v>0.25697931528427764</c:v>
                </c:pt>
                <c:pt idx="362">
                  <c:v>0.25696704694152323</c:v>
                </c:pt>
                <c:pt idx="363">
                  <c:v>0.25695478939391575</c:v>
                </c:pt>
                <c:pt idx="364">
                  <c:v>0.25694253196583688</c:v>
                </c:pt>
                <c:pt idx="365">
                  <c:v>0.2569302639820969</c:v>
                </c:pt>
                <c:pt idx="366">
                  <c:v>0.25691795307337739</c:v>
                </c:pt>
                <c:pt idx="367">
                  <c:v>0.25690565296022161</c:v>
                </c:pt>
                <c:pt idx="368">
                  <c:v>0.25689335296743399</c:v>
                </c:pt>
                <c:pt idx="369">
                  <c:v>0.2568810530950133</c:v>
                </c:pt>
                <c:pt idx="370">
                  <c:v>0.25686875334296</c:v>
                </c:pt>
                <c:pt idx="371">
                  <c:v>0.25685642134322845</c:v>
                </c:pt>
                <c:pt idx="372">
                  <c:v>0.25684408946449488</c:v>
                </c:pt>
                <c:pt idx="373">
                  <c:v>0.25683172568368828</c:v>
                </c:pt>
                <c:pt idx="374">
                  <c:v>0.25681940506584577</c:v>
                </c:pt>
                <c:pt idx="375">
                  <c:v>0.25680708456877727</c:v>
                </c:pt>
                <c:pt idx="376">
                  <c:v>0.25679476419248781</c:v>
                </c:pt>
                <c:pt idx="377">
                  <c:v>0.25678239435481326</c:v>
                </c:pt>
                <c:pt idx="378">
                  <c:v>0.25677002463888399</c:v>
                </c:pt>
                <c:pt idx="379">
                  <c:v>0.25675765504470371</c:v>
                </c:pt>
                <c:pt idx="380">
                  <c:v>0.25674529418002923</c:v>
                </c:pt>
                <c:pt idx="381">
                  <c:v>0.25673293343692954</c:v>
                </c:pt>
                <c:pt idx="382">
                  <c:v>0.256720572815407</c:v>
                </c:pt>
                <c:pt idx="383">
                  <c:v>0.25670821231545482</c:v>
                </c:pt>
                <c:pt idx="384">
                  <c:v>0.25669584332965534</c:v>
                </c:pt>
                <c:pt idx="385">
                  <c:v>0.2566834744655937</c:v>
                </c:pt>
                <c:pt idx="386">
                  <c:v>0.25667110572327234</c:v>
                </c:pt>
                <c:pt idx="387">
                  <c:v>0.25665873710268888</c:v>
                </c:pt>
                <c:pt idx="388">
                  <c:v>0.25664636860384132</c:v>
                </c:pt>
                <c:pt idx="389">
                  <c:v>0.25663400022672817</c:v>
                </c:pt>
                <c:pt idx="390">
                  <c:v>0.25662163197135135</c:v>
                </c:pt>
                <c:pt idx="391">
                  <c:v>0.25660926383770682</c:v>
                </c:pt>
                <c:pt idx="392">
                  <c:v>0.25659689582579337</c:v>
                </c:pt>
                <c:pt idx="393">
                  <c:v>0.25658452793561237</c:v>
                </c:pt>
                <c:pt idx="394">
                  <c:v>0.25657216016715839</c:v>
                </c:pt>
                <c:pt idx="395">
                  <c:v>0.25655979252043215</c:v>
                </c:pt>
                <c:pt idx="396">
                  <c:v>0.25654742499543404</c:v>
                </c:pt>
                <c:pt idx="397">
                  <c:v>0.25653505759216072</c:v>
                </c:pt>
                <c:pt idx="398">
                  <c:v>0.25652268583537297</c:v>
                </c:pt>
                <c:pt idx="399">
                  <c:v>0.25651031420039327</c:v>
                </c:pt>
                <c:pt idx="400">
                  <c:v>0.25649794268722514</c:v>
                </c:pt>
                <c:pt idx="401">
                  <c:v>0.25648557129586813</c:v>
                </c:pt>
                <c:pt idx="402">
                  <c:v>0.25647320002631474</c:v>
                </c:pt>
                <c:pt idx="403">
                  <c:v>0.2564608288785703</c:v>
                </c:pt>
                <c:pt idx="404">
                  <c:v>0.25644845785263098</c:v>
                </c:pt>
                <c:pt idx="405">
                  <c:v>0.25643608694849607</c:v>
                </c:pt>
                <c:pt idx="406">
                  <c:v>0.25642371616616422</c:v>
                </c:pt>
                <c:pt idx="407">
                  <c:v>0.25641132416406287</c:v>
                </c:pt>
                <c:pt idx="408">
                  <c:v>0.25639893228418287</c:v>
                </c:pt>
                <c:pt idx="409">
                  <c:v>0.25638656186767611</c:v>
                </c:pt>
                <c:pt idx="410">
                  <c:v>0.25637419157296376</c:v>
                </c:pt>
                <c:pt idx="411">
                  <c:v>0.25636182140004782</c:v>
                </c:pt>
                <c:pt idx="412">
                  <c:v>0.2563494513489295</c:v>
                </c:pt>
                <c:pt idx="413">
                  <c:v>0.25633708141960582</c:v>
                </c:pt>
                <c:pt idx="414">
                  <c:v>0.25632471161207715</c:v>
                </c:pt>
                <c:pt idx="415">
                  <c:v>0.25631234192633756</c:v>
                </c:pt>
                <c:pt idx="416">
                  <c:v>0.25629995102271103</c:v>
                </c:pt>
                <c:pt idx="417">
                  <c:v>0.25628756024129506</c:v>
                </c:pt>
                <c:pt idx="418">
                  <c:v>0.25627516958208818</c:v>
                </c:pt>
                <c:pt idx="419">
                  <c:v>0.25626275736186388</c:v>
                </c:pt>
                <c:pt idx="420">
                  <c:v>0.25625034526427481</c:v>
                </c:pt>
                <c:pt idx="421">
                  <c:v>0.25623793328931899</c:v>
                </c:pt>
                <c:pt idx="422">
                  <c:v>0.25622552143699573</c:v>
                </c:pt>
                <c:pt idx="423">
                  <c:v>0.25621310970730415</c:v>
                </c:pt>
                <c:pt idx="424">
                  <c:v>0.25620069810024282</c:v>
                </c:pt>
                <c:pt idx="425">
                  <c:v>0.25618828661581056</c:v>
                </c:pt>
                <c:pt idx="426">
                  <c:v>0.25617587525400604</c:v>
                </c:pt>
                <c:pt idx="427">
                  <c:v>0.25616348569633729</c:v>
                </c:pt>
                <c:pt idx="428">
                  <c:v>0.25615109626086735</c:v>
                </c:pt>
                <c:pt idx="429">
                  <c:v>0.25613870694759333</c:v>
                </c:pt>
                <c:pt idx="430">
                  <c:v>0.25612631775651407</c:v>
                </c:pt>
                <c:pt idx="431">
                  <c:v>0.25611392868762839</c:v>
                </c:pt>
                <c:pt idx="432">
                  <c:v>0.25610153974093475</c:v>
                </c:pt>
                <c:pt idx="433">
                  <c:v>0.2560891509164327</c:v>
                </c:pt>
                <c:pt idx="434">
                  <c:v>0.25607669751820633</c:v>
                </c:pt>
                <c:pt idx="435">
                  <c:v>0.25606424424344648</c:v>
                </c:pt>
                <c:pt idx="436">
                  <c:v>0.25605179109215448</c:v>
                </c:pt>
                <c:pt idx="437">
                  <c:v>0.25603933806432716</c:v>
                </c:pt>
                <c:pt idx="438">
                  <c:v>0.25602688515996863</c:v>
                </c:pt>
                <c:pt idx="439">
                  <c:v>0.2560144323790694</c:v>
                </c:pt>
                <c:pt idx="440">
                  <c:v>0.25600195838701567</c:v>
                </c:pt>
                <c:pt idx="441">
                  <c:v>0.25598948451884856</c:v>
                </c:pt>
                <c:pt idx="442">
                  <c:v>0.25597701077456247</c:v>
                </c:pt>
                <c:pt idx="443">
                  <c:v>0.25596453715416034</c:v>
                </c:pt>
                <c:pt idx="444">
                  <c:v>0.25595206365763751</c:v>
                </c:pt>
                <c:pt idx="445">
                  <c:v>0.2559395902849933</c:v>
                </c:pt>
                <c:pt idx="446">
                  <c:v>0.25592711703622806</c:v>
                </c:pt>
                <c:pt idx="447">
                  <c:v>0.25591464391133978</c:v>
                </c:pt>
                <c:pt idx="448">
                  <c:v>0.2559021709103273</c:v>
                </c:pt>
                <c:pt idx="449">
                  <c:v>0.25588971936590038</c:v>
                </c:pt>
                <c:pt idx="450">
                  <c:v>0.25587726794492166</c:v>
                </c:pt>
                <c:pt idx="451">
                  <c:v>0.25586481664739008</c:v>
                </c:pt>
                <c:pt idx="452">
                  <c:v>0.25585236547330736</c:v>
                </c:pt>
                <c:pt idx="453">
                  <c:v>0.25583991442267107</c:v>
                </c:pt>
                <c:pt idx="454">
                  <c:v>0.25582746349548086</c:v>
                </c:pt>
                <c:pt idx="455">
                  <c:v>0.25581501269173179</c:v>
                </c:pt>
                <c:pt idx="456">
                  <c:v>0.25580258368670888</c:v>
                </c:pt>
                <c:pt idx="457">
                  <c:v>0.25579015480469675</c:v>
                </c:pt>
                <c:pt idx="458">
                  <c:v>0.25577772604569615</c:v>
                </c:pt>
                <c:pt idx="459">
                  <c:v>0.25576529740970466</c:v>
                </c:pt>
                <c:pt idx="460">
                  <c:v>0.25575286889672144</c:v>
                </c:pt>
                <c:pt idx="461">
                  <c:v>0.2557404405067441</c:v>
                </c:pt>
                <c:pt idx="462">
                  <c:v>0.25572801223977482</c:v>
                </c:pt>
                <c:pt idx="463">
                  <c:v>0.2557155840958088</c:v>
                </c:pt>
                <c:pt idx="464">
                  <c:v>0.25570315607484617</c:v>
                </c:pt>
                <c:pt idx="465">
                  <c:v>0.25569072817688565</c:v>
                </c:pt>
                <c:pt idx="466">
                  <c:v>0.25567830040192574</c:v>
                </c:pt>
                <c:pt idx="467">
                  <c:v>0.25566587274996638</c:v>
                </c:pt>
                <c:pt idx="468">
                  <c:v>0.25565344522100503</c:v>
                </c:pt>
                <c:pt idx="469">
                  <c:v>0.25564101781504101</c:v>
                </c:pt>
                <c:pt idx="470">
                  <c:v>0.25562859053207332</c:v>
                </c:pt>
                <c:pt idx="471">
                  <c:v>0.25561616337210108</c:v>
                </c:pt>
                <c:pt idx="472">
                  <c:v>0.25560373633512029</c:v>
                </c:pt>
                <c:pt idx="473">
                  <c:v>0.25559130942113156</c:v>
                </c:pt>
                <c:pt idx="474">
                  <c:v>0.25557888263013728</c:v>
                </c:pt>
                <c:pt idx="475">
                  <c:v>0.25556645596213134</c:v>
                </c:pt>
                <c:pt idx="476">
                  <c:v>0.25555402941711414</c:v>
                </c:pt>
                <c:pt idx="477">
                  <c:v>0.25554160299508455</c:v>
                </c:pt>
                <c:pt idx="478">
                  <c:v>0.2555291766960413</c:v>
                </c:pt>
                <c:pt idx="479">
                  <c:v>0.2555167505199829</c:v>
                </c:pt>
                <c:pt idx="480">
                  <c:v>0.25550432446690829</c:v>
                </c:pt>
                <c:pt idx="481">
                  <c:v>0.25549189853681664</c:v>
                </c:pt>
                <c:pt idx="482">
                  <c:v>0.25547947272970722</c:v>
                </c:pt>
                <c:pt idx="483">
                  <c:v>0.25546704704557621</c:v>
                </c:pt>
                <c:pt idx="484">
                  <c:v>0.25545462148442538</c:v>
                </c:pt>
                <c:pt idx="485">
                  <c:v>0.25544219604625185</c:v>
                </c:pt>
                <c:pt idx="486">
                  <c:v>0.25542977073105538</c:v>
                </c:pt>
                <c:pt idx="487">
                  <c:v>0.25541734553883377</c:v>
                </c:pt>
                <c:pt idx="488">
                  <c:v>0.25540492046958652</c:v>
                </c:pt>
                <c:pt idx="489">
                  <c:v>0.25539249552331222</c:v>
                </c:pt>
                <c:pt idx="490">
                  <c:v>0.2553800707000109</c:v>
                </c:pt>
                <c:pt idx="491">
                  <c:v>0.25536764599967954</c:v>
                </c:pt>
                <c:pt idx="492">
                  <c:v>0.25535522142231515</c:v>
                </c:pt>
                <c:pt idx="493">
                  <c:v>0.25534279696792156</c:v>
                </c:pt>
                <c:pt idx="494">
                  <c:v>0.25533037263649261</c:v>
                </c:pt>
                <c:pt idx="495">
                  <c:v>0.25531794842803029</c:v>
                </c:pt>
                <c:pt idx="496">
                  <c:v>0.25530552434253262</c:v>
                </c:pt>
                <c:pt idx="497">
                  <c:v>0.25529310037999803</c:v>
                </c:pt>
                <c:pt idx="498">
                  <c:v>0.25528063355178809</c:v>
                </c:pt>
                <c:pt idx="499">
                  <c:v>0.25526816684739134</c:v>
                </c:pt>
                <c:pt idx="500">
                  <c:v>0.25525570026680633</c:v>
                </c:pt>
                <c:pt idx="501">
                  <c:v>0.25524323381003117</c:v>
                </c:pt>
                <c:pt idx="502">
                  <c:v>0.2552307674770673</c:v>
                </c:pt>
                <c:pt idx="503">
                  <c:v>0.2552183012679119</c:v>
                </c:pt>
                <c:pt idx="504">
                  <c:v>0.25520583518256135</c:v>
                </c:pt>
                <c:pt idx="505">
                  <c:v>0.25519336922101754</c:v>
                </c:pt>
                <c:pt idx="506">
                  <c:v>0.25518090338327976</c:v>
                </c:pt>
                <c:pt idx="507">
                  <c:v>0.25516843766934288</c:v>
                </c:pt>
                <c:pt idx="508">
                  <c:v>0.25515597207920898</c:v>
                </c:pt>
                <c:pt idx="509">
                  <c:v>0.25514350661287599</c:v>
                </c:pt>
                <c:pt idx="510">
                  <c:v>0.2551310412703427</c:v>
                </c:pt>
                <c:pt idx="511">
                  <c:v>0.25511861903469663</c:v>
                </c:pt>
                <c:pt idx="512">
                  <c:v>0.25510619692199299</c:v>
                </c:pt>
                <c:pt idx="513">
                  <c:v>0.25509377493223417</c:v>
                </c:pt>
                <c:pt idx="514">
                  <c:v>0.2550813530654179</c:v>
                </c:pt>
                <c:pt idx="515">
                  <c:v>0.2550689313215439</c:v>
                </c:pt>
                <c:pt idx="516">
                  <c:v>0.25505650970060867</c:v>
                </c:pt>
                <c:pt idx="517">
                  <c:v>0.25504408820261182</c:v>
                </c:pt>
                <c:pt idx="518">
                  <c:v>0.25503166682755285</c:v>
                </c:pt>
                <c:pt idx="519">
                  <c:v>0.25501924557543026</c:v>
                </c:pt>
                <c:pt idx="520">
                  <c:v>0.25500678146698408</c:v>
                </c:pt>
                <c:pt idx="521">
                  <c:v>0.25499427450349499</c:v>
                </c:pt>
                <c:pt idx="522">
                  <c:v>0.25498176766464836</c:v>
                </c:pt>
                <c:pt idx="523">
                  <c:v>0.25496926095043582</c:v>
                </c:pt>
                <c:pt idx="524">
                  <c:v>0.25495675436086412</c:v>
                </c:pt>
                <c:pt idx="525">
                  <c:v>0.25494420491881381</c:v>
                </c:pt>
                <c:pt idx="526">
                  <c:v>0.25493165560225761</c:v>
                </c:pt>
                <c:pt idx="527">
                  <c:v>0.25491906343494442</c:v>
                </c:pt>
                <c:pt idx="528">
                  <c:v>0.25490647139398165</c:v>
                </c:pt>
                <c:pt idx="529">
                  <c:v>0.25489387947936731</c:v>
                </c:pt>
                <c:pt idx="530">
                  <c:v>0.25488128769110352</c:v>
                </c:pt>
                <c:pt idx="531">
                  <c:v>0.25486869602918782</c:v>
                </c:pt>
                <c:pt idx="532">
                  <c:v>0.25485610449361862</c:v>
                </c:pt>
                <c:pt idx="533">
                  <c:v>0.25484351308439468</c:v>
                </c:pt>
                <c:pt idx="534">
                  <c:v>0.25483087882828581</c:v>
                </c:pt>
                <c:pt idx="535">
                  <c:v>0.2548182446993838</c:v>
                </c:pt>
                <c:pt idx="536">
                  <c:v>0.25480561069768681</c:v>
                </c:pt>
                <c:pt idx="537">
                  <c:v>0.25479297682319374</c:v>
                </c:pt>
                <c:pt idx="538">
                  <c:v>0.2547803430759043</c:v>
                </c:pt>
                <c:pt idx="539">
                  <c:v>0.25476770945581562</c:v>
                </c:pt>
                <c:pt idx="540">
                  <c:v>0.25475507596292735</c:v>
                </c:pt>
                <c:pt idx="541">
                  <c:v>0.25474244259723694</c:v>
                </c:pt>
                <c:pt idx="542">
                  <c:v>0.25472980935874751</c:v>
                </c:pt>
                <c:pt idx="543">
                  <c:v>0.25471717624745138</c:v>
                </c:pt>
                <c:pt idx="544">
                  <c:v>0.25470454326335101</c:v>
                </c:pt>
                <c:pt idx="545">
                  <c:v>0.25469191040644429</c:v>
                </c:pt>
                <c:pt idx="546">
                  <c:v>0.25467927767673104</c:v>
                </c:pt>
                <c:pt idx="547">
                  <c:v>0.2546666450742095</c:v>
                </c:pt>
                <c:pt idx="548">
                  <c:v>0.25465409853322279</c:v>
                </c:pt>
                <c:pt idx="549">
                  <c:v>0.25464155211770179</c:v>
                </c:pt>
                <c:pt idx="550">
                  <c:v>0.25462900582764492</c:v>
                </c:pt>
                <c:pt idx="551">
                  <c:v>0.2546164596630468</c:v>
                </c:pt>
                <c:pt idx="552">
                  <c:v>0.25460391362391044</c:v>
                </c:pt>
                <c:pt idx="553">
                  <c:v>0.25459132474520629</c:v>
                </c:pt>
                <c:pt idx="554">
                  <c:v>0.2545786930282295</c:v>
                </c:pt>
                <c:pt idx="555">
                  <c:v>0.25456614736675487</c:v>
                </c:pt>
                <c:pt idx="556">
                  <c:v>0.25455360183073639</c:v>
                </c:pt>
                <c:pt idx="557">
                  <c:v>0.25454105642017011</c:v>
                </c:pt>
                <c:pt idx="558">
                  <c:v>0.25452851113506197</c:v>
                </c:pt>
                <c:pt idx="559">
                  <c:v>0.25451596597540255</c:v>
                </c:pt>
                <c:pt idx="560">
                  <c:v>0.25450342094119027</c:v>
                </c:pt>
                <c:pt idx="561">
                  <c:v>0.25449087603243092</c:v>
                </c:pt>
                <c:pt idx="562">
                  <c:v>0.25447833124911939</c:v>
                </c:pt>
                <c:pt idx="563">
                  <c:v>0.2544657865912523</c:v>
                </c:pt>
                <c:pt idx="564">
                  <c:v>0.25445324205883169</c:v>
                </c:pt>
                <c:pt idx="565">
                  <c:v>0.25444069765185623</c:v>
                </c:pt>
                <c:pt idx="566">
                  <c:v>0.25442823928920627</c:v>
                </c:pt>
                <c:pt idx="567">
                  <c:v>0.25441578105028423</c:v>
                </c:pt>
                <c:pt idx="568">
                  <c:v>0.25440332293508949</c:v>
                </c:pt>
                <c:pt idx="569">
                  <c:v>0.25439086494362367</c:v>
                </c:pt>
                <c:pt idx="570">
                  <c:v>0.25437840707588277</c:v>
                </c:pt>
                <c:pt idx="571">
                  <c:v>0.25436594933186474</c:v>
                </c:pt>
                <c:pt idx="572">
                  <c:v>0.25435349171156907</c:v>
                </c:pt>
                <c:pt idx="573">
                  <c:v>0.25434103421499626</c:v>
                </c:pt>
                <c:pt idx="574">
                  <c:v>0.25432857684214588</c:v>
                </c:pt>
                <c:pt idx="575">
                  <c:v>0.25431620550422784</c:v>
                </c:pt>
                <c:pt idx="576">
                  <c:v>0.25430383428832676</c:v>
                </c:pt>
                <c:pt idx="577">
                  <c:v>0.2542914631944444</c:v>
                </c:pt>
                <c:pt idx="578">
                  <c:v>0.25427909222257483</c:v>
                </c:pt>
                <c:pt idx="579">
                  <c:v>0.25426672137272038</c:v>
                </c:pt>
                <c:pt idx="580">
                  <c:v>0.254254350644878</c:v>
                </c:pt>
                <c:pt idx="581">
                  <c:v>0.25424198003904741</c:v>
                </c:pt>
                <c:pt idx="582">
                  <c:v>0.25422960955522722</c:v>
                </c:pt>
                <c:pt idx="583">
                  <c:v>0.25421723919341577</c:v>
                </c:pt>
                <c:pt idx="584">
                  <c:v>0.25420486895361288</c:v>
                </c:pt>
                <c:pt idx="585">
                  <c:v>0.25419249883581585</c:v>
                </c:pt>
                <c:pt idx="586">
                  <c:v>0.2541801288400245</c:v>
                </c:pt>
                <c:pt idx="587">
                  <c:v>0.2541677589662365</c:v>
                </c:pt>
                <c:pt idx="588">
                  <c:v>0.25415538921445463</c:v>
                </c:pt>
                <c:pt idx="589">
                  <c:v>0.25414301958467128</c:v>
                </c:pt>
                <c:pt idx="590">
                  <c:v>0.25413065007688929</c:v>
                </c:pt>
                <c:pt idx="591">
                  <c:v>0.25411828069110753</c:v>
                </c:pt>
                <c:pt idx="592">
                  <c:v>0.25410591142732364</c:v>
                </c:pt>
                <c:pt idx="593">
                  <c:v>0.25409354228553555</c:v>
                </c:pt>
                <c:pt idx="594">
                  <c:v>0.25408117326574697</c:v>
                </c:pt>
                <c:pt idx="595">
                  <c:v>0.25406889026223234</c:v>
                </c:pt>
                <c:pt idx="596">
                  <c:v>0.25405665032574687</c:v>
                </c:pt>
                <c:pt idx="597">
                  <c:v>0.25404441050872623</c:v>
                </c:pt>
                <c:pt idx="598">
                  <c:v>0.25403217081116874</c:v>
                </c:pt>
                <c:pt idx="599">
                  <c:v>0.25401993123307332</c:v>
                </c:pt>
                <c:pt idx="600">
                  <c:v>0.25400769177443788</c:v>
                </c:pt>
                <c:pt idx="601">
                  <c:v>0.25399545243526123</c:v>
                </c:pt>
                <c:pt idx="602">
                  <c:v>0.25398325615975637</c:v>
                </c:pt>
                <c:pt idx="603">
                  <c:v>0.25397106000287256</c:v>
                </c:pt>
                <c:pt idx="604">
                  <c:v>0.25395882102122802</c:v>
                </c:pt>
                <c:pt idx="605">
                  <c:v>0.25394658215903931</c:v>
                </c:pt>
                <c:pt idx="606">
                  <c:v>0.25393434341630278</c:v>
                </c:pt>
                <c:pt idx="607">
                  <c:v>0.2539221047930208</c:v>
                </c:pt>
                <c:pt idx="608">
                  <c:v>0.25390990923089102</c:v>
                </c:pt>
                <c:pt idx="609">
                  <c:v>0.25389767084608872</c:v>
                </c:pt>
                <c:pt idx="610">
                  <c:v>0.25388543258073643</c:v>
                </c:pt>
                <c:pt idx="611">
                  <c:v>0.25387319443483181</c:v>
                </c:pt>
                <c:pt idx="612">
                  <c:v>0.25386087052833028</c:v>
                </c:pt>
                <c:pt idx="613">
                  <c:v>0.25384854674295682</c:v>
                </c:pt>
                <c:pt idx="614">
                  <c:v>0.25383622307870934</c:v>
                </c:pt>
                <c:pt idx="615">
                  <c:v>0.25382389953558732</c:v>
                </c:pt>
                <c:pt idx="616">
                  <c:v>0.25381157611358884</c:v>
                </c:pt>
                <c:pt idx="617">
                  <c:v>0.25379925281271226</c:v>
                </c:pt>
                <c:pt idx="618">
                  <c:v>0.25378692963296107</c:v>
                </c:pt>
                <c:pt idx="619">
                  <c:v>0.25377460657432693</c:v>
                </c:pt>
                <c:pt idx="620">
                  <c:v>0.2537622836368133</c:v>
                </c:pt>
                <c:pt idx="621">
                  <c:v>0.25374996082041745</c:v>
                </c:pt>
                <c:pt idx="622">
                  <c:v>0.25373763812513672</c:v>
                </c:pt>
                <c:pt idx="623">
                  <c:v>0.25372531555097555</c:v>
                </c:pt>
                <c:pt idx="624">
                  <c:v>0.25371299309792789</c:v>
                </c:pt>
                <c:pt idx="625">
                  <c:v>0.25370067076599168</c:v>
                </c:pt>
                <c:pt idx="626">
                  <c:v>0.25368834855516864</c:v>
                </c:pt>
                <c:pt idx="627">
                  <c:v>0.25367602646545651</c:v>
                </c:pt>
                <c:pt idx="628">
                  <c:v>0.25366370449685416</c:v>
                </c:pt>
                <c:pt idx="629">
                  <c:v>0.25365138264936027</c:v>
                </c:pt>
                <c:pt idx="630">
                  <c:v>0.25363906092297372</c:v>
                </c:pt>
                <c:pt idx="631">
                  <c:v>0.25362673931769486</c:v>
                </c:pt>
                <c:pt idx="632">
                  <c:v>0.2536143961960029</c:v>
                </c:pt>
                <c:pt idx="633">
                  <c:v>0.25360201026468898</c:v>
                </c:pt>
                <c:pt idx="634">
                  <c:v>0.25358962445575028</c:v>
                </c:pt>
                <c:pt idx="635">
                  <c:v>0.25357723876918525</c:v>
                </c:pt>
                <c:pt idx="636">
                  <c:v>0.25356485320499439</c:v>
                </c:pt>
                <c:pt idx="637">
                  <c:v>0.25355246776317308</c:v>
                </c:pt>
                <c:pt idx="638">
                  <c:v>0.25354023286706462</c:v>
                </c:pt>
                <c:pt idx="639">
                  <c:v>0.25352799809037085</c:v>
                </c:pt>
                <c:pt idx="640">
                  <c:v>0.25351557008449432</c:v>
                </c:pt>
                <c:pt idx="641">
                  <c:v>0.25350314220183379</c:v>
                </c:pt>
                <c:pt idx="642">
                  <c:v>0.25349071444238924</c:v>
                </c:pt>
                <c:pt idx="643">
                  <c:v>0.25347828680615847</c:v>
                </c:pt>
                <c:pt idx="644">
                  <c:v>0.25346585929314047</c:v>
                </c:pt>
                <c:pt idx="645">
                  <c:v>0.25345343190333414</c:v>
                </c:pt>
                <c:pt idx="646">
                  <c:v>0.25344100463673669</c:v>
                </c:pt>
                <c:pt idx="647">
                  <c:v>0.25342857749335251</c:v>
                </c:pt>
                <c:pt idx="648">
                  <c:v>0.25341615047317229</c:v>
                </c:pt>
                <c:pt idx="649">
                  <c:v>0.25340372357620033</c:v>
                </c:pt>
                <c:pt idx="650">
                  <c:v>0.25339129680243366</c:v>
                </c:pt>
                <c:pt idx="651">
                  <c:v>0.25337891307538241</c:v>
                </c:pt>
                <c:pt idx="652">
                  <c:v>0.25336652947068289</c:v>
                </c:pt>
                <c:pt idx="653">
                  <c:v>0.25335414598833506</c:v>
                </c:pt>
                <c:pt idx="654">
                  <c:v>0.25334176262833913</c:v>
                </c:pt>
                <c:pt idx="655">
                  <c:v>0.25332937939069489</c:v>
                </c:pt>
                <c:pt idx="656">
                  <c:v>0.25331699627539633</c:v>
                </c:pt>
                <c:pt idx="657">
                  <c:v>0.25330465620341336</c:v>
                </c:pt>
                <c:pt idx="658">
                  <c:v>0.25329231625293075</c:v>
                </c:pt>
                <c:pt idx="659">
                  <c:v>0.25327997642394662</c:v>
                </c:pt>
                <c:pt idx="660">
                  <c:v>0.25326763671645924</c:v>
                </c:pt>
                <c:pt idx="661">
                  <c:v>0.25325529713046835</c:v>
                </c:pt>
                <c:pt idx="662">
                  <c:v>0.25324295766597177</c:v>
                </c:pt>
                <c:pt idx="663">
                  <c:v>0.25323061832296889</c:v>
                </c:pt>
                <c:pt idx="664">
                  <c:v>0.25321823618344808</c:v>
                </c:pt>
                <c:pt idx="665">
                  <c:v>0.25320585416626479</c:v>
                </c:pt>
                <c:pt idx="666">
                  <c:v>0.25319347227141825</c:v>
                </c:pt>
                <c:pt idx="667">
                  <c:v>0.25318104758217175</c:v>
                </c:pt>
                <c:pt idx="668">
                  <c:v>0.25316862301610893</c:v>
                </c:pt>
                <c:pt idx="669">
                  <c:v>0.25315619857322824</c:v>
                </c:pt>
                <c:pt idx="670">
                  <c:v>0.25314377425352919</c:v>
                </c:pt>
                <c:pt idx="671">
                  <c:v>0.25313139297204312</c:v>
                </c:pt>
                <c:pt idx="672">
                  <c:v>0.25311896889827817</c:v>
                </c:pt>
                <c:pt idx="673">
                  <c:v>0.25310650203350771</c:v>
                </c:pt>
                <c:pt idx="674">
                  <c:v>0.25309401400754616</c:v>
                </c:pt>
                <c:pt idx="675">
                  <c:v>0.25308159030437088</c:v>
                </c:pt>
                <c:pt idx="676">
                  <c:v>0.25306916672436941</c:v>
                </c:pt>
                <c:pt idx="677">
                  <c:v>0.25305674326754185</c:v>
                </c:pt>
                <c:pt idx="678">
                  <c:v>0.25304429864950606</c:v>
                </c:pt>
                <c:pt idx="679">
                  <c:v>0.25303185415506374</c:v>
                </c:pt>
                <c:pt idx="680">
                  <c:v>0.25301940978421428</c:v>
                </c:pt>
                <c:pt idx="681">
                  <c:v>0.25300698682069683</c:v>
                </c:pt>
                <c:pt idx="682">
                  <c:v>0.25299456398034614</c:v>
                </c:pt>
                <c:pt idx="683">
                  <c:v>0.25298214126315932</c:v>
                </c:pt>
                <c:pt idx="684">
                  <c:v>0.25296971866913753</c:v>
                </c:pt>
                <c:pt idx="685">
                  <c:v>0.25295729619827867</c:v>
                </c:pt>
                <c:pt idx="686">
                  <c:v>0.25294487385058256</c:v>
                </c:pt>
                <c:pt idx="687">
                  <c:v>0.2529323874353504</c:v>
                </c:pt>
                <c:pt idx="688">
                  <c:v>0.25291981532898516</c:v>
                </c:pt>
                <c:pt idx="689">
                  <c:v>0.2529072433487683</c:v>
                </c:pt>
                <c:pt idx="690">
                  <c:v>0.25289467149470252</c:v>
                </c:pt>
                <c:pt idx="691">
                  <c:v>0.25288209976678339</c:v>
                </c:pt>
                <c:pt idx="692">
                  <c:v>0.25286950654035611</c:v>
                </c:pt>
                <c:pt idx="693">
                  <c:v>0.25285689215931956</c:v>
                </c:pt>
                <c:pt idx="694">
                  <c:v>0.25284427790528874</c:v>
                </c:pt>
                <c:pt idx="695">
                  <c:v>0.25283166377826188</c:v>
                </c:pt>
                <c:pt idx="696">
                  <c:v>0.2528190926825713</c:v>
                </c:pt>
                <c:pt idx="697">
                  <c:v>0.25280652171302131</c:v>
                </c:pt>
                <c:pt idx="698">
                  <c:v>0.25279395086960993</c:v>
                </c:pt>
                <c:pt idx="699">
                  <c:v>0.25278138015233625</c:v>
                </c:pt>
                <c:pt idx="700">
                  <c:v>0.25276880956119929</c:v>
                </c:pt>
                <c:pt idx="701">
                  <c:v>0.25275623909619621</c:v>
                </c:pt>
                <c:pt idx="702">
                  <c:v>0.25274366875732923</c:v>
                </c:pt>
                <c:pt idx="703">
                  <c:v>0.25273109854459219</c:v>
                </c:pt>
                <c:pt idx="704">
                  <c:v>0.25271852845798959</c:v>
                </c:pt>
                <c:pt idx="705">
                  <c:v>0.25270595849751426</c:v>
                </c:pt>
                <c:pt idx="706">
                  <c:v>0.25269338866316915</c:v>
                </c:pt>
                <c:pt idx="707">
                  <c:v>0.25268081895495415</c:v>
                </c:pt>
                <c:pt idx="708">
                  <c:v>0.25266820647369559</c:v>
                </c:pt>
                <c:pt idx="709">
                  <c:v>0.25265559411942595</c:v>
                </c:pt>
                <c:pt idx="710">
                  <c:v>0.25264298189214374</c:v>
                </c:pt>
                <c:pt idx="711">
                  <c:v>0.25263036979184467</c:v>
                </c:pt>
                <c:pt idx="712">
                  <c:v>0.25261775781852869</c:v>
                </c:pt>
                <c:pt idx="713">
                  <c:v>0.25260514597219574</c:v>
                </c:pt>
                <c:pt idx="714">
                  <c:v>0.25259253425284511</c:v>
                </c:pt>
                <c:pt idx="715">
                  <c:v>0.25257992266047191</c:v>
                </c:pt>
                <c:pt idx="716">
                  <c:v>0.25256731119507836</c:v>
                </c:pt>
                <c:pt idx="717">
                  <c:v>0.25255469985666296</c:v>
                </c:pt>
                <c:pt idx="718">
                  <c:v>0.25254208864522143</c:v>
                </c:pt>
                <c:pt idx="719">
                  <c:v>0.25252947756075633</c:v>
                </c:pt>
                <c:pt idx="720">
                  <c:v>0.25251686660326361</c:v>
                </c:pt>
                <c:pt idx="721">
                  <c:v>0.25250425577274238</c:v>
                </c:pt>
                <c:pt idx="722">
                  <c:v>0.25249160217607614</c:v>
                </c:pt>
                <c:pt idx="723">
                  <c:v>0.25247890581456678</c:v>
                </c:pt>
                <c:pt idx="724">
                  <c:v>0.25246620958175536</c:v>
                </c:pt>
                <c:pt idx="725">
                  <c:v>0.25245351347764688</c:v>
                </c:pt>
                <c:pt idx="726">
                  <c:v>0.25244081750223546</c:v>
                </c:pt>
                <c:pt idx="727">
                  <c:v>0.25242803587365176</c:v>
                </c:pt>
                <c:pt idx="728">
                  <c:v>0.25241525437550649</c:v>
                </c:pt>
                <c:pt idx="729">
                  <c:v>0.25240234433764341</c:v>
                </c:pt>
                <c:pt idx="730">
                  <c:v>0.25238934865364748</c:v>
                </c:pt>
                <c:pt idx="731">
                  <c:v>0.2523763102153504</c:v>
                </c:pt>
                <c:pt idx="732">
                  <c:v>0.25236327191279345</c:v>
                </c:pt>
                <c:pt idx="733">
                  <c:v>0.25235023374597532</c:v>
                </c:pt>
                <c:pt idx="734">
                  <c:v>0.2523371740994389</c:v>
                </c:pt>
                <c:pt idx="735">
                  <c:v>0.25232411458908982</c:v>
                </c:pt>
                <c:pt idx="736">
                  <c:v>0.25231103394301618</c:v>
                </c:pt>
                <c:pt idx="737">
                  <c:v>0.2522979105471031</c:v>
                </c:pt>
                <c:pt idx="738">
                  <c:v>0.25228478728871789</c:v>
                </c:pt>
                <c:pt idx="739">
                  <c:v>0.2522716641678539</c:v>
                </c:pt>
                <c:pt idx="740">
                  <c:v>0.2522585411845103</c:v>
                </c:pt>
                <c:pt idx="741">
                  <c:v>0.25224533256935727</c:v>
                </c:pt>
                <c:pt idx="742">
                  <c:v>0.25223212409352735</c:v>
                </c:pt>
                <c:pt idx="743">
                  <c:v>0.25221891575702032</c:v>
                </c:pt>
                <c:pt idx="744">
                  <c:v>0.25220568594664644</c:v>
                </c:pt>
                <c:pt idx="745">
                  <c:v>0.25219245627604514</c:v>
                </c:pt>
                <c:pt idx="746">
                  <c:v>0.25217922674521764</c:v>
                </c:pt>
                <c:pt idx="747">
                  <c:v>0.25216599735416234</c:v>
                </c:pt>
                <c:pt idx="748">
                  <c:v>0.25215266107068307</c:v>
                </c:pt>
                <c:pt idx="749">
                  <c:v>0.25213932492924168</c:v>
                </c:pt>
                <c:pt idx="750">
                  <c:v>0.25212596731803238</c:v>
                </c:pt>
                <c:pt idx="751">
                  <c:v>0.25211256696921064</c:v>
                </c:pt>
                <c:pt idx="752">
                  <c:v>0.25209914549549173</c:v>
                </c:pt>
                <c:pt idx="753">
                  <c:v>0.25208572416564151</c:v>
                </c:pt>
                <c:pt idx="754">
                  <c:v>0.25207230297965477</c:v>
                </c:pt>
                <c:pt idx="755">
                  <c:v>0.25205888193752907</c:v>
                </c:pt>
                <c:pt idx="756">
                  <c:v>0.25204546103926501</c:v>
                </c:pt>
                <c:pt idx="757">
                  <c:v>0.25203204028485948</c:v>
                </c:pt>
                <c:pt idx="758">
                  <c:v>0.25201853392053786</c:v>
                </c:pt>
                <c:pt idx="759">
                  <c:v>0.25200502770191674</c:v>
                </c:pt>
                <c:pt idx="760">
                  <c:v>0.25199152162899519</c:v>
                </c:pt>
                <c:pt idx="761">
                  <c:v>0.25197801570177081</c:v>
                </c:pt>
                <c:pt idx="762">
                  <c:v>0.25196450992024438</c:v>
                </c:pt>
                <c:pt idx="763">
                  <c:v>0.25195100428440881</c:v>
                </c:pt>
                <c:pt idx="764">
                  <c:v>0.25193749879426752</c:v>
                </c:pt>
                <c:pt idx="765">
                  <c:v>0.25192395057617173</c:v>
                </c:pt>
                <c:pt idx="766">
                  <c:v>0.25191040250469282</c:v>
                </c:pt>
                <c:pt idx="767">
                  <c:v>0.25189685457982791</c:v>
                </c:pt>
                <c:pt idx="768">
                  <c:v>0.251883306801576</c:v>
                </c:pt>
                <c:pt idx="769">
                  <c:v>0.25186975916993548</c:v>
                </c:pt>
                <c:pt idx="770">
                  <c:v>0.25185612594226403</c:v>
                </c:pt>
                <c:pt idx="771">
                  <c:v>0.25184244999221089</c:v>
                </c:pt>
                <c:pt idx="772">
                  <c:v>0.25182877419156152</c:v>
                </c:pt>
                <c:pt idx="773">
                  <c:v>0.25181501280049501</c:v>
                </c:pt>
                <c:pt idx="774">
                  <c:v>0.25180125156070909</c:v>
                </c:pt>
                <c:pt idx="775">
                  <c:v>0.25178749047220084</c:v>
                </c:pt>
                <c:pt idx="776">
                  <c:v>0.25177381527195886</c:v>
                </c:pt>
                <c:pt idx="777">
                  <c:v>0.2517600973530838</c:v>
                </c:pt>
                <c:pt idx="778">
                  <c:v>0.251746272244187</c:v>
                </c:pt>
                <c:pt idx="779">
                  <c:v>0.25173240442090655</c:v>
                </c:pt>
                <c:pt idx="780">
                  <c:v>0.25171851548943436</c:v>
                </c:pt>
                <c:pt idx="781">
                  <c:v>0.2517046267120695</c:v>
                </c:pt>
                <c:pt idx="782">
                  <c:v>0.25169073808881126</c:v>
                </c:pt>
                <c:pt idx="783">
                  <c:v>0.25167684961965953</c:v>
                </c:pt>
                <c:pt idx="784">
                  <c:v>0.25166296130461036</c:v>
                </c:pt>
                <c:pt idx="785">
                  <c:v>0.25164898741522812</c:v>
                </c:pt>
                <c:pt idx="786">
                  <c:v>0.25163497081812325</c:v>
                </c:pt>
                <c:pt idx="787">
                  <c:v>0.25162091151473381</c:v>
                </c:pt>
                <c:pt idx="788">
                  <c:v>0.25160685236926938</c:v>
                </c:pt>
                <c:pt idx="789">
                  <c:v>0.25159279338172658</c:v>
                </c:pt>
                <c:pt idx="790">
                  <c:v>0.25157871294975825</c:v>
                </c:pt>
                <c:pt idx="791">
                  <c:v>0.25156463267619128</c:v>
                </c:pt>
                <c:pt idx="792">
                  <c:v>0.25155050970019399</c:v>
                </c:pt>
                <c:pt idx="793">
                  <c:v>0.25153638688356317</c:v>
                </c:pt>
                <c:pt idx="794">
                  <c:v>0.25152217850656799</c:v>
                </c:pt>
                <c:pt idx="795">
                  <c:v>0.25150797029087801</c:v>
                </c:pt>
                <c:pt idx="796">
                  <c:v>0.25149376223648812</c:v>
                </c:pt>
                <c:pt idx="797">
                  <c:v>0.25147955434339964</c:v>
                </c:pt>
                <c:pt idx="798">
                  <c:v>0.25146534661160974</c:v>
                </c:pt>
                <c:pt idx="799">
                  <c:v>0.25145109618368933</c:v>
                </c:pt>
                <c:pt idx="800">
                  <c:v>0.25143680306110139</c:v>
                </c:pt>
                <c:pt idx="801">
                  <c:v>0.25142251010175881</c:v>
                </c:pt>
                <c:pt idx="802">
                  <c:v>0.25140821730566093</c:v>
                </c:pt>
                <c:pt idx="803">
                  <c:v>0.25139392467280142</c:v>
                </c:pt>
                <c:pt idx="804">
                  <c:v>0.25137963220318293</c:v>
                </c:pt>
                <c:pt idx="805">
                  <c:v>0.25136533989680232</c:v>
                </c:pt>
                <c:pt idx="806">
                  <c:v>0.25135104775365757</c:v>
                </c:pt>
                <c:pt idx="807">
                  <c:v>0.25133671292023907</c:v>
                </c:pt>
                <c:pt idx="808">
                  <c:v>0.2513223569959378</c:v>
                </c:pt>
                <c:pt idx="809">
                  <c:v>0.25130800123633446</c:v>
                </c:pt>
                <c:pt idx="810">
                  <c:v>0.25129364564142603</c:v>
                </c:pt>
                <c:pt idx="811">
                  <c:v>0.25127920450814223</c:v>
                </c:pt>
                <c:pt idx="812">
                  <c:v>0.251264720690485</c:v>
                </c:pt>
                <c:pt idx="813">
                  <c:v>0.25125006563834651</c:v>
                </c:pt>
                <c:pt idx="814">
                  <c:v>0.25123538916143773</c:v>
                </c:pt>
                <c:pt idx="815">
                  <c:v>0.25122069160331395</c:v>
                </c:pt>
                <c:pt idx="816">
                  <c:v>0.25120599421783396</c:v>
                </c:pt>
                <c:pt idx="817">
                  <c:v>0.25119129700499576</c:v>
                </c:pt>
                <c:pt idx="818">
                  <c:v>0.25117642857277955</c:v>
                </c:pt>
                <c:pt idx="819">
                  <c:v>0.25116151746976328</c:v>
                </c:pt>
                <c:pt idx="820">
                  <c:v>0.25114654210260401</c:v>
                </c:pt>
                <c:pt idx="821">
                  <c:v>0.2511315669146878</c:v>
                </c:pt>
                <c:pt idx="822">
                  <c:v>0.25111654906006758</c:v>
                </c:pt>
                <c:pt idx="823">
                  <c:v>0.25110153138571301</c:v>
                </c:pt>
                <c:pt idx="824">
                  <c:v>0.2510865138916229</c:v>
                </c:pt>
                <c:pt idx="825">
                  <c:v>0.25107153942219329</c:v>
                </c:pt>
                <c:pt idx="826">
                  <c:v>0.25105654388142762</c:v>
                </c:pt>
                <c:pt idx="827">
                  <c:v>0.25104154852040073</c:v>
                </c:pt>
                <c:pt idx="828">
                  <c:v>0.25102655333911172</c:v>
                </c:pt>
                <c:pt idx="829">
                  <c:v>0.25101151549520861</c:v>
                </c:pt>
                <c:pt idx="830">
                  <c:v>0.25099647783206863</c:v>
                </c:pt>
                <c:pt idx="831">
                  <c:v>0.25098144034968606</c:v>
                </c:pt>
                <c:pt idx="832">
                  <c:v>0.25096640304806045</c:v>
                </c:pt>
                <c:pt idx="833">
                  <c:v>0.25095136592718831</c:v>
                </c:pt>
                <c:pt idx="834">
                  <c:v>0.25093632898706897</c:v>
                </c:pt>
                <c:pt idx="835">
                  <c:v>0.25092129222770032</c:v>
                </c:pt>
                <c:pt idx="836">
                  <c:v>0.25090621281034031</c:v>
                </c:pt>
                <c:pt idx="837">
                  <c:v>0.25089113357475734</c:v>
                </c:pt>
                <c:pt idx="838">
                  <c:v>0.2508760545209493</c:v>
                </c:pt>
                <c:pt idx="839">
                  <c:v>0.25086078271024914</c:v>
                </c:pt>
                <c:pt idx="840">
                  <c:v>0.2508455110859984</c:v>
                </c:pt>
                <c:pt idx="841">
                  <c:v>0.25083023964819823</c:v>
                </c:pt>
                <c:pt idx="842">
                  <c:v>0.25081496839684808</c:v>
                </c:pt>
                <c:pt idx="843">
                  <c:v>0.25079965449685571</c:v>
                </c:pt>
                <c:pt idx="844">
                  <c:v>0.25078434078435796</c:v>
                </c:pt>
                <c:pt idx="845">
                  <c:v>0.25076902725934702</c:v>
                </c:pt>
                <c:pt idx="846">
                  <c:v>0.25075371392182166</c:v>
                </c:pt>
                <c:pt idx="847">
                  <c:v>0.2507384007717785</c:v>
                </c:pt>
                <c:pt idx="848">
                  <c:v>0.25072308780921837</c:v>
                </c:pt>
                <c:pt idx="849">
                  <c:v>0.25070777503413599</c:v>
                </c:pt>
                <c:pt idx="850">
                  <c:v>0.25069246244652893</c:v>
                </c:pt>
                <c:pt idx="851">
                  <c:v>0.25067715004639657</c:v>
                </c:pt>
                <c:pt idx="852">
                  <c:v>0.25066183783373819</c:v>
                </c:pt>
                <c:pt idx="853">
                  <c:v>0.25064650456494952</c:v>
                </c:pt>
                <c:pt idx="854">
                  <c:v>0.25063117148414849</c:v>
                </c:pt>
                <c:pt idx="855">
                  <c:v>0.25061583859133157</c:v>
                </c:pt>
                <c:pt idx="856">
                  <c:v>0.25060046305824396</c:v>
                </c:pt>
                <c:pt idx="857">
                  <c:v>0.25058502330128252</c:v>
                </c:pt>
                <c:pt idx="858">
                  <c:v>0.25056958373493982</c:v>
                </c:pt>
                <c:pt idx="859">
                  <c:v>0.25055414435921142</c:v>
                </c:pt>
                <c:pt idx="860">
                  <c:v>0.25053870517409632</c:v>
                </c:pt>
                <c:pt idx="861">
                  <c:v>0.25052326617959081</c:v>
                </c:pt>
                <c:pt idx="862">
                  <c:v>0.25050782737569338</c:v>
                </c:pt>
                <c:pt idx="863">
                  <c:v>0.25049234593785108</c:v>
                </c:pt>
                <c:pt idx="864">
                  <c:v>0.25047686469166958</c:v>
                </c:pt>
                <c:pt idx="865">
                  <c:v>0.25046138363714682</c:v>
                </c:pt>
                <c:pt idx="866">
                  <c:v>0.25044590277428247</c:v>
                </c:pt>
                <c:pt idx="867">
                  <c:v>0.25043042210307309</c:v>
                </c:pt>
                <c:pt idx="868">
                  <c:v>0.2504149416235163</c:v>
                </c:pt>
                <c:pt idx="869">
                  <c:v>0.25039946133561097</c:v>
                </c:pt>
                <c:pt idx="870">
                  <c:v>0.25038398123935279</c:v>
                </c:pt>
                <c:pt idx="871">
                  <c:v>0.2503684585144299</c:v>
                </c:pt>
                <c:pt idx="872">
                  <c:v>0.25035293598221525</c:v>
                </c:pt>
                <c:pt idx="873">
                  <c:v>0.25033741364270035</c:v>
                </c:pt>
                <c:pt idx="874">
                  <c:v>0.2503218914958879</c:v>
                </c:pt>
                <c:pt idx="875">
                  <c:v>0.25030636954177082</c:v>
                </c:pt>
                <c:pt idx="876">
                  <c:v>0.25029084778034977</c:v>
                </c:pt>
                <c:pt idx="877">
                  <c:v>0.25027536902874031</c:v>
                </c:pt>
                <c:pt idx="878">
                  <c:v>0.25025989046875879</c:v>
                </c:pt>
                <c:pt idx="879">
                  <c:v>0.25024441210040427</c:v>
                </c:pt>
                <c:pt idx="880">
                  <c:v>0.2502289339236749</c:v>
                </c:pt>
                <c:pt idx="881">
                  <c:v>0.25021341312356715</c:v>
                </c:pt>
                <c:pt idx="882">
                  <c:v>0.25019789251614044</c:v>
                </c:pt>
                <c:pt idx="883">
                  <c:v>0.2501823508656838</c:v>
                </c:pt>
                <c:pt idx="884">
                  <c:v>0.25016680940842995</c:v>
                </c:pt>
                <c:pt idx="885">
                  <c:v>0.25015126814437733</c:v>
                </c:pt>
                <c:pt idx="886">
                  <c:v>0.25013572707352277</c:v>
                </c:pt>
                <c:pt idx="887">
                  <c:v>0.25012018619586768</c:v>
                </c:pt>
                <c:pt idx="888">
                  <c:v>0.25010464551140354</c:v>
                </c:pt>
                <c:pt idx="889">
                  <c:v>0.25008910502013226</c:v>
                </c:pt>
                <c:pt idx="890">
                  <c:v>0.25007356472205139</c:v>
                </c:pt>
                <c:pt idx="891">
                  <c:v>0.25005802461715554</c:v>
                </c:pt>
                <c:pt idx="892">
                  <c:v>0.25004248470544532</c:v>
                </c:pt>
                <c:pt idx="893">
                  <c:v>0.25002694498691658</c:v>
                </c:pt>
                <c:pt idx="894">
                  <c:v>0.25001140546156775</c:v>
                </c:pt>
                <c:pt idx="895">
                  <c:v>0.24999586612939764</c:v>
                </c:pt>
                <c:pt idx="896">
                  <c:v>0.24998032699040082</c:v>
                </c:pt>
                <c:pt idx="897">
                  <c:v>0.24996476647011051</c:v>
                </c:pt>
                <c:pt idx="898">
                  <c:v>0.24994918491177845</c:v>
                </c:pt>
                <c:pt idx="899">
                  <c:v>0.24993360354767924</c:v>
                </c:pt>
                <c:pt idx="900">
                  <c:v>0.24991802237781144</c:v>
                </c:pt>
                <c:pt idx="901">
                  <c:v>0.24990244140217269</c:v>
                </c:pt>
                <c:pt idx="902">
                  <c:v>0.24988686062075827</c:v>
                </c:pt>
                <c:pt idx="903">
                  <c:v>0.24987128003356895</c:v>
                </c:pt>
                <c:pt idx="904">
                  <c:v>0.24985569964060095</c:v>
                </c:pt>
                <c:pt idx="905">
                  <c:v>0.24984011944185194</c:v>
                </c:pt>
                <c:pt idx="906">
                  <c:v>0.24982453943731944</c:v>
                </c:pt>
                <c:pt idx="907">
                  <c:v>0.24980895962700109</c:v>
                </c:pt>
                <c:pt idx="908">
                  <c:v>0.24979338001089485</c:v>
                </c:pt>
                <c:pt idx="909">
                  <c:v>0.24977780058899651</c:v>
                </c:pt>
                <c:pt idx="910">
                  <c:v>0.24976222136130588</c:v>
                </c:pt>
                <c:pt idx="911">
                  <c:v>0.24974664232781918</c:v>
                </c:pt>
                <c:pt idx="912">
                  <c:v>0.24973103130408153</c:v>
                </c:pt>
                <c:pt idx="913">
                  <c:v>0.24971537767741031</c:v>
                </c:pt>
                <c:pt idx="914">
                  <c:v>0.24969972424680842</c:v>
                </c:pt>
                <c:pt idx="915">
                  <c:v>0.24968407101227624</c:v>
                </c:pt>
                <c:pt idx="916">
                  <c:v>0.24966841797381001</c:v>
                </c:pt>
                <c:pt idx="917">
                  <c:v>0.24965275451805136</c:v>
                </c:pt>
                <c:pt idx="918">
                  <c:v>0.24963705907658928</c:v>
                </c:pt>
                <c:pt idx="919">
                  <c:v>0.24962131042445801</c:v>
                </c:pt>
                <c:pt idx="920">
                  <c:v>0.2496055513578459</c:v>
                </c:pt>
                <c:pt idx="921">
                  <c:v>0.24958979248997326</c:v>
                </c:pt>
                <c:pt idx="922">
                  <c:v>0.24957403382083604</c:v>
                </c:pt>
                <c:pt idx="923">
                  <c:v>0.24955827535043257</c:v>
                </c:pt>
                <c:pt idx="924">
                  <c:v>0.24954251707875968</c:v>
                </c:pt>
                <c:pt idx="925">
                  <c:v>0.24952675900581633</c:v>
                </c:pt>
                <c:pt idx="926">
                  <c:v>0.24951100113159988</c:v>
                </c:pt>
                <c:pt idx="927">
                  <c:v>0.24949524345610677</c:v>
                </c:pt>
                <c:pt idx="928">
                  <c:v>0.2494794859793342</c:v>
                </c:pt>
                <c:pt idx="929">
                  <c:v>0.24946372870128003</c:v>
                </c:pt>
                <c:pt idx="930">
                  <c:v>0.24944791171766176</c:v>
                </c:pt>
                <c:pt idx="931">
                  <c:v>0.24943209493426996</c:v>
                </c:pt>
                <c:pt idx="932">
                  <c:v>0.24941626739745595</c:v>
                </c:pt>
                <c:pt idx="933">
                  <c:v>0.24940037605157644</c:v>
                </c:pt>
                <c:pt idx="934">
                  <c:v>0.24938444212122657</c:v>
                </c:pt>
                <c:pt idx="935">
                  <c:v>0.2493685083940842</c:v>
                </c:pt>
                <c:pt idx="936">
                  <c:v>0.24935257487014995</c:v>
                </c:pt>
                <c:pt idx="937">
                  <c:v>0.24933664154942131</c:v>
                </c:pt>
                <c:pt idx="938">
                  <c:v>0.24932070843189241</c:v>
                </c:pt>
                <c:pt idx="939">
                  <c:v>0.24930477551756391</c:v>
                </c:pt>
                <c:pt idx="940">
                  <c:v>0.24928884280643246</c:v>
                </c:pt>
                <c:pt idx="941">
                  <c:v>0.24927291029849324</c:v>
                </c:pt>
                <c:pt idx="942">
                  <c:v>0.24925697799374658</c:v>
                </c:pt>
                <c:pt idx="943">
                  <c:v>0.24924104589218984</c:v>
                </c:pt>
                <c:pt idx="944">
                  <c:v>0.24922502843155026</c:v>
                </c:pt>
                <c:pt idx="945">
                  <c:v>0.24920889344413388</c:v>
                </c:pt>
                <c:pt idx="946">
                  <c:v>0.24919267310507842</c:v>
                </c:pt>
                <c:pt idx="947">
                  <c:v>0.24917645297663671</c:v>
                </c:pt>
                <c:pt idx="948">
                  <c:v>0.24916014750100246</c:v>
                </c:pt>
                <c:pt idx="949">
                  <c:v>0.24914384223820174</c:v>
                </c:pt>
                <c:pt idx="950">
                  <c:v>0.24912753718823399</c:v>
                </c:pt>
                <c:pt idx="951">
                  <c:v>0.24911118957387446</c:v>
                </c:pt>
                <c:pt idx="952">
                  <c:v>0.24909474156276135</c:v>
                </c:pt>
                <c:pt idx="953">
                  <c:v>0.24907828315976108</c:v>
                </c:pt>
                <c:pt idx="954">
                  <c:v>0.24906181436529076</c:v>
                </c:pt>
                <c:pt idx="955">
                  <c:v>0.2490453030129981</c:v>
                </c:pt>
                <c:pt idx="956">
                  <c:v>0.24902879187896787</c:v>
                </c:pt>
                <c:pt idx="957">
                  <c:v>0.24901228096319941</c:v>
                </c:pt>
                <c:pt idx="958">
                  <c:v>0.24899577026568753</c:v>
                </c:pt>
                <c:pt idx="959">
                  <c:v>0.24897920640610882</c:v>
                </c:pt>
                <c:pt idx="960">
                  <c:v>0.24896264276619526</c:v>
                </c:pt>
                <c:pt idx="961">
                  <c:v>0.24894595103128095</c:v>
                </c:pt>
                <c:pt idx="962">
                  <c:v>0.24892930229042284</c:v>
                </c:pt>
                <c:pt idx="963">
                  <c:v>0.24891265377149643</c:v>
                </c:pt>
                <c:pt idx="964">
                  <c:v>0.24889600547449825</c:v>
                </c:pt>
                <c:pt idx="965">
                  <c:v>0.24887935739942599</c:v>
                </c:pt>
                <c:pt idx="966">
                  <c:v>0.24886270954627651</c:v>
                </c:pt>
                <c:pt idx="967">
                  <c:v>0.24884606191504621</c:v>
                </c:pt>
                <c:pt idx="968">
                  <c:v>0.24882937173817421</c:v>
                </c:pt>
                <c:pt idx="969">
                  <c:v>0.24881262806902571</c:v>
                </c:pt>
                <c:pt idx="970">
                  <c:v>0.24879588462436869</c:v>
                </c:pt>
                <c:pt idx="971">
                  <c:v>0.24877914140419832</c:v>
                </c:pt>
                <c:pt idx="972">
                  <c:v>0.24876225950695643</c:v>
                </c:pt>
                <c:pt idx="973">
                  <c:v>0.24874528170295543</c:v>
                </c:pt>
                <c:pt idx="974">
                  <c:v>0.24872826136569376</c:v>
                </c:pt>
                <c:pt idx="975">
                  <c:v>0.24871124126041896</c:v>
                </c:pt>
                <c:pt idx="976">
                  <c:v>0.24869416801900734</c:v>
                </c:pt>
                <c:pt idx="977">
                  <c:v>0.24867709501103374</c:v>
                </c:pt>
                <c:pt idx="978">
                  <c:v>0.24866002223649444</c:v>
                </c:pt>
                <c:pt idx="979">
                  <c:v>0.24864290693422644</c:v>
                </c:pt>
                <c:pt idx="980">
                  <c:v>0.24862573815928204</c:v>
                </c:pt>
                <c:pt idx="981">
                  <c:v>0.24860856962040745</c:v>
                </c:pt>
                <c:pt idx="982">
                  <c:v>0.24859140131760013</c:v>
                </c:pt>
                <c:pt idx="983">
                  <c:v>0.24857423325085448</c:v>
                </c:pt>
                <c:pt idx="984">
                  <c:v>0.24855706542017014</c:v>
                </c:pt>
                <c:pt idx="985">
                  <c:v>0.24853989782554209</c:v>
                </c:pt>
                <c:pt idx="986">
                  <c:v>0.24852273046696782</c:v>
                </c:pt>
                <c:pt idx="987">
                  <c:v>0.2485055633444429</c:v>
                </c:pt>
                <c:pt idx="988">
                  <c:v>0.24848839645796697</c:v>
                </c:pt>
                <c:pt idx="989">
                  <c:v>0.24847122980753272</c:v>
                </c:pt>
                <c:pt idx="990">
                  <c:v>0.24845406339313941</c:v>
                </c:pt>
                <c:pt idx="991">
                  <c:v>0.2484368972147839</c:v>
                </c:pt>
                <c:pt idx="992">
                  <c:v>0.24841973127246395</c:v>
                </c:pt>
                <c:pt idx="993">
                  <c:v>0.24840256556617263</c:v>
                </c:pt>
                <c:pt idx="994">
                  <c:v>0.24838535734357348</c:v>
                </c:pt>
                <c:pt idx="995">
                  <c:v>0.24836811755087995</c:v>
                </c:pt>
                <c:pt idx="996">
                  <c:v>0.24835087799626121</c:v>
                </c:pt>
                <c:pt idx="997">
                  <c:v>0.24833363867971547</c:v>
                </c:pt>
                <c:pt idx="998">
                  <c:v>0.24831639960124002</c:v>
                </c:pt>
                <c:pt idx="999">
                  <c:v>0.24829916076082986</c:v>
                </c:pt>
                <c:pt idx="1000">
                  <c:v>0.24828192215848141</c:v>
                </c:pt>
                <c:pt idx="1001">
                  <c:v>0.24826468379419403</c:v>
                </c:pt>
                <c:pt idx="1002">
                  <c:v>0.24824744566796253</c:v>
                </c:pt>
                <c:pt idx="1003">
                  <c:v>0.24823016503276488</c:v>
                </c:pt>
                <c:pt idx="1004">
                  <c:v>0.24821288463679964</c:v>
                </c:pt>
                <c:pt idx="1005">
                  <c:v>0.2481956044800625</c:v>
                </c:pt>
                <c:pt idx="1006">
                  <c:v>0.24817832456255021</c:v>
                </c:pt>
                <c:pt idx="1007">
                  <c:v>0.2481610876289109</c:v>
                </c:pt>
                <c:pt idx="1008">
                  <c:v>0.24814385093330804</c:v>
                </c:pt>
                <c:pt idx="1009">
                  <c:v>0.24812661447573836</c:v>
                </c:pt>
                <c:pt idx="1010">
                  <c:v>0.24810937825619891</c:v>
                </c:pt>
                <c:pt idx="1011">
                  <c:v>0.24809214227468521</c:v>
                </c:pt>
                <c:pt idx="1012">
                  <c:v>0.24807490653119563</c:v>
                </c:pt>
                <c:pt idx="1013">
                  <c:v>0.24805767102572474</c:v>
                </c:pt>
                <c:pt idx="1014">
                  <c:v>0.24804043575827231</c:v>
                </c:pt>
                <c:pt idx="1015">
                  <c:v>0.24802320072883124</c:v>
                </c:pt>
                <c:pt idx="1016">
                  <c:v>0.24800596593740182</c:v>
                </c:pt>
                <c:pt idx="1017">
                  <c:v>0.2479887419831884</c:v>
                </c:pt>
                <c:pt idx="1018">
                  <c:v>0.24797151826668637</c:v>
                </c:pt>
                <c:pt idx="1019">
                  <c:v>0.24795429478789327</c:v>
                </c:pt>
                <c:pt idx="1020">
                  <c:v>0.24793707154680264</c:v>
                </c:pt>
                <c:pt idx="1021">
                  <c:v>0.2479198485434137</c:v>
                </c:pt>
                <c:pt idx="1022">
                  <c:v>0.24790262577772193</c:v>
                </c:pt>
                <c:pt idx="1023">
                  <c:v>0.24788540324972441</c:v>
                </c:pt>
                <c:pt idx="1024">
                  <c:v>0.24786818095941943</c:v>
                </c:pt>
                <c:pt idx="1025">
                  <c:v>0.24785095890680098</c:v>
                </c:pt>
                <c:pt idx="1026">
                  <c:v>0.24783373709186857</c:v>
                </c:pt>
                <c:pt idx="1027">
                  <c:v>0.24781651551461614</c:v>
                </c:pt>
                <c:pt idx="1028">
                  <c:v>0.24779933690730804</c:v>
                </c:pt>
                <c:pt idx="1029">
                  <c:v>0.24778215853649535</c:v>
                </c:pt>
                <c:pt idx="1030">
                  <c:v>0.24776498040217595</c:v>
                </c:pt>
                <c:pt idx="1031">
                  <c:v>0.24774780250434691</c:v>
                </c:pt>
                <c:pt idx="1032">
                  <c:v>0.24773062484300401</c:v>
                </c:pt>
                <c:pt idx="1033">
                  <c:v>0.24771344741814658</c:v>
                </c:pt>
                <c:pt idx="1034">
                  <c:v>0.24769627022976803</c:v>
                </c:pt>
                <c:pt idx="1035">
                  <c:v>0.24767909327786741</c:v>
                </c:pt>
                <c:pt idx="1036">
                  <c:v>0.2476618417037609</c:v>
                </c:pt>
                <c:pt idx="1037">
                  <c:v>0.24764462249886821</c:v>
                </c:pt>
                <c:pt idx="1038">
                  <c:v>0.24762740353162169</c:v>
                </c:pt>
                <c:pt idx="1039">
                  <c:v>0.24761018480201638</c:v>
                </c:pt>
                <c:pt idx="1040">
                  <c:v>0.24759296631004921</c:v>
                </c:pt>
                <c:pt idx="1041">
                  <c:v>0.24757574805571814</c:v>
                </c:pt>
                <c:pt idx="1042">
                  <c:v>0.2475585727630385</c:v>
                </c:pt>
                <c:pt idx="1043">
                  <c:v>0.2475413977068108</c:v>
                </c:pt>
                <c:pt idx="1044">
                  <c:v>0.24752422288702997</c:v>
                </c:pt>
                <c:pt idx="1045">
                  <c:v>0.24750704830369299</c:v>
                </c:pt>
                <c:pt idx="1046">
                  <c:v>0.24748987395679861</c:v>
                </c:pt>
                <c:pt idx="1047">
                  <c:v>0.24747269984634213</c:v>
                </c:pt>
                <c:pt idx="1048">
                  <c:v>0.24745552597231971</c:v>
                </c:pt>
                <c:pt idx="1049">
                  <c:v>0.24743839505463502</c:v>
                </c:pt>
                <c:pt idx="1050">
                  <c:v>0.24742126437220302</c:v>
                </c:pt>
                <c:pt idx="1051">
                  <c:v>0.24740413392502175</c:v>
                </c:pt>
                <c:pt idx="1052">
                  <c:v>0.24738700371308631</c:v>
                </c:pt>
                <c:pt idx="1053">
                  <c:v>0.24736987373639643</c:v>
                </c:pt>
                <c:pt idx="1054">
                  <c:v>0.2473527439949457</c:v>
                </c:pt>
                <c:pt idx="1055">
                  <c:v>0.24733561448873309</c:v>
                </c:pt>
                <c:pt idx="1056">
                  <c:v>0.24731848521775546</c:v>
                </c:pt>
                <c:pt idx="1057">
                  <c:v>0.24730139889722355</c:v>
                </c:pt>
                <c:pt idx="1058">
                  <c:v>0.24728432340397391</c:v>
                </c:pt>
                <c:pt idx="1059">
                  <c:v>0.24726729085853746</c:v>
                </c:pt>
                <c:pt idx="1060">
                  <c:v>0.24725030125915914</c:v>
                </c:pt>
                <c:pt idx="1061">
                  <c:v>0.24723331189120576</c:v>
                </c:pt>
                <c:pt idx="1062">
                  <c:v>0.24721632275467076</c:v>
                </c:pt>
                <c:pt idx="1063">
                  <c:v>0.24719933384955323</c:v>
                </c:pt>
                <c:pt idx="1064">
                  <c:v>0.24718234517584894</c:v>
                </c:pt>
                <c:pt idx="1065">
                  <c:v>0.24716536732577421</c:v>
                </c:pt>
                <c:pt idx="1066">
                  <c:v>0.24714838970681932</c:v>
                </c:pt>
                <c:pt idx="1067">
                  <c:v>0.24713145502837874</c:v>
                </c:pt>
                <c:pt idx="1068">
                  <c:v>0.24711452057989064</c:v>
                </c:pt>
                <c:pt idx="1069">
                  <c:v>0.24709758636135026</c:v>
                </c:pt>
                <c:pt idx="1070">
                  <c:v>0.24708065237275401</c:v>
                </c:pt>
                <c:pt idx="1071">
                  <c:v>0.24706363319994357</c:v>
                </c:pt>
                <c:pt idx="1072">
                  <c:v>0.24704662519225884</c:v>
                </c:pt>
                <c:pt idx="1073">
                  <c:v>0.24702961741653651</c:v>
                </c:pt>
                <c:pt idx="1074">
                  <c:v>0.24701269528343794</c:v>
                </c:pt>
                <c:pt idx="1075">
                  <c:v>0.24699577337997194</c:v>
                </c:pt>
                <c:pt idx="1076">
                  <c:v>0.24697885170613551</c:v>
                </c:pt>
                <c:pt idx="1077">
                  <c:v>0.24696193026192562</c:v>
                </c:pt>
                <c:pt idx="1078">
                  <c:v>0.24694500904733849</c:v>
                </c:pt>
                <c:pt idx="1079">
                  <c:v>0.24692813076480952</c:v>
                </c:pt>
                <c:pt idx="1080">
                  <c:v>0.24691125271074077</c:v>
                </c:pt>
                <c:pt idx="1081">
                  <c:v>0.24689441758641426</c:v>
                </c:pt>
                <c:pt idx="1082">
                  <c:v>0.24687758268938498</c:v>
                </c:pt>
                <c:pt idx="1083">
                  <c:v>0.24686074801965252</c:v>
                </c:pt>
                <c:pt idx="1084">
                  <c:v>0.24684391357721353</c:v>
                </c:pt>
                <c:pt idx="1085">
                  <c:v>0.24682712206104496</c:v>
                </c:pt>
                <c:pt idx="1086">
                  <c:v>0.24681033077101319</c:v>
                </c:pt>
                <c:pt idx="1087">
                  <c:v>0.24679353970711213</c:v>
                </c:pt>
                <c:pt idx="1088">
                  <c:v>0.24677666347482771</c:v>
                </c:pt>
                <c:pt idx="1089">
                  <c:v>0.24675978747097646</c:v>
                </c:pt>
                <c:pt idx="1090">
                  <c:v>0.2467429116955524</c:v>
                </c:pt>
                <c:pt idx="1091">
                  <c:v>0.24672595075752263</c:v>
                </c:pt>
                <c:pt idx="1092">
                  <c:v>0.24670894735530119</c:v>
                </c:pt>
                <c:pt idx="1093">
                  <c:v>0.24669196536137591</c:v>
                </c:pt>
                <c:pt idx="1094">
                  <c:v>0.24667502629253868</c:v>
                </c:pt>
                <c:pt idx="1095">
                  <c:v>0.24665795937429991</c:v>
                </c:pt>
                <c:pt idx="1096">
                  <c:v>0.2466408926897064</c:v>
                </c:pt>
                <c:pt idx="1097">
                  <c:v>0.24662382623875403</c:v>
                </c:pt>
                <c:pt idx="1098">
                  <c:v>0.24660699499510541</c:v>
                </c:pt>
                <c:pt idx="1099">
                  <c:v>0.2465902066695714</c:v>
                </c:pt>
                <c:pt idx="1100">
                  <c:v>0.24657346126042701</c:v>
                </c:pt>
                <c:pt idx="1101">
                  <c:v>0.24655671607622276</c:v>
                </c:pt>
                <c:pt idx="1102">
                  <c:v>0.24654005649526542</c:v>
                </c:pt>
                <c:pt idx="1103">
                  <c:v>0.24652339713695395</c:v>
                </c:pt>
                <c:pt idx="1104">
                  <c:v>0.24650673800128647</c:v>
                </c:pt>
                <c:pt idx="1105">
                  <c:v>0.24649007908825921</c:v>
                </c:pt>
                <c:pt idx="1106">
                  <c:v>0.24647343098421573</c:v>
                </c:pt>
                <c:pt idx="1107">
                  <c:v>0.24645678310252403</c:v>
                </c:pt>
                <c:pt idx="1108">
                  <c:v>0.24644013544318064</c:v>
                </c:pt>
                <c:pt idx="1109">
                  <c:v>0.24642353069135017</c:v>
                </c:pt>
                <c:pt idx="1110">
                  <c:v>0.24640692616072438</c:v>
                </c:pt>
                <c:pt idx="1111">
                  <c:v>0.24639032185129975</c:v>
                </c:pt>
                <c:pt idx="1112">
                  <c:v>0.2463737604465368</c:v>
                </c:pt>
                <c:pt idx="1113">
                  <c:v>0.24635719926183441</c:v>
                </c:pt>
                <c:pt idx="1114">
                  <c:v>0.24634063829718844</c:v>
                </c:pt>
                <c:pt idx="1115">
                  <c:v>0.24632407755259644</c:v>
                </c:pt>
                <c:pt idx="1116">
                  <c:v>0.24630751702805487</c:v>
                </c:pt>
                <c:pt idx="1117">
                  <c:v>0.24629095672356174</c:v>
                </c:pt>
                <c:pt idx="1118">
                  <c:v>0.24627439663911321</c:v>
                </c:pt>
                <c:pt idx="1119">
                  <c:v>0.24625787945420421</c:v>
                </c:pt>
                <c:pt idx="1120">
                  <c:v>0.24624140516713713</c:v>
                </c:pt>
                <c:pt idx="1121">
                  <c:v>0.24622493109784194</c:v>
                </c:pt>
                <c:pt idx="1122">
                  <c:v>0.24620845724631787</c:v>
                </c:pt>
                <c:pt idx="1123">
                  <c:v>0.2461920262898063</c:v>
                </c:pt>
                <c:pt idx="1124">
                  <c:v>0.2461755955499334</c:v>
                </c:pt>
                <c:pt idx="1125">
                  <c:v>0.24615916502669591</c:v>
                </c:pt>
                <c:pt idx="1126">
                  <c:v>0.24614273472009157</c:v>
                </c:pt>
                <c:pt idx="1127">
                  <c:v>0.24612626195512124</c:v>
                </c:pt>
                <c:pt idx="1128">
                  <c:v>0.24610985324885337</c:v>
                </c:pt>
                <c:pt idx="1129">
                  <c:v>0.24609344475865191</c:v>
                </c:pt>
                <c:pt idx="1130">
                  <c:v>0.24607703648451351</c:v>
                </c:pt>
                <c:pt idx="1131">
                  <c:v>0.246060628426436</c:v>
                </c:pt>
                <c:pt idx="1132">
                  <c:v>0.24604422058441597</c:v>
                </c:pt>
                <c:pt idx="1133">
                  <c:v>0.24602781295844942</c:v>
                </c:pt>
                <c:pt idx="1134">
                  <c:v>0.24601140554853629</c:v>
                </c:pt>
                <c:pt idx="1135">
                  <c:v>0.24599499835467153</c:v>
                </c:pt>
                <c:pt idx="1136">
                  <c:v>0.24597859137685241</c:v>
                </c:pt>
                <c:pt idx="1137">
                  <c:v>0.24596224878982312</c:v>
                </c:pt>
                <c:pt idx="1138">
                  <c:v>0.24594590641714642</c:v>
                </c:pt>
                <c:pt idx="1139">
                  <c:v>0.24592956425881968</c:v>
                </c:pt>
                <c:pt idx="1140">
                  <c:v>0.24591330765025163</c:v>
                </c:pt>
                <c:pt idx="1141">
                  <c:v>0.24589700858664604</c:v>
                </c:pt>
                <c:pt idx="1142">
                  <c:v>0.24588073089889384</c:v>
                </c:pt>
                <c:pt idx="1143">
                  <c:v>0.24586453875588243</c:v>
                </c:pt>
                <c:pt idx="1144">
                  <c:v>0.24584838948880069</c:v>
                </c:pt>
                <c:pt idx="1145">
                  <c:v>0.24583224043104929</c:v>
                </c:pt>
                <c:pt idx="1146">
                  <c:v>0.2458160915826276</c:v>
                </c:pt>
                <c:pt idx="1147">
                  <c:v>0.24579998560736188</c:v>
                </c:pt>
                <c:pt idx="1148">
                  <c:v>0.24578387984031341</c:v>
                </c:pt>
                <c:pt idx="1149">
                  <c:v>0.24576777428148291</c:v>
                </c:pt>
                <c:pt idx="1150">
                  <c:v>0.24575171159304343</c:v>
                </c:pt>
                <c:pt idx="1151">
                  <c:v>0.24573564911171394</c:v>
                </c:pt>
                <c:pt idx="1152">
                  <c:v>0.24571958683749187</c:v>
                </c:pt>
                <c:pt idx="1153">
                  <c:v>0.24570352477037091</c:v>
                </c:pt>
                <c:pt idx="1154">
                  <c:v>0.24568750557033386</c:v>
                </c:pt>
                <c:pt idx="1155">
                  <c:v>0.24567148657629695</c:v>
                </c:pt>
                <c:pt idx="1156">
                  <c:v>0.24565539100226777</c:v>
                </c:pt>
                <c:pt idx="1157">
                  <c:v>0.24563937242120926</c:v>
                </c:pt>
                <c:pt idx="1158">
                  <c:v>0.24562326873057727</c:v>
                </c:pt>
                <c:pt idx="1159">
                  <c:v>0.24560716524813508</c:v>
                </c:pt>
                <c:pt idx="1160">
                  <c:v>0.2455910619738797</c:v>
                </c:pt>
                <c:pt idx="1161">
                  <c:v>0.2455750442200644</c:v>
                </c:pt>
                <c:pt idx="1162">
                  <c:v>0.24555906932781446</c:v>
                </c:pt>
                <c:pt idx="1163">
                  <c:v>0.24554309464044832</c:v>
                </c:pt>
                <c:pt idx="1164">
                  <c:v>0.24552712015796177</c:v>
                </c:pt>
                <c:pt idx="1165">
                  <c:v>0.24551114588035319</c:v>
                </c:pt>
                <c:pt idx="1166">
                  <c:v>0.24549517180761926</c:v>
                </c:pt>
                <c:pt idx="1167">
                  <c:v>0.24547919793975748</c:v>
                </c:pt>
                <c:pt idx="1168">
                  <c:v>0.24546326692907094</c:v>
                </c:pt>
                <c:pt idx="1169">
                  <c:v>0.24544741084804844</c:v>
                </c:pt>
                <c:pt idx="1170">
                  <c:v>0.24543155496888902</c:v>
                </c:pt>
                <c:pt idx="1171">
                  <c:v>0.24541569929159346</c:v>
                </c:pt>
                <c:pt idx="1172">
                  <c:v>0.24539984381615704</c:v>
                </c:pt>
                <c:pt idx="1173">
                  <c:v>0.24538398854257781</c:v>
                </c:pt>
                <c:pt idx="1174">
                  <c:v>0.24536813347085329</c:v>
                </c:pt>
                <c:pt idx="1175">
                  <c:v>0.24535227860098008</c:v>
                </c:pt>
                <c:pt idx="1176">
                  <c:v>0.24533642393295696</c:v>
                </c:pt>
                <c:pt idx="1177">
                  <c:v>0.24532056946678082</c:v>
                </c:pt>
                <c:pt idx="1178">
                  <c:v>0.24530472577887519</c:v>
                </c:pt>
                <c:pt idx="1179">
                  <c:v>0.24528888229254264</c:v>
                </c:pt>
                <c:pt idx="1180">
                  <c:v>0.24527303900777941</c:v>
                </c:pt>
                <c:pt idx="1181">
                  <c:v>0.2452571959245835</c:v>
                </c:pt>
                <c:pt idx="1182">
                  <c:v>0.24524135304295352</c:v>
                </c:pt>
                <c:pt idx="1183">
                  <c:v>0.2452255103628842</c:v>
                </c:pt>
                <c:pt idx="1184">
                  <c:v>0.24520966788437598</c:v>
                </c:pt>
                <c:pt idx="1185">
                  <c:v>0.24519382560742431</c:v>
                </c:pt>
                <c:pt idx="1186">
                  <c:v>0.24517794088948924</c:v>
                </c:pt>
                <c:pt idx="1187">
                  <c:v>0.24516205637419344</c:v>
                </c:pt>
                <c:pt idx="1188">
                  <c:v>0.24514617206153341</c:v>
                </c:pt>
                <c:pt idx="1189">
                  <c:v>0.24513011738791271</c:v>
                </c:pt>
                <c:pt idx="1190">
                  <c:v>0.24511427612304848</c:v>
                </c:pt>
                <c:pt idx="1191">
                  <c:v>0.24509847769954241</c:v>
                </c:pt>
                <c:pt idx="1192">
                  <c:v>0.24508267947649262</c:v>
                </c:pt>
                <c:pt idx="1193">
                  <c:v>0.24506688145389532</c:v>
                </c:pt>
                <c:pt idx="1194">
                  <c:v>0.24505108363174771</c:v>
                </c:pt>
                <c:pt idx="1195">
                  <c:v>0.24503528601004945</c:v>
                </c:pt>
                <c:pt idx="1196">
                  <c:v>0.24501948858879677</c:v>
                </c:pt>
                <c:pt idx="1197">
                  <c:v>0.24500364873141539</c:v>
                </c:pt>
                <c:pt idx="1198">
                  <c:v>0.24498780907555795</c:v>
                </c:pt>
                <c:pt idx="1199">
                  <c:v>0.24497196962122275</c:v>
                </c:pt>
                <c:pt idx="1200">
                  <c:v>0.24495613036840619</c:v>
                </c:pt>
                <c:pt idx="1201">
                  <c:v>0.24494029131710576</c:v>
                </c:pt>
                <c:pt idx="1202">
                  <c:v>0.24492445246731837</c:v>
                </c:pt>
                <c:pt idx="1203">
                  <c:v>0.24490861381904144</c:v>
                </c:pt>
                <c:pt idx="1204">
                  <c:v>0.24489283096541048</c:v>
                </c:pt>
                <c:pt idx="1205">
                  <c:v>0.24487704831187274</c:v>
                </c:pt>
                <c:pt idx="1206">
                  <c:v>0.24486118059504425</c:v>
                </c:pt>
                <c:pt idx="1207">
                  <c:v>0.24484531308047136</c:v>
                </c:pt>
                <c:pt idx="1208">
                  <c:v>0.24482944576815124</c:v>
                </c:pt>
                <c:pt idx="1209">
                  <c:v>0.24481357865808337</c:v>
                </c:pt>
                <c:pt idx="1210">
                  <c:v>0.24479771175026518</c:v>
                </c:pt>
                <c:pt idx="1211">
                  <c:v>0.24478184504469191</c:v>
                </c:pt>
                <c:pt idx="1212">
                  <c:v>0.24476606379822574</c:v>
                </c:pt>
                <c:pt idx="1213">
                  <c:v>0.24475028275183291</c:v>
                </c:pt>
                <c:pt idx="1214">
                  <c:v>0.24473450190550983</c:v>
                </c:pt>
                <c:pt idx="1215">
                  <c:v>0.24471872125925589</c:v>
                </c:pt>
                <c:pt idx="1216">
                  <c:v>0.24470294081306845</c:v>
                </c:pt>
                <c:pt idx="1217">
                  <c:v>0.24468720319267734</c:v>
                </c:pt>
                <c:pt idx="1218">
                  <c:v>0.24467142314607226</c:v>
                </c:pt>
                <c:pt idx="1219">
                  <c:v>0.24465568592418019</c:v>
                </c:pt>
                <c:pt idx="1220">
                  <c:v>0.244639948901265</c:v>
                </c:pt>
                <c:pt idx="1221">
                  <c:v>0.24462421207732352</c:v>
                </c:pt>
                <c:pt idx="1222">
                  <c:v>0.24460847545235287</c:v>
                </c:pt>
                <c:pt idx="1223">
                  <c:v>0.24459273902635104</c:v>
                </c:pt>
                <c:pt idx="1224">
                  <c:v>0.24457700279931521</c:v>
                </c:pt>
                <c:pt idx="1225">
                  <c:v>0.24456126677124398</c:v>
                </c:pt>
                <c:pt idx="1226">
                  <c:v>0.24454553094213377</c:v>
                </c:pt>
                <c:pt idx="1227">
                  <c:v>0.24452979531198121</c:v>
                </c:pt>
                <c:pt idx="1228">
                  <c:v>0.24451405988078612</c:v>
                </c:pt>
                <c:pt idx="1229">
                  <c:v>0.24449832464854371</c:v>
                </c:pt>
                <c:pt idx="1230">
                  <c:v>0.24448258961525293</c:v>
                </c:pt>
                <c:pt idx="1231">
                  <c:v>0.24446681216272445</c:v>
                </c:pt>
                <c:pt idx="1232">
                  <c:v>0.24445103491021924</c:v>
                </c:pt>
                <c:pt idx="1233">
                  <c:v>0.24443525785773862</c:v>
                </c:pt>
                <c:pt idx="1234">
                  <c:v>0.24441948100527763</c:v>
                </c:pt>
                <c:pt idx="1235">
                  <c:v>0.24440368287435724</c:v>
                </c:pt>
                <c:pt idx="1236">
                  <c:v>0.24438788494399691</c:v>
                </c:pt>
                <c:pt idx="1237">
                  <c:v>0.24437208721419501</c:v>
                </c:pt>
                <c:pt idx="1238">
                  <c:v>0.24435628968494821</c:v>
                </c:pt>
                <c:pt idx="1239">
                  <c:v>0.24434049235625432</c:v>
                </c:pt>
                <c:pt idx="1240">
                  <c:v>0.24432469522810907</c:v>
                </c:pt>
                <c:pt idx="1241">
                  <c:v>0.24430889830051195</c:v>
                </c:pt>
                <c:pt idx="1242">
                  <c:v>0.2442931015734606</c:v>
                </c:pt>
                <c:pt idx="1243">
                  <c:v>0.24427730504694994</c:v>
                </c:pt>
                <c:pt idx="1244">
                  <c:v>0.24426150872097971</c:v>
                </c:pt>
                <c:pt idx="1245">
                  <c:v>0.24424566998493449</c:v>
                </c:pt>
                <c:pt idx="1246">
                  <c:v>0.24422978884044144</c:v>
                </c:pt>
                <c:pt idx="1247">
                  <c:v>0.24421390789864891</c:v>
                </c:pt>
                <c:pt idx="1248">
                  <c:v>0.24419809124346173</c:v>
                </c:pt>
                <c:pt idx="1249">
                  <c:v>0.24418227478933771</c:v>
                </c:pt>
                <c:pt idx="1250">
                  <c:v>0.24416645853627647</c:v>
                </c:pt>
                <c:pt idx="1251">
                  <c:v>0.2441506424842724</c:v>
                </c:pt>
                <c:pt idx="1252">
                  <c:v>0.24413482663332542</c:v>
                </c:pt>
                <c:pt idx="1253">
                  <c:v>0.24411908324367704</c:v>
                </c:pt>
                <c:pt idx="1254">
                  <c:v>0.24410343821687874</c:v>
                </c:pt>
                <c:pt idx="1255">
                  <c:v>0.24408783599203207</c:v>
                </c:pt>
                <c:pt idx="1256">
                  <c:v>0.24407223396285049</c:v>
                </c:pt>
                <c:pt idx="1257">
                  <c:v>0.24405663212933448</c:v>
                </c:pt>
                <c:pt idx="1258">
                  <c:v>0.24404103049148004</c:v>
                </c:pt>
                <c:pt idx="1259">
                  <c:v>0.24402542904928293</c:v>
                </c:pt>
                <c:pt idx="1260">
                  <c:v>0.24400985745411374</c:v>
                </c:pt>
                <c:pt idx="1261">
                  <c:v>0.24399428605385609</c:v>
                </c:pt>
                <c:pt idx="1262">
                  <c:v>0.24397871484850642</c:v>
                </c:pt>
                <c:pt idx="1263">
                  <c:v>0.24396314383806458</c:v>
                </c:pt>
                <c:pt idx="1264">
                  <c:v>0.24394757302252551</c:v>
                </c:pt>
                <c:pt idx="1265">
                  <c:v>0.24393200240188823</c:v>
                </c:pt>
                <c:pt idx="1266">
                  <c:v>0.2439164319761504</c:v>
                </c:pt>
                <c:pt idx="1267">
                  <c:v>0.24390086174530834</c:v>
                </c:pt>
                <c:pt idx="1268">
                  <c:v>0.24388529170936107</c:v>
                </c:pt>
                <c:pt idx="1269">
                  <c:v>0.24386967927056125</c:v>
                </c:pt>
                <c:pt idx="1270">
                  <c:v>0.2438540670277192</c:v>
                </c:pt>
                <c:pt idx="1271">
                  <c:v>0.24383845498083245</c:v>
                </c:pt>
                <c:pt idx="1272">
                  <c:v>0.24382284312989699</c:v>
                </c:pt>
                <c:pt idx="1273">
                  <c:v>0.24380723147491246</c:v>
                </c:pt>
                <c:pt idx="1274">
                  <c:v>0.24379157742080684</c:v>
                </c:pt>
                <c:pt idx="1275">
                  <c:v>0.24377592356371736</c:v>
                </c:pt>
                <c:pt idx="1276">
                  <c:v>0.24376033396501137</c:v>
                </c:pt>
                <c:pt idx="1277">
                  <c:v>0.24374478715517225</c:v>
                </c:pt>
                <c:pt idx="1278">
                  <c:v>0.24372924053966533</c:v>
                </c:pt>
                <c:pt idx="1279">
                  <c:v>0.24371369411848867</c:v>
                </c:pt>
                <c:pt idx="1280">
                  <c:v>0.24369819048351093</c:v>
                </c:pt>
                <c:pt idx="1281">
                  <c:v>0.24368268704179591</c:v>
                </c:pt>
                <c:pt idx="1282">
                  <c:v>0.24366722638415284</c:v>
                </c:pt>
                <c:pt idx="1283">
                  <c:v>0.24365180850899271</c:v>
                </c:pt>
                <c:pt idx="1284">
                  <c:v>0.24363639082497024</c:v>
                </c:pt>
                <c:pt idx="1285">
                  <c:v>0.24362097333208088</c:v>
                </c:pt>
                <c:pt idx="1286">
                  <c:v>0.24360555603032474</c:v>
                </c:pt>
                <c:pt idx="1287">
                  <c:v>0.24359013891969841</c:v>
                </c:pt>
                <c:pt idx="1288">
                  <c:v>0.24357472200019958</c:v>
                </c:pt>
                <c:pt idx="1289">
                  <c:v>0.24355930527182676</c:v>
                </c:pt>
                <c:pt idx="1290">
                  <c:v>0.24354388873457591</c:v>
                </c:pt>
                <c:pt idx="1291">
                  <c:v>0.24352847238844544</c:v>
                </c:pt>
                <c:pt idx="1292">
                  <c:v>0.24351305623343344</c:v>
                </c:pt>
                <c:pt idx="1293">
                  <c:v>0.24349764026953721</c:v>
                </c:pt>
                <c:pt idx="1294">
                  <c:v>0.24348222449675441</c:v>
                </c:pt>
                <c:pt idx="1295">
                  <c:v>0.24346680891508199</c:v>
                </c:pt>
                <c:pt idx="1296">
                  <c:v>0.24345139352451894</c:v>
                </c:pt>
                <c:pt idx="1297">
                  <c:v>0.24343595686328268</c:v>
                </c:pt>
                <c:pt idx="1298">
                  <c:v>0.24342052039368167</c:v>
                </c:pt>
                <c:pt idx="1299">
                  <c:v>0.24340508411571601</c:v>
                </c:pt>
                <c:pt idx="1300">
                  <c:v>0.24338964802938071</c:v>
                </c:pt>
                <c:pt idx="1301">
                  <c:v>0.24337421213467536</c:v>
                </c:pt>
                <c:pt idx="1302">
                  <c:v>0.24335877643159676</c:v>
                </c:pt>
                <c:pt idx="1303">
                  <c:v>0.24334338349986787</c:v>
                </c:pt>
                <c:pt idx="1304">
                  <c:v>0.2433279907587034</c:v>
                </c:pt>
                <c:pt idx="1305">
                  <c:v>0.24331264078677722</c:v>
                </c:pt>
                <c:pt idx="1306">
                  <c:v>0.24329729100435954</c:v>
                </c:pt>
                <c:pt idx="1307">
                  <c:v>0.24328194141144852</c:v>
                </c:pt>
                <c:pt idx="1308">
                  <c:v>0.24326659200804079</c:v>
                </c:pt>
                <c:pt idx="1309">
                  <c:v>0.24325124279413626</c:v>
                </c:pt>
                <c:pt idx="1310">
                  <c:v>0.24323589376973051</c:v>
                </c:pt>
                <c:pt idx="1311">
                  <c:v>0.24322054493482126</c:v>
                </c:pt>
                <c:pt idx="1312">
                  <c:v>0.24320519628940818</c:v>
                </c:pt>
                <c:pt idx="1313">
                  <c:v>0.24318984783348621</c:v>
                </c:pt>
                <c:pt idx="1314">
                  <c:v>0.24317449956705534</c:v>
                </c:pt>
                <c:pt idx="1315">
                  <c:v>0.24315915149011141</c:v>
                </c:pt>
                <c:pt idx="1316">
                  <c:v>0.2431438036026532</c:v>
                </c:pt>
                <c:pt idx="1317">
                  <c:v>0.24312845590467819</c:v>
                </c:pt>
                <c:pt idx="1318">
                  <c:v>0.24311310839618394</c:v>
                </c:pt>
                <c:pt idx="1319">
                  <c:v>0.24309776107716888</c:v>
                </c:pt>
                <c:pt idx="1320">
                  <c:v>0.24308241394762892</c:v>
                </c:pt>
                <c:pt idx="1321">
                  <c:v>0.24306706700756303</c:v>
                </c:pt>
                <c:pt idx="1322">
                  <c:v>0.24305172025696797</c:v>
                </c:pt>
                <c:pt idx="1323">
                  <c:v>0.24303637369584274</c:v>
                </c:pt>
                <c:pt idx="1324">
                  <c:v>0.24302102732418368</c:v>
                </c:pt>
                <c:pt idx="1325">
                  <c:v>0.24300568114198995</c:v>
                </c:pt>
                <c:pt idx="1326">
                  <c:v>0.24299033514925794</c:v>
                </c:pt>
                <c:pt idx="1327">
                  <c:v>0.24297498934598449</c:v>
                </c:pt>
                <c:pt idx="1328">
                  <c:v>0.24295964373217013</c:v>
                </c:pt>
                <c:pt idx="1329">
                  <c:v>0.24294423462898718</c:v>
                </c:pt>
                <c:pt idx="1330">
                  <c:v>0.24292882571683241</c:v>
                </c:pt>
                <c:pt idx="1331">
                  <c:v>0.24291343810794547</c:v>
                </c:pt>
                <c:pt idx="1332">
                  <c:v>0.24289809325403294</c:v>
                </c:pt>
                <c:pt idx="1333">
                  <c:v>0.24288283371747799</c:v>
                </c:pt>
                <c:pt idx="1334">
                  <c:v>0.24286757436826911</c:v>
                </c:pt>
                <c:pt idx="1335">
                  <c:v>0.24285231520640571</c:v>
                </c:pt>
                <c:pt idx="1336">
                  <c:v>0.2428370562318849</c:v>
                </c:pt>
                <c:pt idx="1337">
                  <c:v>0.24282184000657359</c:v>
                </c:pt>
                <c:pt idx="1338">
                  <c:v>0.24280664541847696</c:v>
                </c:pt>
                <c:pt idx="1339">
                  <c:v>0.24279147212632149</c:v>
                </c:pt>
                <c:pt idx="1340">
                  <c:v>0.24277629901941244</c:v>
                </c:pt>
                <c:pt idx="1341">
                  <c:v>0.24276112609775174</c:v>
                </c:pt>
                <c:pt idx="1342">
                  <c:v>0.24274595336133614</c:v>
                </c:pt>
                <c:pt idx="1343">
                  <c:v>0.24273078081016203</c:v>
                </c:pt>
                <c:pt idx="1344">
                  <c:v>0.24271560844422782</c:v>
                </c:pt>
                <c:pt idx="1345">
                  <c:v>0.24270043626353091</c:v>
                </c:pt>
                <c:pt idx="1346">
                  <c:v>0.24268526426807013</c:v>
                </c:pt>
                <c:pt idx="1347">
                  <c:v>0.24267009245784271</c:v>
                </c:pt>
                <c:pt idx="1348">
                  <c:v>0.2426549208328462</c:v>
                </c:pt>
                <c:pt idx="1349">
                  <c:v>0.24263974939307831</c:v>
                </c:pt>
                <c:pt idx="1350">
                  <c:v>0.24262457813853647</c:v>
                </c:pt>
                <c:pt idx="1351">
                  <c:v>0.24260940706921996</c:v>
                </c:pt>
                <c:pt idx="1352">
                  <c:v>0.24259423618512599</c:v>
                </c:pt>
                <c:pt idx="1353">
                  <c:v>0.24257906548624941</c:v>
                </c:pt>
                <c:pt idx="1354">
                  <c:v>0.24256389497259201</c:v>
                </c:pt>
                <c:pt idx="1355">
                  <c:v>0.2425487246441487</c:v>
                </c:pt>
                <c:pt idx="1356">
                  <c:v>0.2425335545009189</c:v>
                </c:pt>
                <c:pt idx="1357">
                  <c:v>0.24251838454290106</c:v>
                </c:pt>
                <c:pt idx="1358">
                  <c:v>0.24250321477008874</c:v>
                </c:pt>
                <c:pt idx="1359">
                  <c:v>0.24248804518248515</c:v>
                </c:pt>
                <c:pt idx="1360">
                  <c:v>0.24247287578008314</c:v>
                </c:pt>
                <c:pt idx="1361">
                  <c:v>0.24245770656288451</c:v>
                </c:pt>
                <c:pt idx="1362">
                  <c:v>0.24244253753088457</c:v>
                </c:pt>
                <c:pt idx="1363">
                  <c:v>0.24242736868408099</c:v>
                </c:pt>
                <c:pt idx="1364">
                  <c:v>0.2424122000224741</c:v>
                </c:pt>
                <c:pt idx="1365">
                  <c:v>0.24239703154605802</c:v>
                </c:pt>
                <c:pt idx="1366">
                  <c:v>0.24238186325483202</c:v>
                </c:pt>
                <c:pt idx="1367">
                  <c:v>0.2423666314995557</c:v>
                </c:pt>
                <c:pt idx="1368">
                  <c:v>0.24235139993102284</c:v>
                </c:pt>
                <c:pt idx="1369">
                  <c:v>0.24233616854923068</c:v>
                </c:pt>
                <c:pt idx="1370">
                  <c:v>0.2423209373541764</c:v>
                </c:pt>
                <c:pt idx="1371">
                  <c:v>0.24230570634585888</c:v>
                </c:pt>
                <c:pt idx="1372">
                  <c:v>0.24229053916961321</c:v>
                </c:pt>
                <c:pt idx="1373">
                  <c:v>0.24227560633612599</c:v>
                </c:pt>
                <c:pt idx="1374">
                  <c:v>0.24226067368213774</c:v>
                </c:pt>
                <c:pt idx="1375">
                  <c:v>0.24224574120764591</c:v>
                </c:pt>
                <c:pt idx="1376">
                  <c:v>0.24223080891264792</c:v>
                </c:pt>
                <c:pt idx="1377">
                  <c:v>0.24221587679714326</c:v>
                </c:pt>
                <c:pt idx="1378">
                  <c:v>0.24220096596127391</c:v>
                </c:pt>
                <c:pt idx="1379">
                  <c:v>0.24218605530438575</c:v>
                </c:pt>
                <c:pt idx="1380">
                  <c:v>0.24217114482647722</c:v>
                </c:pt>
                <c:pt idx="1381">
                  <c:v>0.24215623452754487</c:v>
                </c:pt>
                <c:pt idx="1382">
                  <c:v>0.24214132440758651</c:v>
                </c:pt>
                <c:pt idx="1383">
                  <c:v>0.24212641446660121</c:v>
                </c:pt>
                <c:pt idx="1384">
                  <c:v>0.24211150470458587</c:v>
                </c:pt>
                <c:pt idx="1385">
                  <c:v>0.24209659512153894</c:v>
                </c:pt>
                <c:pt idx="1386">
                  <c:v>0.24208168571745817</c:v>
                </c:pt>
                <c:pt idx="1387">
                  <c:v>0.24206677649234098</c:v>
                </c:pt>
                <c:pt idx="1388">
                  <c:v>0.2420518674461847</c:v>
                </c:pt>
                <c:pt idx="1389">
                  <c:v>0.24203695857898871</c:v>
                </c:pt>
                <c:pt idx="1390">
                  <c:v>0.24202204989074971</c:v>
                </c:pt>
                <c:pt idx="1391">
                  <c:v>0.24200714138146726</c:v>
                </c:pt>
                <c:pt idx="1392">
                  <c:v>0.24199225448800557</c:v>
                </c:pt>
                <c:pt idx="1393">
                  <c:v>0.24197738886933085</c:v>
                </c:pt>
                <c:pt idx="1394">
                  <c:v>0.2419625234285836</c:v>
                </c:pt>
                <c:pt idx="1395">
                  <c:v>0.24194765816576533</c:v>
                </c:pt>
                <c:pt idx="1396">
                  <c:v>0.24193279308087098</c:v>
                </c:pt>
                <c:pt idx="1397">
                  <c:v>0.24191792817389968</c:v>
                </c:pt>
                <c:pt idx="1398">
                  <c:v>0.24190306344484824</c:v>
                </c:pt>
                <c:pt idx="1399">
                  <c:v>0.24188819889371604</c:v>
                </c:pt>
                <c:pt idx="1400">
                  <c:v>0.24187333452050044</c:v>
                </c:pt>
                <c:pt idx="1401">
                  <c:v>0.24185851285409071</c:v>
                </c:pt>
                <c:pt idx="1402">
                  <c:v>0.2418437338929651</c:v>
                </c:pt>
                <c:pt idx="1403">
                  <c:v>0.24182895510771721</c:v>
                </c:pt>
                <c:pt idx="1404">
                  <c:v>0.24181417649834774</c:v>
                </c:pt>
                <c:pt idx="1405">
                  <c:v>0.24179939806485448</c:v>
                </c:pt>
                <c:pt idx="1406">
                  <c:v>0.24178461980723387</c:v>
                </c:pt>
                <c:pt idx="1407">
                  <c:v>0.24176986315851701</c:v>
                </c:pt>
                <c:pt idx="1408">
                  <c:v>0.24175514921051611</c:v>
                </c:pt>
                <c:pt idx="1409">
                  <c:v>0.24174047796171841</c:v>
                </c:pt>
                <c:pt idx="1410">
                  <c:v>0.24172582797834008</c:v>
                </c:pt>
                <c:pt idx="1411">
                  <c:v>0.24171117816780224</c:v>
                </c:pt>
                <c:pt idx="1412">
                  <c:v>0.24169652853010049</c:v>
                </c:pt>
                <c:pt idx="1413">
                  <c:v>0.24168187906523508</c:v>
                </c:pt>
                <c:pt idx="1414">
                  <c:v>0.24166722977320321</c:v>
                </c:pt>
                <c:pt idx="1415">
                  <c:v>0.24165258065400286</c:v>
                </c:pt>
                <c:pt idx="1416">
                  <c:v>0.24163793170763259</c:v>
                </c:pt>
                <c:pt idx="1417">
                  <c:v>0.24162328293408875</c:v>
                </c:pt>
                <c:pt idx="1418">
                  <c:v>0.24160863433337076</c:v>
                </c:pt>
                <c:pt idx="1419">
                  <c:v>0.24159398590547676</c:v>
                </c:pt>
                <c:pt idx="1420">
                  <c:v>0.24157933765040338</c:v>
                </c:pt>
                <c:pt idx="1421">
                  <c:v>0.24156468956814894</c:v>
                </c:pt>
                <c:pt idx="1422">
                  <c:v>0.24155004165871197</c:v>
                </c:pt>
                <c:pt idx="1423">
                  <c:v>0.24153539392209131</c:v>
                </c:pt>
                <c:pt idx="1424">
                  <c:v>0.2415207463582818</c:v>
                </c:pt>
                <c:pt idx="1425">
                  <c:v>0.24150609896728495</c:v>
                </c:pt>
                <c:pt idx="1426">
                  <c:v>0.24149145174909697</c:v>
                </c:pt>
                <c:pt idx="1427">
                  <c:v>0.2414768047037148</c:v>
                </c:pt>
                <c:pt idx="1428">
                  <c:v>0.24146215783113964</c:v>
                </c:pt>
                <c:pt idx="1429">
                  <c:v>0.24144751113136645</c:v>
                </c:pt>
                <c:pt idx="1430">
                  <c:v>0.24143286460439362</c:v>
                </c:pt>
                <c:pt idx="1431">
                  <c:v>0.24141821825022017</c:v>
                </c:pt>
                <c:pt idx="1432">
                  <c:v>0.241403572068843</c:v>
                </c:pt>
                <c:pt idx="1433">
                  <c:v>0.24138892606026141</c:v>
                </c:pt>
                <c:pt idx="1434">
                  <c:v>0.24137430165068019</c:v>
                </c:pt>
                <c:pt idx="1435">
                  <c:v>0.2413596774133846</c:v>
                </c:pt>
                <c:pt idx="1436">
                  <c:v>0.24134505334837303</c:v>
                </c:pt>
                <c:pt idx="1437">
                  <c:v>0.24133042945564198</c:v>
                </c:pt>
                <c:pt idx="1438">
                  <c:v>0.24131580573519157</c:v>
                </c:pt>
                <c:pt idx="1439">
                  <c:v>0.24130118218701799</c:v>
                </c:pt>
                <c:pt idx="1440">
                  <c:v>0.24128655881111921</c:v>
                </c:pt>
                <c:pt idx="1441">
                  <c:v>0.24127193560749494</c:v>
                </c:pt>
                <c:pt idx="1442">
                  <c:v>0.24125731257614144</c:v>
                </c:pt>
                <c:pt idx="1443">
                  <c:v>0.24124268971705687</c:v>
                </c:pt>
                <c:pt idx="1444">
                  <c:v>0.24122806703023941</c:v>
                </c:pt>
                <c:pt idx="1445">
                  <c:v>0.24121344451568827</c:v>
                </c:pt>
                <c:pt idx="1446">
                  <c:v>0.24119882217339894</c:v>
                </c:pt>
                <c:pt idx="1447">
                  <c:v>0.24118420000337149</c:v>
                </c:pt>
                <c:pt idx="1448">
                  <c:v>0.24116957800560335</c:v>
                </c:pt>
                <c:pt idx="1449">
                  <c:v>0.24115495618009244</c:v>
                </c:pt>
                <c:pt idx="1450">
                  <c:v>0.24114033452683731</c:v>
                </c:pt>
                <c:pt idx="1451">
                  <c:v>0.2411257130458333</c:v>
                </c:pt>
                <c:pt idx="1452">
                  <c:v>0.24111109173708192</c:v>
                </c:pt>
                <c:pt idx="1453">
                  <c:v>0.24109647060057848</c:v>
                </c:pt>
                <c:pt idx="1454">
                  <c:v>0.24108184963632306</c:v>
                </c:pt>
                <c:pt idx="1455">
                  <c:v>0.24106722884431195</c:v>
                </c:pt>
                <c:pt idx="1456">
                  <c:v>0.24105260822454294</c:v>
                </c:pt>
                <c:pt idx="1457">
                  <c:v>0.24103798777701707</c:v>
                </c:pt>
                <c:pt idx="1458">
                  <c:v>0.24102338348184169</c:v>
                </c:pt>
                <c:pt idx="1459">
                  <c:v>0.24100882185832845</c:v>
                </c:pt>
                <c:pt idx="1460">
                  <c:v>0.24099426040567529</c:v>
                </c:pt>
                <c:pt idx="1461">
                  <c:v>0.24097969912387929</c:v>
                </c:pt>
                <c:pt idx="1462">
                  <c:v>0.24096518051124949</c:v>
                </c:pt>
                <c:pt idx="1463">
                  <c:v>0.24095070456629047</c:v>
                </c:pt>
                <c:pt idx="1464">
                  <c:v>0.24093622879019502</c:v>
                </c:pt>
                <c:pt idx="1465">
                  <c:v>0.24092175318295991</c:v>
                </c:pt>
                <c:pt idx="1466">
                  <c:v>0.24090727774458376</c:v>
                </c:pt>
                <c:pt idx="1467">
                  <c:v>0.2408928024750655</c:v>
                </c:pt>
                <c:pt idx="1468">
                  <c:v>0.24087832737440129</c:v>
                </c:pt>
                <c:pt idx="1469">
                  <c:v>0.24086385244259112</c:v>
                </c:pt>
                <c:pt idx="1470">
                  <c:v>0.24084937767963099</c:v>
                </c:pt>
                <c:pt idx="1471">
                  <c:v>0.24083490308552091</c:v>
                </c:pt>
                <c:pt idx="1472">
                  <c:v>0.24082042866025732</c:v>
                </c:pt>
                <c:pt idx="1473">
                  <c:v>0.24080595440383923</c:v>
                </c:pt>
                <c:pt idx="1474">
                  <c:v>0.24079148031626549</c:v>
                </c:pt>
                <c:pt idx="1475">
                  <c:v>0.24077700639753091</c:v>
                </c:pt>
                <c:pt idx="1476">
                  <c:v>0.24076255372335686</c:v>
                </c:pt>
                <c:pt idx="1477">
                  <c:v>0.24074810665636276</c:v>
                </c:pt>
                <c:pt idx="1478">
                  <c:v>0.24073365975758376</c:v>
                </c:pt>
                <c:pt idx="1479">
                  <c:v>0.24071921302702234</c:v>
                </c:pt>
                <c:pt idx="1480">
                  <c:v>0.2407047664646722</c:v>
                </c:pt>
                <c:pt idx="1481">
                  <c:v>0.24069032007053459</c:v>
                </c:pt>
                <c:pt idx="1482">
                  <c:v>0.24067587384460637</c:v>
                </c:pt>
                <c:pt idx="1483">
                  <c:v>0.24066142778688571</c:v>
                </c:pt>
                <c:pt idx="1484">
                  <c:v>0.24064698189737194</c:v>
                </c:pt>
                <c:pt idx="1485">
                  <c:v>0.24063253617605906</c:v>
                </c:pt>
                <c:pt idx="1486">
                  <c:v>0.24061809062294973</c:v>
                </c:pt>
                <c:pt idx="1487">
                  <c:v>0.24060364523803887</c:v>
                </c:pt>
                <c:pt idx="1488">
                  <c:v>0.24058920002132725</c:v>
                </c:pt>
                <c:pt idx="1489">
                  <c:v>0.2405747549728097</c:v>
                </c:pt>
                <c:pt idx="1490">
                  <c:v>0.24056031009248746</c:v>
                </c:pt>
                <c:pt idx="1491">
                  <c:v>0.24054586538035574</c:v>
                </c:pt>
                <c:pt idx="1492">
                  <c:v>0.24053142083641518</c:v>
                </c:pt>
                <c:pt idx="1493">
                  <c:v>0.24051697646066167</c:v>
                </c:pt>
                <c:pt idx="1494">
                  <c:v>0.24050253225309404</c:v>
                </c:pt>
                <c:pt idx="1495">
                  <c:v>0.24048808821371084</c:v>
                </c:pt>
                <c:pt idx="1496">
                  <c:v>0.24047364434250973</c:v>
                </c:pt>
                <c:pt idx="1497">
                  <c:v>0.24045920063948928</c:v>
                </c:pt>
                <c:pt idx="1498">
                  <c:v>0.24044475710464641</c:v>
                </c:pt>
                <c:pt idx="1499">
                  <c:v>0.24043031373798002</c:v>
                </c:pt>
                <c:pt idx="1500">
                  <c:v>0.24041587053948743</c:v>
                </c:pt>
                <c:pt idx="1501">
                  <c:v>0.24040142750916729</c:v>
                </c:pt>
                <c:pt idx="1502">
                  <c:v>0.24038698464701691</c:v>
                </c:pt>
                <c:pt idx="1503">
                  <c:v>0.24037254195303515</c:v>
                </c:pt>
                <c:pt idx="1504">
                  <c:v>0.24035809942722103</c:v>
                </c:pt>
                <c:pt idx="1505">
                  <c:v>0.24034365706956939</c:v>
                </c:pt>
                <c:pt idx="1506">
                  <c:v>0.24032921488008124</c:v>
                </c:pt>
                <c:pt idx="1507">
                  <c:v>0.24031476742182079</c:v>
                </c:pt>
                <c:pt idx="1508">
                  <c:v>0.24030032013184491</c:v>
                </c:pt>
                <c:pt idx="1509">
                  <c:v>0.24028587301015247</c:v>
                </c:pt>
                <c:pt idx="1510">
                  <c:v>0.24027142605674134</c:v>
                </c:pt>
                <c:pt idx="1511">
                  <c:v>0.24025697927160961</c:v>
                </c:pt>
                <c:pt idx="1512">
                  <c:v>0.24024249018119367</c:v>
                </c:pt>
                <c:pt idx="1513">
                  <c:v>0.24022795878697739</c:v>
                </c:pt>
                <c:pt idx="1514">
                  <c:v>0.24021342756301994</c:v>
                </c:pt>
                <c:pt idx="1515">
                  <c:v>0.24019889650931894</c:v>
                </c:pt>
                <c:pt idx="1516">
                  <c:v>0.2401843656258722</c:v>
                </c:pt>
                <c:pt idx="1517">
                  <c:v>0.24016983491267774</c:v>
                </c:pt>
                <c:pt idx="1518">
                  <c:v>0.24015530436973331</c:v>
                </c:pt>
                <c:pt idx="1519">
                  <c:v>0.2401407739970372</c:v>
                </c:pt>
                <c:pt idx="1520">
                  <c:v>0.24012624379458725</c:v>
                </c:pt>
                <c:pt idx="1521">
                  <c:v>0.24011171376238191</c:v>
                </c:pt>
                <c:pt idx="1522">
                  <c:v>0.24009718390041862</c:v>
                </c:pt>
                <c:pt idx="1523">
                  <c:v>0.24008265420869468</c:v>
                </c:pt>
                <c:pt idx="1524">
                  <c:v>0.24006812468721023</c:v>
                </c:pt>
                <c:pt idx="1525">
                  <c:v>0.24005359533596091</c:v>
                </c:pt>
                <c:pt idx="1526">
                  <c:v>0.24003906615494641</c:v>
                </c:pt>
                <c:pt idx="1527">
                  <c:v>0.24002453714416391</c:v>
                </c:pt>
                <c:pt idx="1528">
                  <c:v>0.24001000830361163</c:v>
                </c:pt>
                <c:pt idx="1529">
                  <c:v>0.23999547963328771</c:v>
                </c:pt>
                <c:pt idx="1530">
                  <c:v>0.23998095113319076</c:v>
                </c:pt>
                <c:pt idx="1531">
                  <c:v>0.23996642280331726</c:v>
                </c:pt>
                <c:pt idx="1532">
                  <c:v>0.23995193710727644</c:v>
                </c:pt>
                <c:pt idx="1533">
                  <c:v>0.23993745158046265</c:v>
                </c:pt>
                <c:pt idx="1534">
                  <c:v>0.23992296622287124</c:v>
                </c:pt>
                <c:pt idx="1535">
                  <c:v>0.23990848103450499</c:v>
                </c:pt>
                <c:pt idx="1536">
                  <c:v>0.23989399601535791</c:v>
                </c:pt>
                <c:pt idx="1537">
                  <c:v>0.23987951116543041</c:v>
                </c:pt>
                <c:pt idx="1538">
                  <c:v>0.23986502648471952</c:v>
                </c:pt>
                <c:pt idx="1539">
                  <c:v>0.23985054197322353</c:v>
                </c:pt>
                <c:pt idx="1540">
                  <c:v>0.2398360576309404</c:v>
                </c:pt>
                <c:pt idx="1541">
                  <c:v>0.23982157345786814</c:v>
                </c:pt>
                <c:pt idx="1542">
                  <c:v>0.23980708945400525</c:v>
                </c:pt>
                <c:pt idx="1543">
                  <c:v>0.23979258965508221</c:v>
                </c:pt>
                <c:pt idx="1544">
                  <c:v>0.23977809002573774</c:v>
                </c:pt>
                <c:pt idx="1545">
                  <c:v>0.23976359056596996</c:v>
                </c:pt>
                <c:pt idx="1546">
                  <c:v>0.23974913373244208</c:v>
                </c:pt>
                <c:pt idx="1547">
                  <c:v>0.23973463461132294</c:v>
                </c:pt>
                <c:pt idx="1548">
                  <c:v>0.23972013565977379</c:v>
                </c:pt>
                <c:pt idx="1549">
                  <c:v>0.2397056368777947</c:v>
                </c:pt>
                <c:pt idx="1550">
                  <c:v>0.23969113826537991</c:v>
                </c:pt>
                <c:pt idx="1551">
                  <c:v>0.23967663982253029</c:v>
                </c:pt>
                <c:pt idx="1552">
                  <c:v>0.23966214154924359</c:v>
                </c:pt>
                <c:pt idx="1553">
                  <c:v>0.23964768589870741</c:v>
                </c:pt>
                <c:pt idx="1554">
                  <c:v>0.23963323041673892</c:v>
                </c:pt>
                <c:pt idx="1555">
                  <c:v>0.23961877510333429</c:v>
                </c:pt>
                <c:pt idx="1556">
                  <c:v>0.23960431995849296</c:v>
                </c:pt>
                <c:pt idx="1557">
                  <c:v>0.23958986498221271</c:v>
                </c:pt>
                <c:pt idx="1558">
                  <c:v>0.23957541017449197</c:v>
                </c:pt>
                <c:pt idx="1559">
                  <c:v>0.23956095553532747</c:v>
                </c:pt>
                <c:pt idx="1560">
                  <c:v>0.23954650106471709</c:v>
                </c:pt>
                <c:pt idx="1561">
                  <c:v>0.23953204676266127</c:v>
                </c:pt>
                <c:pt idx="1562">
                  <c:v>0.23951759262915484</c:v>
                </c:pt>
                <c:pt idx="1563">
                  <c:v>0.23950313866419895</c:v>
                </c:pt>
                <c:pt idx="1564">
                  <c:v>0.23948868486778976</c:v>
                </c:pt>
                <c:pt idx="1565">
                  <c:v>0.23947423123992528</c:v>
                </c:pt>
                <c:pt idx="1566">
                  <c:v>0.23945977778060359</c:v>
                </c:pt>
                <c:pt idx="1567">
                  <c:v>0.23944532448982475</c:v>
                </c:pt>
                <c:pt idx="1568">
                  <c:v>0.23943087136758323</c:v>
                </c:pt>
                <c:pt idx="1569">
                  <c:v>0.23941641841388042</c:v>
                </c:pt>
                <c:pt idx="1570">
                  <c:v>0.23940196562871185</c:v>
                </c:pt>
                <c:pt idx="1571">
                  <c:v>0.23938747056779647</c:v>
                </c:pt>
                <c:pt idx="1572">
                  <c:v>0.23937297567640226</c:v>
                </c:pt>
                <c:pt idx="1573">
                  <c:v>0.23935848095452991</c:v>
                </c:pt>
                <c:pt idx="1574">
                  <c:v>0.23934398640217644</c:v>
                </c:pt>
                <c:pt idx="1575">
                  <c:v>0.23932949201933906</c:v>
                </c:pt>
                <c:pt idx="1576">
                  <c:v>0.23931499780601662</c:v>
                </c:pt>
                <c:pt idx="1577">
                  <c:v>0.23930050376220646</c:v>
                </c:pt>
                <c:pt idx="1578">
                  <c:v>0.23928600988790846</c:v>
                </c:pt>
                <c:pt idx="1579">
                  <c:v>0.23927151618311782</c:v>
                </c:pt>
                <c:pt idx="1580">
                  <c:v>0.23925702264783491</c:v>
                </c:pt>
                <c:pt idx="1581">
                  <c:v>0.23924252928205658</c:v>
                </c:pt>
                <c:pt idx="1582">
                  <c:v>0.23922803608578141</c:v>
                </c:pt>
                <c:pt idx="1583">
                  <c:v>0.23921354305900699</c:v>
                </c:pt>
                <c:pt idx="1584">
                  <c:v>0.23919905020173171</c:v>
                </c:pt>
                <c:pt idx="1585">
                  <c:v>0.23918455751395307</c:v>
                </c:pt>
                <c:pt idx="1586">
                  <c:v>0.23917006499566962</c:v>
                </c:pt>
                <c:pt idx="1587">
                  <c:v>0.23915557264687887</c:v>
                </c:pt>
                <c:pt idx="1588">
                  <c:v>0.23914108046758009</c:v>
                </c:pt>
                <c:pt idx="1589">
                  <c:v>0.23912658845776921</c:v>
                </c:pt>
                <c:pt idx="1590">
                  <c:v>0.23911209661744617</c:v>
                </c:pt>
                <c:pt idx="1591">
                  <c:v>0.23909764738096242</c:v>
                </c:pt>
                <c:pt idx="1592">
                  <c:v>0.23908319831297054</c:v>
                </c:pt>
                <c:pt idx="1593">
                  <c:v>0.23906874941346878</c:v>
                </c:pt>
                <c:pt idx="1594">
                  <c:v>0.23905430068245517</c:v>
                </c:pt>
                <c:pt idx="1595">
                  <c:v>0.2390398629826154</c:v>
                </c:pt>
                <c:pt idx="1596">
                  <c:v>0.23902542545100741</c:v>
                </c:pt>
                <c:pt idx="1597">
                  <c:v>0.23901098808762852</c:v>
                </c:pt>
                <c:pt idx="1598">
                  <c:v>0.23899655089247632</c:v>
                </c:pt>
                <c:pt idx="1599">
                  <c:v>0.23898211386554771</c:v>
                </c:pt>
                <c:pt idx="1600">
                  <c:v>0.23896767700684321</c:v>
                </c:pt>
                <c:pt idx="1601">
                  <c:v>0.23895324031636081</c:v>
                </c:pt>
                <c:pt idx="1602">
                  <c:v>0.23893880379409638</c:v>
                </c:pt>
                <c:pt idx="1603">
                  <c:v>0.23892436744004891</c:v>
                </c:pt>
                <c:pt idx="1604">
                  <c:v>0.23890988882629155</c:v>
                </c:pt>
                <c:pt idx="1605">
                  <c:v>0.23889539952031419</c:v>
                </c:pt>
                <c:pt idx="1606">
                  <c:v>0.23888091038379211</c:v>
                </c:pt>
                <c:pt idx="1607">
                  <c:v>0.23886642141672482</c:v>
                </c:pt>
                <c:pt idx="1608">
                  <c:v>0.23885193261910789</c:v>
                </c:pt>
                <c:pt idx="1609">
                  <c:v>0.238837571267285</c:v>
                </c:pt>
                <c:pt idx="1610">
                  <c:v>0.23882321008194571</c:v>
                </c:pt>
                <c:pt idx="1611">
                  <c:v>0.23880884906308797</c:v>
                </c:pt>
                <c:pt idx="1612">
                  <c:v>0.23879453063468836</c:v>
                </c:pt>
                <c:pt idx="1613">
                  <c:v>0.2387802123717844</c:v>
                </c:pt>
                <c:pt idx="1614">
                  <c:v>0.2387658942743745</c:v>
                </c:pt>
                <c:pt idx="1615">
                  <c:v>0.23875157634245547</c:v>
                </c:pt>
                <c:pt idx="1616">
                  <c:v>0.23873730099804671</c:v>
                </c:pt>
                <c:pt idx="1617">
                  <c:v>0.23872304719859941</c:v>
                </c:pt>
                <c:pt idx="1618">
                  <c:v>0.23870883598421391</c:v>
                </c:pt>
                <c:pt idx="1619">
                  <c:v>0.23869462493286608</c:v>
                </c:pt>
                <c:pt idx="1620">
                  <c:v>0.23868041404455417</c:v>
                </c:pt>
                <c:pt idx="1621">
                  <c:v>0.2386662033192764</c:v>
                </c:pt>
                <c:pt idx="1622">
                  <c:v>0.23865199275703103</c:v>
                </c:pt>
                <c:pt idx="1623">
                  <c:v>0.23863782477643244</c:v>
                </c:pt>
                <c:pt idx="1624">
                  <c:v>0.2386236569578902</c:v>
                </c:pt>
                <c:pt idx="1625">
                  <c:v>0.23860953171905219</c:v>
                </c:pt>
                <c:pt idx="1626">
                  <c:v>0.23859542768021391</c:v>
                </c:pt>
                <c:pt idx="1627">
                  <c:v>0.23858132380197791</c:v>
                </c:pt>
                <c:pt idx="1628">
                  <c:v>0.23856722008434322</c:v>
                </c:pt>
                <c:pt idx="1629">
                  <c:v>0.23855311652730712</c:v>
                </c:pt>
                <c:pt idx="1630">
                  <c:v>0.23853901313086792</c:v>
                </c:pt>
                <c:pt idx="1631">
                  <c:v>0.23852490989502406</c:v>
                </c:pt>
                <c:pt idx="1632">
                  <c:v>0.23851080681977321</c:v>
                </c:pt>
                <c:pt idx="1633">
                  <c:v>0.23849670390511446</c:v>
                </c:pt>
                <c:pt idx="1634">
                  <c:v>0.23848260115104591</c:v>
                </c:pt>
                <c:pt idx="1635">
                  <c:v>0.23846849855756588</c:v>
                </c:pt>
                <c:pt idx="1636">
                  <c:v>0.23845439612467029</c:v>
                </c:pt>
                <c:pt idx="1637">
                  <c:v>0.2384402938523606</c:v>
                </c:pt>
                <c:pt idx="1638">
                  <c:v>0.23842619174063201</c:v>
                </c:pt>
                <c:pt idx="1639">
                  <c:v>0.23841208978948508</c:v>
                </c:pt>
                <c:pt idx="1640">
                  <c:v>0.23839805178417162</c:v>
                </c:pt>
                <c:pt idx="1641">
                  <c:v>0.23838401393798558</c:v>
                </c:pt>
                <c:pt idx="1642">
                  <c:v>0.23836997625092593</c:v>
                </c:pt>
                <c:pt idx="1643">
                  <c:v>0.23835593872299107</c:v>
                </c:pt>
                <c:pt idx="1644">
                  <c:v>0.23834190135417699</c:v>
                </c:pt>
                <c:pt idx="1645">
                  <c:v>0.2383278641444842</c:v>
                </c:pt>
                <c:pt idx="1646">
                  <c:v>0.23831386950143901</c:v>
                </c:pt>
                <c:pt idx="1647">
                  <c:v>0.23829989605044796</c:v>
                </c:pt>
                <c:pt idx="1648">
                  <c:v>0.23828594413004944</c:v>
                </c:pt>
                <c:pt idx="1649">
                  <c:v>0.23827199236684771</c:v>
                </c:pt>
                <c:pt idx="1650">
                  <c:v>0.23825804076084112</c:v>
                </c:pt>
                <c:pt idx="1651">
                  <c:v>0.2382440893120272</c:v>
                </c:pt>
                <c:pt idx="1652">
                  <c:v>0.23823013802040346</c:v>
                </c:pt>
                <c:pt idx="1653">
                  <c:v>0.23821622929015573</c:v>
                </c:pt>
                <c:pt idx="1654">
                  <c:v>0.23820234174838484</c:v>
                </c:pt>
                <c:pt idx="1655">
                  <c:v>0.23818845436237288</c:v>
                </c:pt>
                <c:pt idx="1656">
                  <c:v>0.23817456713211782</c:v>
                </c:pt>
                <c:pt idx="1657">
                  <c:v>0.23816068005761926</c:v>
                </c:pt>
                <c:pt idx="1658">
                  <c:v>0.23814679313887491</c:v>
                </c:pt>
                <c:pt idx="1659">
                  <c:v>0.23813299117856104</c:v>
                </c:pt>
                <c:pt idx="1660">
                  <c:v>0.23811918937210214</c:v>
                </c:pt>
                <c:pt idx="1661">
                  <c:v>0.23810538771949494</c:v>
                </c:pt>
                <c:pt idx="1662">
                  <c:v>0.23809158622073778</c:v>
                </c:pt>
                <c:pt idx="1663">
                  <c:v>0.23807778487583098</c:v>
                </c:pt>
                <c:pt idx="1664">
                  <c:v>0.23806398368477044</c:v>
                </c:pt>
                <c:pt idx="1665">
                  <c:v>0.23805018264755629</c:v>
                </c:pt>
                <c:pt idx="1666">
                  <c:v>0.23803638176418657</c:v>
                </c:pt>
                <c:pt idx="1667">
                  <c:v>0.23802262343222041</c:v>
                </c:pt>
                <c:pt idx="1668">
                  <c:v>0.2380089076502454</c:v>
                </c:pt>
                <c:pt idx="1669">
                  <c:v>0.23799519202022584</c:v>
                </c:pt>
                <c:pt idx="1670">
                  <c:v>0.23798147654215729</c:v>
                </c:pt>
                <c:pt idx="1671">
                  <c:v>0.23796776121603941</c:v>
                </c:pt>
                <c:pt idx="1672">
                  <c:v>0.23795404604187154</c:v>
                </c:pt>
                <c:pt idx="1673">
                  <c:v>0.2379403099918565</c:v>
                </c:pt>
                <c:pt idx="1674">
                  <c:v>0.23792659512181391</c:v>
                </c:pt>
                <c:pt idx="1675">
                  <c:v>0.23791288040371594</c:v>
                </c:pt>
                <c:pt idx="1676">
                  <c:v>0.23789920823089891</c:v>
                </c:pt>
                <c:pt idx="1677">
                  <c:v>0.23788553620908467</c:v>
                </c:pt>
                <c:pt idx="1678">
                  <c:v>0.23787186433827168</c:v>
                </c:pt>
                <c:pt idx="1679">
                  <c:v>0.2378581926184582</c:v>
                </c:pt>
                <c:pt idx="1680">
                  <c:v>0.23784452104964238</c:v>
                </c:pt>
                <c:pt idx="1681">
                  <c:v>0.23783084963182291</c:v>
                </c:pt>
                <c:pt idx="1682">
                  <c:v>0.23781717836499791</c:v>
                </c:pt>
                <c:pt idx="1683">
                  <c:v>0.23780357100382352</c:v>
                </c:pt>
                <c:pt idx="1684">
                  <c:v>0.23778996379223613</c:v>
                </c:pt>
                <c:pt idx="1685">
                  <c:v>0.23777635673023234</c:v>
                </c:pt>
                <c:pt idx="1686">
                  <c:v>0.23776274981781154</c:v>
                </c:pt>
                <c:pt idx="1687">
                  <c:v>0.23774914305497225</c:v>
                </c:pt>
                <c:pt idx="1688">
                  <c:v>0.23773562121719174</c:v>
                </c:pt>
                <c:pt idx="1689">
                  <c:v>0.23772214191441354</c:v>
                </c:pt>
                <c:pt idx="1690">
                  <c:v>0.23770868378229351</c:v>
                </c:pt>
                <c:pt idx="1691">
                  <c:v>0.2376952257965057</c:v>
                </c:pt>
                <c:pt idx="1692">
                  <c:v>0.23768176795705168</c:v>
                </c:pt>
                <c:pt idx="1693">
                  <c:v>0.23766831026392898</c:v>
                </c:pt>
                <c:pt idx="1694">
                  <c:v>0.23765485271713591</c:v>
                </c:pt>
                <c:pt idx="1695">
                  <c:v>0.23764148008571395</c:v>
                </c:pt>
                <c:pt idx="1696">
                  <c:v>0.2376281713444186</c:v>
                </c:pt>
                <c:pt idx="1697">
                  <c:v>0.23761490512985328</c:v>
                </c:pt>
                <c:pt idx="1698">
                  <c:v>0.23760163905748941</c:v>
                </c:pt>
                <c:pt idx="1699">
                  <c:v>0.23758837312732614</c:v>
                </c:pt>
                <c:pt idx="1700">
                  <c:v>0.23757514972161564</c:v>
                </c:pt>
                <c:pt idx="1701">
                  <c:v>0.23756192645719659</c:v>
                </c:pt>
                <c:pt idx="1702">
                  <c:v>0.23754874571541851</c:v>
                </c:pt>
                <c:pt idx="1703">
                  <c:v>0.23753556511402241</c:v>
                </c:pt>
                <c:pt idx="1704">
                  <c:v>0.23752238465300771</c:v>
                </c:pt>
                <c:pt idx="1705">
                  <c:v>0.23750920433237308</c:v>
                </c:pt>
                <c:pt idx="1706">
                  <c:v>0.23749602415211579</c:v>
                </c:pt>
                <c:pt idx="1707">
                  <c:v>0.23748284411223514</c:v>
                </c:pt>
                <c:pt idx="1708">
                  <c:v>0.23746966421272844</c:v>
                </c:pt>
                <c:pt idx="1709">
                  <c:v>0.23745648445359652</c:v>
                </c:pt>
                <c:pt idx="1710">
                  <c:v>0.23744330483483636</c:v>
                </c:pt>
                <c:pt idx="1711">
                  <c:v>0.23743016773373959</c:v>
                </c:pt>
                <c:pt idx="1712">
                  <c:v>0.23741703077211265</c:v>
                </c:pt>
                <c:pt idx="1713">
                  <c:v>0.23740389394994971</c:v>
                </c:pt>
                <c:pt idx="1714">
                  <c:v>0.23739071489130864</c:v>
                </c:pt>
                <c:pt idx="1715">
                  <c:v>0.23737753597303102</c:v>
                </c:pt>
                <c:pt idx="1716">
                  <c:v>0.23736439957015945</c:v>
                </c:pt>
                <c:pt idx="1717">
                  <c:v>0.23735126330674688</c:v>
                </c:pt>
                <c:pt idx="1718">
                  <c:v>0.23733812718279451</c:v>
                </c:pt>
                <c:pt idx="1719">
                  <c:v>0.23732499119829867</c:v>
                </c:pt>
                <c:pt idx="1720">
                  <c:v>0.23731185535325847</c:v>
                </c:pt>
                <c:pt idx="1721">
                  <c:v>0.23729871964767324</c:v>
                </c:pt>
                <c:pt idx="1722">
                  <c:v>0.23728564747057121</c:v>
                </c:pt>
                <c:pt idx="1723">
                  <c:v>0.23727257543157765</c:v>
                </c:pt>
                <c:pt idx="1724">
                  <c:v>0.23725950353069197</c:v>
                </c:pt>
                <c:pt idx="1725">
                  <c:v>0.23724643176791249</c:v>
                </c:pt>
                <c:pt idx="1726">
                  <c:v>0.23723336014323612</c:v>
                </c:pt>
                <c:pt idx="1727">
                  <c:v>0.23722028865666306</c:v>
                </c:pt>
                <c:pt idx="1728">
                  <c:v>0.23720717493853005</c:v>
                </c:pt>
                <c:pt idx="1729">
                  <c:v>0.23719410372860628</c:v>
                </c:pt>
                <c:pt idx="1730">
                  <c:v>0.23718099028801665</c:v>
                </c:pt>
                <c:pt idx="1731">
                  <c:v>0.23716787698642094</c:v>
                </c:pt>
                <c:pt idx="1732">
                  <c:v>0.23715480619168372</c:v>
                </c:pt>
                <c:pt idx="1733">
                  <c:v>0.23714173553504123</c:v>
                </c:pt>
                <c:pt idx="1734">
                  <c:v>0.23712866501649041</c:v>
                </c:pt>
                <c:pt idx="1735">
                  <c:v>0.23711559463603141</c:v>
                </c:pt>
                <c:pt idx="1736">
                  <c:v>0.23710256675974062</c:v>
                </c:pt>
                <c:pt idx="1737">
                  <c:v>0.2370895390206447</c:v>
                </c:pt>
                <c:pt idx="1738">
                  <c:v>0.23707651141874167</c:v>
                </c:pt>
                <c:pt idx="1739">
                  <c:v>0.23706348395403129</c:v>
                </c:pt>
                <c:pt idx="1740">
                  <c:v>0.2370504566265097</c:v>
                </c:pt>
                <c:pt idx="1741">
                  <c:v>0.23703742943617825</c:v>
                </c:pt>
                <c:pt idx="1742">
                  <c:v>0.23702440238303291</c:v>
                </c:pt>
                <c:pt idx="1743">
                  <c:v>0.23701137546707457</c:v>
                </c:pt>
                <c:pt idx="1744">
                  <c:v>0.23699834868830047</c:v>
                </c:pt>
                <c:pt idx="1745">
                  <c:v>0.23698532204670841</c:v>
                </c:pt>
                <c:pt idx="1746">
                  <c:v>0.23697233790391858</c:v>
                </c:pt>
                <c:pt idx="1747">
                  <c:v>0.23695935389741946</c:v>
                </c:pt>
                <c:pt idx="1748">
                  <c:v>0.23694637002720736</c:v>
                </c:pt>
                <c:pt idx="1749">
                  <c:v>0.23693338629328131</c:v>
                </c:pt>
                <c:pt idx="1750">
                  <c:v>0.23692040269564021</c:v>
                </c:pt>
                <c:pt idx="1751">
                  <c:v>0.23690741923428341</c:v>
                </c:pt>
                <c:pt idx="1752">
                  <c:v>0.23689439355025688</c:v>
                </c:pt>
                <c:pt idx="1753">
                  <c:v>0.23688136800340054</c:v>
                </c:pt>
                <c:pt idx="1754">
                  <c:v>0.23686834259371553</c:v>
                </c:pt>
                <c:pt idx="1755">
                  <c:v>0.23685531732119824</c:v>
                </c:pt>
                <c:pt idx="1756">
                  <c:v>0.23684229218584882</c:v>
                </c:pt>
                <c:pt idx="1757">
                  <c:v>0.23682926718766475</c:v>
                </c:pt>
                <c:pt idx="1758">
                  <c:v>0.23681624232664444</c:v>
                </c:pt>
                <c:pt idx="1759">
                  <c:v>0.23680321760278739</c:v>
                </c:pt>
                <c:pt idx="1760">
                  <c:v>0.23679019301609275</c:v>
                </c:pt>
                <c:pt idx="1761">
                  <c:v>0.23677716856655628</c:v>
                </c:pt>
                <c:pt idx="1762">
                  <c:v>0.23676414425417924</c:v>
                </c:pt>
                <c:pt idx="1763">
                  <c:v>0.23675112007895915</c:v>
                </c:pt>
                <c:pt idx="1764">
                  <c:v>0.23673809604089546</c:v>
                </c:pt>
                <c:pt idx="1765">
                  <c:v>0.2367250721399845</c:v>
                </c:pt>
                <c:pt idx="1766">
                  <c:v>0.23671204837622803</c:v>
                </c:pt>
                <c:pt idx="1767">
                  <c:v>0.23669902474962079</c:v>
                </c:pt>
                <c:pt idx="1768">
                  <c:v>0.2366860012601644</c:v>
                </c:pt>
                <c:pt idx="1769">
                  <c:v>0.23667297790785566</c:v>
                </c:pt>
                <c:pt idx="1770">
                  <c:v>0.23665995469269521</c:v>
                </c:pt>
                <c:pt idx="1771">
                  <c:v>0.23664693161467953</c:v>
                </c:pt>
                <c:pt idx="1772">
                  <c:v>0.23663390867380807</c:v>
                </c:pt>
                <c:pt idx="1773">
                  <c:v>0.23662088587007921</c:v>
                </c:pt>
                <c:pt idx="1774">
                  <c:v>0.23660786320349136</c:v>
                </c:pt>
                <c:pt idx="1775">
                  <c:v>0.23659484067404324</c:v>
                </c:pt>
                <c:pt idx="1776">
                  <c:v>0.23658181828173339</c:v>
                </c:pt>
                <c:pt idx="1777">
                  <c:v>0.23656879602656106</c:v>
                </c:pt>
                <c:pt idx="1778">
                  <c:v>0.23655577390852287</c:v>
                </c:pt>
                <c:pt idx="1779">
                  <c:v>0.23654270958071241</c:v>
                </c:pt>
                <c:pt idx="1780">
                  <c:v>0.23652964539092741</c:v>
                </c:pt>
                <c:pt idx="1781">
                  <c:v>0.23651658133916725</c:v>
                </c:pt>
                <c:pt idx="1782">
                  <c:v>0.23650351742542924</c:v>
                </c:pt>
                <c:pt idx="1783">
                  <c:v>0.23649045364971299</c:v>
                </c:pt>
                <c:pt idx="1784">
                  <c:v>0.23647739001201751</c:v>
                </c:pt>
                <c:pt idx="1785">
                  <c:v>0.23646432651234045</c:v>
                </c:pt>
                <c:pt idx="1786">
                  <c:v>0.23645126315067899</c:v>
                </c:pt>
                <c:pt idx="1787">
                  <c:v>0.23643819992703496</c:v>
                </c:pt>
                <c:pt idx="1788">
                  <c:v>0.23642513684140473</c:v>
                </c:pt>
                <c:pt idx="1789">
                  <c:v>0.23641207389378591</c:v>
                </c:pt>
                <c:pt idx="1790">
                  <c:v>0.23639901108417921</c:v>
                </c:pt>
                <c:pt idx="1791">
                  <c:v>0.23638599075412159</c:v>
                </c:pt>
                <c:pt idx="1792">
                  <c:v>0.2363729705611782</c:v>
                </c:pt>
                <c:pt idx="1793">
                  <c:v>0.23635995050534891</c:v>
                </c:pt>
                <c:pt idx="1794">
                  <c:v>0.23634693058663264</c:v>
                </c:pt>
                <c:pt idx="1795">
                  <c:v>0.23633391080502544</c:v>
                </c:pt>
                <c:pt idx="1796">
                  <c:v>0.2363208911605284</c:v>
                </c:pt>
                <c:pt idx="1797">
                  <c:v>0.23630787165313927</c:v>
                </c:pt>
                <c:pt idx="1798">
                  <c:v>0.23629485228285654</c:v>
                </c:pt>
                <c:pt idx="1799">
                  <c:v>0.23628179071170721</c:v>
                </c:pt>
                <c:pt idx="1800">
                  <c:v>0.23626872927855408</c:v>
                </c:pt>
                <c:pt idx="1801">
                  <c:v>0.2362557103204744</c:v>
                </c:pt>
                <c:pt idx="1802">
                  <c:v>0.23624269149949587</c:v>
                </c:pt>
                <c:pt idx="1803">
                  <c:v>0.23622967281561458</c:v>
                </c:pt>
                <c:pt idx="1804">
                  <c:v>0.23621665426883198</c:v>
                </c:pt>
                <c:pt idx="1805">
                  <c:v>0.23620363585914594</c:v>
                </c:pt>
                <c:pt idx="1806">
                  <c:v>0.2361906599214052</c:v>
                </c:pt>
                <c:pt idx="1807">
                  <c:v>0.23617766312200184</c:v>
                </c:pt>
                <c:pt idx="1808">
                  <c:v>0.23616466645924139</c:v>
                </c:pt>
                <c:pt idx="1809">
                  <c:v>0.23615166993312237</c:v>
                </c:pt>
                <c:pt idx="1810">
                  <c:v>0.23613867354364387</c:v>
                </c:pt>
                <c:pt idx="1811">
                  <c:v>0.2361256772908033</c:v>
                </c:pt>
                <c:pt idx="1812">
                  <c:v>0.23611268117460121</c:v>
                </c:pt>
                <c:pt idx="1813">
                  <c:v>0.23609968519503488</c:v>
                </c:pt>
                <c:pt idx="1814">
                  <c:v>0.23608673168339439</c:v>
                </c:pt>
                <c:pt idx="1815">
                  <c:v>0.23607377830749798</c:v>
                </c:pt>
                <c:pt idx="1816">
                  <c:v>0.23606082506734491</c:v>
                </c:pt>
                <c:pt idx="1817">
                  <c:v>0.23604787196293359</c:v>
                </c:pt>
                <c:pt idx="1818">
                  <c:v>0.23603491899426143</c:v>
                </c:pt>
                <c:pt idx="1819">
                  <c:v>0.23602196616132887</c:v>
                </c:pt>
                <c:pt idx="1820">
                  <c:v>0.23600901346413244</c:v>
                </c:pt>
                <c:pt idx="1821">
                  <c:v>0.23599606090267244</c:v>
                </c:pt>
                <c:pt idx="1822">
                  <c:v>0.23598319313244356</c:v>
                </c:pt>
                <c:pt idx="1823">
                  <c:v>0.23597041015080344</c:v>
                </c:pt>
                <c:pt idx="1824">
                  <c:v>0.2359576273013704</c:v>
                </c:pt>
                <c:pt idx="1825">
                  <c:v>0.23594484458414308</c:v>
                </c:pt>
                <c:pt idx="1826">
                  <c:v>0.23593197734711779</c:v>
                </c:pt>
                <c:pt idx="1827">
                  <c:v>0.2359191102440524</c:v>
                </c:pt>
                <c:pt idx="1828">
                  <c:v>0.23590624327494444</c:v>
                </c:pt>
                <c:pt idx="1829">
                  <c:v>0.23589337643979241</c:v>
                </c:pt>
                <c:pt idx="1830">
                  <c:v>0.23588050973859517</c:v>
                </c:pt>
                <c:pt idx="1831">
                  <c:v>0.23586764317135192</c:v>
                </c:pt>
                <c:pt idx="1832">
                  <c:v>0.23585477673805863</c:v>
                </c:pt>
                <c:pt idx="1833">
                  <c:v>0.23584191043871772</c:v>
                </c:pt>
                <c:pt idx="1834">
                  <c:v>0.23582904427332529</c:v>
                </c:pt>
                <c:pt idx="1835">
                  <c:v>0.23581617824188061</c:v>
                </c:pt>
                <c:pt idx="1836">
                  <c:v>0.23580331234438234</c:v>
                </c:pt>
                <c:pt idx="1837">
                  <c:v>0.23579044658082995</c:v>
                </c:pt>
                <c:pt idx="1838">
                  <c:v>0.23577758095121903</c:v>
                </c:pt>
                <c:pt idx="1839">
                  <c:v>0.23576471545555133</c:v>
                </c:pt>
                <c:pt idx="1840">
                  <c:v>0.23575185009382429</c:v>
                </c:pt>
                <c:pt idx="1841">
                  <c:v>0.23573898486603775</c:v>
                </c:pt>
                <c:pt idx="1842">
                  <c:v>0.23572607745324148</c:v>
                </c:pt>
                <c:pt idx="1843">
                  <c:v>0.23571312785676526</c:v>
                </c:pt>
                <c:pt idx="1844">
                  <c:v>0.23570017839599094</c:v>
                </c:pt>
                <c:pt idx="1845">
                  <c:v>0.2356872290709191</c:v>
                </c:pt>
                <c:pt idx="1846">
                  <c:v>0.23567427988154765</c:v>
                </c:pt>
                <c:pt idx="1847">
                  <c:v>0.23566133082787599</c:v>
                </c:pt>
                <c:pt idx="1848">
                  <c:v>0.23564836058249622</c:v>
                </c:pt>
                <c:pt idx="1849">
                  <c:v>0.23563534815742404</c:v>
                </c:pt>
                <c:pt idx="1850">
                  <c:v>0.23562229355399691</c:v>
                </c:pt>
                <c:pt idx="1851">
                  <c:v>0.23560917578534959</c:v>
                </c:pt>
                <c:pt idx="1852">
                  <c:v>0.23559605815596588</c:v>
                </c:pt>
                <c:pt idx="1853">
                  <c:v>0.23558294066584171</c:v>
                </c:pt>
                <c:pt idx="1854">
                  <c:v>0.2355697810013942</c:v>
                </c:pt>
                <c:pt idx="1855">
                  <c:v>0.23555649453771976</c:v>
                </c:pt>
                <c:pt idx="1856">
                  <c:v>0.23554320821691821</c:v>
                </c:pt>
                <c:pt idx="1857">
                  <c:v>0.23552983741456801</c:v>
                </c:pt>
                <c:pt idx="1858">
                  <c:v>0.23551646675691448</c:v>
                </c:pt>
                <c:pt idx="1859">
                  <c:v>0.23550309624395438</c:v>
                </c:pt>
                <c:pt idx="1860">
                  <c:v>0.23548972587568784</c:v>
                </c:pt>
                <c:pt idx="1861">
                  <c:v>0.23547627103136703</c:v>
                </c:pt>
                <c:pt idx="1862">
                  <c:v>0.23546268940385628</c:v>
                </c:pt>
                <c:pt idx="1863">
                  <c:v>0.23544893868793026</c:v>
                </c:pt>
                <c:pt idx="1864">
                  <c:v>0.23543512449238593</c:v>
                </c:pt>
                <c:pt idx="1865">
                  <c:v>0.23542124715782903</c:v>
                </c:pt>
                <c:pt idx="1866">
                  <c:v>0.23540736997915171</c:v>
                </c:pt>
                <c:pt idx="1867">
                  <c:v>0.23539349295635473</c:v>
                </c:pt>
                <c:pt idx="1868">
                  <c:v>0.23537957378238916</c:v>
                </c:pt>
                <c:pt idx="1869">
                  <c:v>0.23536557015212517</c:v>
                </c:pt>
                <c:pt idx="1870">
                  <c:v>0.23535152437451798</c:v>
                </c:pt>
                <c:pt idx="1871">
                  <c:v>0.23533747875660971</c:v>
                </c:pt>
                <c:pt idx="1872">
                  <c:v>0.23532336967150425</c:v>
                </c:pt>
                <c:pt idx="1873">
                  <c:v>0.23530926074754199</c:v>
                </c:pt>
                <c:pt idx="1874">
                  <c:v>0.23529515198472184</c:v>
                </c:pt>
                <c:pt idx="1875">
                  <c:v>0.23528098009676526</c:v>
                </c:pt>
                <c:pt idx="1876">
                  <c:v>0.23526676606822344</c:v>
                </c:pt>
                <c:pt idx="1877">
                  <c:v>0.23525246759788007</c:v>
                </c:pt>
                <c:pt idx="1878">
                  <c:v>0.23523804238649501</c:v>
                </c:pt>
                <c:pt idx="1879">
                  <c:v>0.23522349043852492</c:v>
                </c:pt>
                <c:pt idx="1880">
                  <c:v>0.23520893866198694</c:v>
                </c:pt>
                <c:pt idx="1881">
                  <c:v>0.23519438705687973</c:v>
                </c:pt>
                <c:pt idx="1882">
                  <c:v>0.23517983562319911</c:v>
                </c:pt>
                <c:pt idx="1883">
                  <c:v>0.23516528436094541</c:v>
                </c:pt>
                <c:pt idx="1884">
                  <c:v>0.23515073327011482</c:v>
                </c:pt>
                <c:pt idx="1885">
                  <c:v>0.23513618235070641</c:v>
                </c:pt>
                <c:pt idx="1886">
                  <c:v>0.2351216316027176</c:v>
                </c:pt>
                <c:pt idx="1887">
                  <c:v>0.23510708102614691</c:v>
                </c:pt>
                <c:pt idx="1888">
                  <c:v>0.23509253062099195</c:v>
                </c:pt>
                <c:pt idx="1889">
                  <c:v>0.23507793809055855</c:v>
                </c:pt>
                <c:pt idx="1890">
                  <c:v>0.23506334573253596</c:v>
                </c:pt>
                <c:pt idx="1891">
                  <c:v>0.23504875354692045</c:v>
                </c:pt>
                <c:pt idx="1892">
                  <c:v>0.23503411923852058</c:v>
                </c:pt>
                <c:pt idx="1893">
                  <c:v>0.23501952739821408</c:v>
                </c:pt>
                <c:pt idx="1894">
                  <c:v>0.23500493573030956</c:v>
                </c:pt>
                <c:pt idx="1895">
                  <c:v>0.23499034423480394</c:v>
                </c:pt>
                <c:pt idx="1896">
                  <c:v>0.23497575291169559</c:v>
                </c:pt>
                <c:pt idx="1897">
                  <c:v>0.23496116176098344</c:v>
                </c:pt>
                <c:pt idx="1898">
                  <c:v>0.23494657078266451</c:v>
                </c:pt>
                <c:pt idx="1899">
                  <c:v>0.2349319799767362</c:v>
                </c:pt>
                <c:pt idx="1900">
                  <c:v>0.2349173893431987</c:v>
                </c:pt>
                <c:pt idx="1901">
                  <c:v>0.23490279888204732</c:v>
                </c:pt>
                <c:pt idx="1902">
                  <c:v>0.23488820859328091</c:v>
                </c:pt>
                <c:pt idx="1903">
                  <c:v>0.23487357618720692</c:v>
                </c:pt>
                <c:pt idx="1904">
                  <c:v>0.23485894395451468</c:v>
                </c:pt>
                <c:pt idx="1905">
                  <c:v>0.23484431189520347</c:v>
                </c:pt>
                <c:pt idx="1906">
                  <c:v>0.23482968000926821</c:v>
                </c:pt>
                <c:pt idx="1907">
                  <c:v>0.23481504829670954</c:v>
                </c:pt>
                <c:pt idx="1908">
                  <c:v>0.23480041675752494</c:v>
                </c:pt>
                <c:pt idx="1909">
                  <c:v>0.23478578539171149</c:v>
                </c:pt>
                <c:pt idx="1910">
                  <c:v>0.23477111191308667</c:v>
                </c:pt>
                <c:pt idx="1911">
                  <c:v>0.23475631175181624</c:v>
                </c:pt>
                <c:pt idx="1912">
                  <c:v>0.23474125805702703</c:v>
                </c:pt>
                <c:pt idx="1913">
                  <c:v>0.23472624683039597</c:v>
                </c:pt>
                <c:pt idx="1914">
                  <c:v>0.23471072837706244</c:v>
                </c:pt>
                <c:pt idx="1915">
                  <c:v>0.23469521011877092</c:v>
                </c:pt>
                <c:pt idx="1916">
                  <c:v>0.23467969205551767</c:v>
                </c:pt>
                <c:pt idx="1917">
                  <c:v>0.23466417418730207</c:v>
                </c:pt>
                <c:pt idx="1918">
                  <c:v>0.23464861423216321</c:v>
                </c:pt>
                <c:pt idx="1919">
                  <c:v>0.23463292762887017</c:v>
                </c:pt>
                <c:pt idx="1920">
                  <c:v>0.234617029820541</c:v>
                </c:pt>
                <c:pt idx="1921">
                  <c:v>0.23460134361853813</c:v>
                </c:pt>
                <c:pt idx="1922">
                  <c:v>0.23458565761583339</c:v>
                </c:pt>
                <c:pt idx="1923">
                  <c:v>0.23456997181242537</c:v>
                </c:pt>
                <c:pt idx="1924">
                  <c:v>0.23455428620830854</c:v>
                </c:pt>
                <c:pt idx="1925">
                  <c:v>0.23453855852530311</c:v>
                </c:pt>
                <c:pt idx="1926">
                  <c:v>0.23452283104266108</c:v>
                </c:pt>
                <c:pt idx="1927">
                  <c:v>0.23450710376038014</c:v>
                </c:pt>
                <c:pt idx="1928">
                  <c:v>0.23449137667845754</c:v>
                </c:pt>
                <c:pt idx="1929">
                  <c:v>0.23447564979689223</c:v>
                </c:pt>
                <c:pt idx="1930">
                  <c:v>0.2344599231156792</c:v>
                </c:pt>
                <c:pt idx="1931">
                  <c:v>0.23444419663481791</c:v>
                </c:pt>
                <c:pt idx="1932">
                  <c:v>0.23442825898229674</c:v>
                </c:pt>
                <c:pt idx="1933">
                  <c:v>0.23441253290482239</c:v>
                </c:pt>
                <c:pt idx="1934">
                  <c:v>0.23439659566110391</c:v>
                </c:pt>
                <c:pt idx="1935">
                  <c:v>0.23438057407762525</c:v>
                </c:pt>
                <c:pt idx="1936">
                  <c:v>0.23436455270209544</c:v>
                </c:pt>
                <c:pt idx="1937">
                  <c:v>0.23434853153451154</c:v>
                </c:pt>
                <c:pt idx="1938">
                  <c:v>0.23433242603265136</c:v>
                </c:pt>
                <c:pt idx="1939">
                  <c:v>0.23431632074093278</c:v>
                </c:pt>
                <c:pt idx="1940">
                  <c:v>0.23430030019936529</c:v>
                </c:pt>
                <c:pt idx="1941">
                  <c:v>0.23428427986573241</c:v>
                </c:pt>
                <c:pt idx="1942">
                  <c:v>0.23426834427786353</c:v>
                </c:pt>
                <c:pt idx="1943">
                  <c:v>0.23425240889573448</c:v>
                </c:pt>
                <c:pt idx="1944">
                  <c:v>0.23423647371934414</c:v>
                </c:pt>
                <c:pt idx="1945">
                  <c:v>0.23422045421413329</c:v>
                </c:pt>
                <c:pt idx="1946">
                  <c:v>0.23420443491684523</c:v>
                </c:pt>
                <c:pt idx="1947">
                  <c:v>0.23418841582747574</c:v>
                </c:pt>
                <c:pt idx="1948">
                  <c:v>0.23417235468039371</c:v>
                </c:pt>
                <c:pt idx="1949">
                  <c:v>0.23415625147724944</c:v>
                </c:pt>
                <c:pt idx="1950">
                  <c:v>0.23414014848421624</c:v>
                </c:pt>
                <c:pt idx="1951">
                  <c:v>0.23412404570129144</c:v>
                </c:pt>
                <c:pt idx="1952">
                  <c:v>0.23410806991874167</c:v>
                </c:pt>
                <c:pt idx="1953">
                  <c:v>0.23409209434300049</c:v>
                </c:pt>
                <c:pt idx="1954">
                  <c:v>0.23407620349873626</c:v>
                </c:pt>
                <c:pt idx="1955">
                  <c:v>0.23406014381193413</c:v>
                </c:pt>
                <c:pt idx="1956">
                  <c:v>0.23404408433412438</c:v>
                </c:pt>
                <c:pt idx="1957">
                  <c:v>0.2340280250653044</c:v>
                </c:pt>
                <c:pt idx="1958">
                  <c:v>0.23401196600547294</c:v>
                </c:pt>
                <c:pt idx="1959">
                  <c:v>0.23399590715462704</c:v>
                </c:pt>
                <c:pt idx="1960">
                  <c:v>0.23397984851276318</c:v>
                </c:pt>
                <c:pt idx="1961">
                  <c:v>0.23396379007987791</c:v>
                </c:pt>
                <c:pt idx="1962">
                  <c:v>0.23394773185597126</c:v>
                </c:pt>
                <c:pt idx="1963">
                  <c:v>0.23393167384103691</c:v>
                </c:pt>
                <c:pt idx="1964">
                  <c:v>0.23391561603507471</c:v>
                </c:pt>
                <c:pt idx="1965">
                  <c:v>0.23389955843808138</c:v>
                </c:pt>
                <c:pt idx="1966">
                  <c:v>0.23388350105005418</c:v>
                </c:pt>
                <c:pt idx="1967">
                  <c:v>0.23386744387099129</c:v>
                </c:pt>
                <c:pt idx="1968">
                  <c:v>0.23385134464625359</c:v>
                </c:pt>
                <c:pt idx="1969">
                  <c:v>0.23383524563157598</c:v>
                </c:pt>
                <c:pt idx="1970">
                  <c:v>0.23381914682695548</c:v>
                </c:pt>
                <c:pt idx="1971">
                  <c:v>0.23380304823238721</c:v>
                </c:pt>
                <c:pt idx="1972">
                  <c:v>0.23378694984787113</c:v>
                </c:pt>
                <c:pt idx="1973">
                  <c:v>0.23377085167340184</c:v>
                </c:pt>
                <c:pt idx="1974">
                  <c:v>0.23375475370897858</c:v>
                </c:pt>
                <c:pt idx="1975">
                  <c:v>0.2337386137038269</c:v>
                </c:pt>
                <c:pt idx="1976">
                  <c:v>0.23372247390981887</c:v>
                </c:pt>
                <c:pt idx="1977">
                  <c:v>0.23370633432695267</c:v>
                </c:pt>
                <c:pt idx="1978">
                  <c:v>0.23369019495522417</c:v>
                </c:pt>
                <c:pt idx="1979">
                  <c:v>0.23367405579463085</c:v>
                </c:pt>
                <c:pt idx="1980">
                  <c:v>0.2336579168451709</c:v>
                </c:pt>
                <c:pt idx="1981">
                  <c:v>0.23364177810684095</c:v>
                </c:pt>
                <c:pt idx="1982">
                  <c:v>0.2336255550858426</c:v>
                </c:pt>
                <c:pt idx="1983">
                  <c:v>0.23360933227818539</c:v>
                </c:pt>
                <c:pt idx="1984">
                  <c:v>0.23359260273466864</c:v>
                </c:pt>
                <c:pt idx="1985">
                  <c:v>0.2335758734180291</c:v>
                </c:pt>
                <c:pt idx="1986">
                  <c:v>0.23355914432826341</c:v>
                </c:pt>
                <c:pt idx="1987">
                  <c:v>0.23354220424525321</c:v>
                </c:pt>
                <c:pt idx="1988">
                  <c:v>0.23352441952673891</c:v>
                </c:pt>
                <c:pt idx="1989">
                  <c:v>0.2335065083363439</c:v>
                </c:pt>
                <c:pt idx="1990">
                  <c:v>0.23348859740602607</c:v>
                </c:pt>
                <c:pt idx="1991">
                  <c:v>0.23347068673577986</c:v>
                </c:pt>
                <c:pt idx="1992">
                  <c:v>0.23345277632560313</c:v>
                </c:pt>
                <c:pt idx="1993">
                  <c:v>0.23343486617549264</c:v>
                </c:pt>
                <c:pt idx="1994">
                  <c:v>0.23341695628544226</c:v>
                </c:pt>
                <c:pt idx="1995">
                  <c:v>0.23339904665544944</c:v>
                </c:pt>
                <c:pt idx="1996">
                  <c:v>0.23338109504704541</c:v>
                </c:pt>
                <c:pt idx="1997">
                  <c:v>0.2333630169863854</c:v>
                </c:pt>
                <c:pt idx="1998">
                  <c:v>0.23334493919070204</c:v>
                </c:pt>
                <c:pt idx="1999">
                  <c:v>0.23332686165998937</c:v>
                </c:pt>
                <c:pt idx="2000">
                  <c:v>0.23330878439424571</c:v>
                </c:pt>
                <c:pt idx="2001">
                  <c:v>0.23329070739346641</c:v>
                </c:pt>
                <c:pt idx="2002">
                  <c:v>0.2332725461881627</c:v>
                </c:pt>
                <c:pt idx="2003">
                  <c:v>0.23325438525029818</c:v>
                </c:pt>
                <c:pt idx="2004">
                  <c:v>0.23323622457986773</c:v>
                </c:pt>
                <c:pt idx="2005">
                  <c:v>0.23321797971112687</c:v>
                </c:pt>
                <c:pt idx="2006">
                  <c:v>0.23319973511230613</c:v>
                </c:pt>
                <c:pt idx="2007">
                  <c:v>0.23318149078340117</c:v>
                </c:pt>
                <c:pt idx="2008">
                  <c:v>0.23316320449341621</c:v>
                </c:pt>
                <c:pt idx="2009">
                  <c:v>0.23314474955315734</c:v>
                </c:pt>
                <c:pt idx="2010">
                  <c:v>0.23312553475458467</c:v>
                </c:pt>
                <c:pt idx="2011">
                  <c:v>0.23310729152342333</c:v>
                </c:pt>
                <c:pt idx="2012">
                  <c:v>0.23308917524752593</c:v>
                </c:pt>
                <c:pt idx="2013">
                  <c:v>0.23307105923778582</c:v>
                </c:pt>
                <c:pt idx="2014">
                  <c:v>0.23305294349419844</c:v>
                </c:pt>
                <c:pt idx="2015">
                  <c:v>0.23303474356356541</c:v>
                </c:pt>
                <c:pt idx="2016">
                  <c:v>0.23301624831984041</c:v>
                </c:pt>
                <c:pt idx="2017">
                  <c:v>0.23299724664994381</c:v>
                </c:pt>
                <c:pt idx="2018">
                  <c:v>0.23297828749750948</c:v>
                </c:pt>
                <c:pt idx="2019">
                  <c:v>0.23295932863659941</c:v>
                </c:pt>
                <c:pt idx="2020">
                  <c:v>0.23294037006721119</c:v>
                </c:pt>
                <c:pt idx="2021">
                  <c:v>0.23292141178933778</c:v>
                </c:pt>
                <c:pt idx="2022">
                  <c:v>0.23290249602501534</c:v>
                </c:pt>
                <c:pt idx="2023">
                  <c:v>0.23288339038577921</c:v>
                </c:pt>
                <c:pt idx="2024">
                  <c:v>0.23286405299755053</c:v>
                </c:pt>
                <c:pt idx="2025">
                  <c:v>0.23284463147253487</c:v>
                </c:pt>
                <c:pt idx="2026">
                  <c:v>0.23282525247284624</c:v>
                </c:pt>
                <c:pt idx="2027">
                  <c:v>0.2328058737777754</c:v>
                </c:pt>
                <c:pt idx="2028">
                  <c:v>0.23278649538731774</c:v>
                </c:pt>
                <c:pt idx="2029">
                  <c:v>0.23276699064931441</c:v>
                </c:pt>
                <c:pt idx="2030">
                  <c:v>0.23274672631956639</c:v>
                </c:pt>
                <c:pt idx="2031">
                  <c:v>0.23272599794747811</c:v>
                </c:pt>
                <c:pt idx="2032">
                  <c:v>0.23270556543057119</c:v>
                </c:pt>
                <c:pt idx="2033">
                  <c:v>0.23268563982707804</c:v>
                </c:pt>
                <c:pt idx="2034">
                  <c:v>0.23266571454566476</c:v>
                </c:pt>
                <c:pt idx="2035">
                  <c:v>0.23264578958632737</c:v>
                </c:pt>
                <c:pt idx="2036">
                  <c:v>0.23261927982921221</c:v>
                </c:pt>
                <c:pt idx="2037">
                  <c:v>0.23258888722651339</c:v>
                </c:pt>
                <c:pt idx="2038">
                  <c:v>0.23255579394766221</c:v>
                </c:pt>
                <c:pt idx="2039">
                  <c:v>0.23252244830608126</c:v>
                </c:pt>
                <c:pt idx="2040">
                  <c:v>0.23248847045612592</c:v>
                </c:pt>
                <c:pt idx="2041">
                  <c:v>0.23245449354286243</c:v>
                </c:pt>
                <c:pt idx="2042">
                  <c:v>0.23242051756626417</c:v>
                </c:pt>
                <c:pt idx="2043">
                  <c:v>0.23238658473016371</c:v>
                </c:pt>
                <c:pt idx="2044">
                  <c:v>0.23235290604458037</c:v>
                </c:pt>
                <c:pt idx="2045">
                  <c:v>0.23231870059128978</c:v>
                </c:pt>
                <c:pt idx="2046">
                  <c:v>0.23228388435140651</c:v>
                </c:pt>
                <c:pt idx="2047">
                  <c:v>0.23224902689605653</c:v>
                </c:pt>
                <c:pt idx="2048">
                  <c:v>0.23221417042671444</c:v>
                </c:pt>
                <c:pt idx="2049">
                  <c:v>0.23217931494335317</c:v>
                </c:pt>
                <c:pt idx="2050">
                  <c:v>0.23214382751325258</c:v>
                </c:pt>
                <c:pt idx="2051">
                  <c:v>0.23210783477410671</c:v>
                </c:pt>
                <c:pt idx="2052">
                  <c:v>0.23207184308636225</c:v>
                </c:pt>
                <c:pt idx="2053">
                  <c:v>0.232036506254097</c:v>
                </c:pt>
                <c:pt idx="2054">
                  <c:v>0.23200169798694481</c:v>
                </c:pt>
                <c:pt idx="2055">
                  <c:v>0.23196689070321774</c:v>
                </c:pt>
                <c:pt idx="2056">
                  <c:v>0.23193208440288848</c:v>
                </c:pt>
                <c:pt idx="2057">
                  <c:v>0.23189698377650131</c:v>
                </c:pt>
                <c:pt idx="2058">
                  <c:v>0.23186146229186891</c:v>
                </c:pt>
                <c:pt idx="2059">
                  <c:v>0.23182581527769375</c:v>
                </c:pt>
                <c:pt idx="2060">
                  <c:v>0.23178991619486244</c:v>
                </c:pt>
                <c:pt idx="2061">
                  <c:v>0.23175384942975064</c:v>
                </c:pt>
                <c:pt idx="2062">
                  <c:v>0.23171778372067309</c:v>
                </c:pt>
                <c:pt idx="2063">
                  <c:v>0.23168171906759705</c:v>
                </c:pt>
                <c:pt idx="2064">
                  <c:v>0.2316384851824162</c:v>
                </c:pt>
                <c:pt idx="2065">
                  <c:v>0.2315897699021332</c:v>
                </c:pt>
                <c:pt idx="2066">
                  <c:v>0.23153987566675938</c:v>
                </c:pt>
                <c:pt idx="2067">
                  <c:v>0.23148989910749887</c:v>
                </c:pt>
                <c:pt idx="2068">
                  <c:v>0.23143992457631293</c:v>
                </c:pt>
                <c:pt idx="2069">
                  <c:v>0.23138995207312021</c:v>
                </c:pt>
                <c:pt idx="2070">
                  <c:v>0.23133998159784058</c:v>
                </c:pt>
                <c:pt idx="2071">
                  <c:v>0.23129030831074426</c:v>
                </c:pt>
                <c:pt idx="2072">
                  <c:v>0.23124110083250293</c:v>
                </c:pt>
                <c:pt idx="2073">
                  <c:v>0.23119210613293678</c:v>
                </c:pt>
                <c:pt idx="2074">
                  <c:v>0.23114277609704459</c:v>
                </c:pt>
                <c:pt idx="2075">
                  <c:v>0.23109344803765391</c:v>
                </c:pt>
                <c:pt idx="2076">
                  <c:v>0.23104412195468502</c:v>
                </c:pt>
                <c:pt idx="2077">
                  <c:v>0.2309947978480589</c:v>
                </c:pt>
                <c:pt idx="2078">
                  <c:v>0.23094505417806213</c:v>
                </c:pt>
                <c:pt idx="2079">
                  <c:v>0.23089505960474987</c:v>
                </c:pt>
                <c:pt idx="2080">
                  <c:v>0.23084510921247575</c:v>
                </c:pt>
                <c:pt idx="2081">
                  <c:v>0.23079537159129559</c:v>
                </c:pt>
                <c:pt idx="2082">
                  <c:v>0.23074593100988774</c:v>
                </c:pt>
                <c:pt idx="2083">
                  <c:v>0.23069649241449103</c:v>
                </c:pt>
                <c:pt idx="2084">
                  <c:v>0.23064705580502282</c:v>
                </c:pt>
                <c:pt idx="2085">
                  <c:v>0.23059795831798646</c:v>
                </c:pt>
                <c:pt idx="2086">
                  <c:v>0.23054877850892774</c:v>
                </c:pt>
                <c:pt idx="2087">
                  <c:v>0.23049960066529881</c:v>
                </c:pt>
                <c:pt idx="2088">
                  <c:v>0.23045067760924667</c:v>
                </c:pt>
                <c:pt idx="2089">
                  <c:v>0.23040221998756921</c:v>
                </c:pt>
                <c:pt idx="2090">
                  <c:v>0.23035376427424967</c:v>
                </c:pt>
                <c:pt idx="2091">
                  <c:v>0.2303053104692144</c:v>
                </c:pt>
                <c:pt idx="2092">
                  <c:v>0.23025053904110648</c:v>
                </c:pt>
                <c:pt idx="2093">
                  <c:v>0.23018776576127831</c:v>
                </c:pt>
                <c:pt idx="2094">
                  <c:v>0.23012457443039988</c:v>
                </c:pt>
                <c:pt idx="2095">
                  <c:v>0.23006138634548534</c:v>
                </c:pt>
                <c:pt idx="2096">
                  <c:v>0.22999790665900091</c:v>
                </c:pt>
                <c:pt idx="2097">
                  <c:v>0.22993443024850824</c:v>
                </c:pt>
                <c:pt idx="2098">
                  <c:v>0.22987095711383787</c:v>
                </c:pt>
                <c:pt idx="2099">
                  <c:v>0.22980618170604794</c:v>
                </c:pt>
                <c:pt idx="2100">
                  <c:v>0.22974140970987891</c:v>
                </c:pt>
                <c:pt idx="2101">
                  <c:v>0.22967782020616268</c:v>
                </c:pt>
                <c:pt idx="2102">
                  <c:v>0.22961284443154106</c:v>
                </c:pt>
                <c:pt idx="2103">
                  <c:v>0.22954808261814821</c:v>
                </c:pt>
                <c:pt idx="2104">
                  <c:v>0.2294833242156602</c:v>
                </c:pt>
                <c:pt idx="2105">
                  <c:v>0.22941856922389747</c:v>
                </c:pt>
                <c:pt idx="2106">
                  <c:v>0.22935381764268037</c:v>
                </c:pt>
                <c:pt idx="2107">
                  <c:v>0.22928906947182981</c:v>
                </c:pt>
                <c:pt idx="2108">
                  <c:v>0.22922339863272473</c:v>
                </c:pt>
                <c:pt idx="2109">
                  <c:v>0.22915693155070629</c:v>
                </c:pt>
                <c:pt idx="2110">
                  <c:v>0.22909063642220118</c:v>
                </c:pt>
                <c:pt idx="2111">
                  <c:v>0.22902434486935241</c:v>
                </c:pt>
                <c:pt idx="2112">
                  <c:v>0.22895805689196924</c:v>
                </c:pt>
                <c:pt idx="2113">
                  <c:v>0.22889156207456837</c:v>
                </c:pt>
                <c:pt idx="2114">
                  <c:v>0.22882507085498105</c:v>
                </c:pt>
                <c:pt idx="2115">
                  <c:v>0.22875858323301138</c:v>
                </c:pt>
                <c:pt idx="2116">
                  <c:v>0.22869209920846514</c:v>
                </c:pt>
                <c:pt idx="2117">
                  <c:v>0.22862570292903922</c:v>
                </c:pt>
                <c:pt idx="2118">
                  <c:v>0.22855931023754805</c:v>
                </c:pt>
                <c:pt idx="2119">
                  <c:v>0.22849292113379641</c:v>
                </c:pt>
                <c:pt idx="2120">
                  <c:v>0.22842687215471136</c:v>
                </c:pt>
                <c:pt idx="2121">
                  <c:v>0.22836061640228555</c:v>
                </c:pt>
                <c:pt idx="2122">
                  <c:v>0.22829415391039631</c:v>
                </c:pt>
                <c:pt idx="2123">
                  <c:v>0.22822676968830513</c:v>
                </c:pt>
                <c:pt idx="2124">
                  <c:v>0.22815821154156501</c:v>
                </c:pt>
                <c:pt idx="2125">
                  <c:v>0.22808965722165817</c:v>
                </c:pt>
                <c:pt idx="2126">
                  <c:v>0.22802110672837195</c:v>
                </c:pt>
                <c:pt idx="2127">
                  <c:v>0.22795024727060986</c:v>
                </c:pt>
                <c:pt idx="2128">
                  <c:v>0.22786236260150572</c:v>
                </c:pt>
                <c:pt idx="2129">
                  <c:v>0.22776565503278756</c:v>
                </c:pt>
                <c:pt idx="2130">
                  <c:v>0.22766874488015243</c:v>
                </c:pt>
                <c:pt idx="2131">
                  <c:v>0.22756974053977674</c:v>
                </c:pt>
                <c:pt idx="2132">
                  <c:v>0.22747074418352464</c:v>
                </c:pt>
                <c:pt idx="2133">
                  <c:v>0.22737175581075267</c:v>
                </c:pt>
                <c:pt idx="2134">
                  <c:v>0.22727264934132996</c:v>
                </c:pt>
                <c:pt idx="2135">
                  <c:v>0.22717376098997277</c:v>
                </c:pt>
                <c:pt idx="2136">
                  <c:v>0.22707441838979969</c:v>
                </c:pt>
                <c:pt idx="2137">
                  <c:v>0.22697487375021352</c:v>
                </c:pt>
                <c:pt idx="2138">
                  <c:v>0.22687508510887322</c:v>
                </c:pt>
                <c:pt idx="2139">
                  <c:v>0.22677530458324346</c:v>
                </c:pt>
                <c:pt idx="2140">
                  <c:v>0.22667553217266434</c:v>
                </c:pt>
                <c:pt idx="2141">
                  <c:v>0.22657547385832441</c:v>
                </c:pt>
                <c:pt idx="2142">
                  <c:v>0.22647466772125122</c:v>
                </c:pt>
                <c:pt idx="2143">
                  <c:v>0.22637281997849618</c:v>
                </c:pt>
                <c:pt idx="2144">
                  <c:v>0.22626972093175338</c:v>
                </c:pt>
                <c:pt idx="2145">
                  <c:v>0.22616600072552773</c:v>
                </c:pt>
                <c:pt idx="2146">
                  <c:v>0.22606228929215291</c:v>
                </c:pt>
                <c:pt idx="2147">
                  <c:v>0.22595858663088642</c:v>
                </c:pt>
                <c:pt idx="2148">
                  <c:v>0.22585447296331962</c:v>
                </c:pt>
                <c:pt idx="2149">
                  <c:v>0.22574910891320421</c:v>
                </c:pt>
                <c:pt idx="2150">
                  <c:v>0.22564152948717409</c:v>
                </c:pt>
                <c:pt idx="2151">
                  <c:v>0.22553261657142129</c:v>
                </c:pt>
                <c:pt idx="2152">
                  <c:v>0.22542224463637345</c:v>
                </c:pt>
                <c:pt idx="2153">
                  <c:v>0.22531188264146457</c:v>
                </c:pt>
                <c:pt idx="2154">
                  <c:v>0.22520153058579873</c:v>
                </c:pt>
                <c:pt idx="2155">
                  <c:v>0.22506392066594261</c:v>
                </c:pt>
                <c:pt idx="2156">
                  <c:v>0.22491521092543876</c:v>
                </c:pt>
                <c:pt idx="2157">
                  <c:v>0.22476085750230146</c:v>
                </c:pt>
                <c:pt idx="2158">
                  <c:v>0.22460547519799973</c:v>
                </c:pt>
                <c:pt idx="2159">
                  <c:v>0.22444801621509244</c:v>
                </c:pt>
                <c:pt idx="2160">
                  <c:v>0.22429057747815917</c:v>
                </c:pt>
                <c:pt idx="2161">
                  <c:v>0.22413315898459837</c:v>
                </c:pt>
                <c:pt idx="2162">
                  <c:v>0.22397224016850248</c:v>
                </c:pt>
                <c:pt idx="2163">
                  <c:v>0.22381088154199846</c:v>
                </c:pt>
                <c:pt idx="2164">
                  <c:v>0.22364849668156533</c:v>
                </c:pt>
                <c:pt idx="2165">
                  <c:v>0.22348584010515093</c:v>
                </c:pt>
                <c:pt idx="2166">
                  <c:v>0.22332362404103168</c:v>
                </c:pt>
                <c:pt idx="2167">
                  <c:v>0.22316142948435488</c:v>
                </c:pt>
                <c:pt idx="2168">
                  <c:v>0.2229992564322702</c:v>
                </c:pt>
                <c:pt idx="2169">
                  <c:v>0.22283676990256968</c:v>
                </c:pt>
                <c:pt idx="2170">
                  <c:v>0.22267283962287387</c:v>
                </c:pt>
                <c:pt idx="2171">
                  <c:v>0.22250453591621697</c:v>
                </c:pt>
                <c:pt idx="2172">
                  <c:v>0.2223333255291822</c:v>
                </c:pt>
                <c:pt idx="2173">
                  <c:v>0.22216172063005199</c:v>
                </c:pt>
                <c:pt idx="2174">
                  <c:v>0.22199013982274948</c:v>
                </c:pt>
                <c:pt idx="2175">
                  <c:v>0.22181858310388836</c:v>
                </c:pt>
                <c:pt idx="2176">
                  <c:v>0.22163575610888167</c:v>
                </c:pt>
                <c:pt idx="2177">
                  <c:v>0.22144877405340171</c:v>
                </c:pt>
                <c:pt idx="2178">
                  <c:v>0.22125864248529481</c:v>
                </c:pt>
                <c:pt idx="2179">
                  <c:v>0.22106690989002603</c:v>
                </c:pt>
                <c:pt idx="2180">
                  <c:v>0.22087499837487012</c:v>
                </c:pt>
                <c:pt idx="2181">
                  <c:v>0.22068311702188637</c:v>
                </c:pt>
                <c:pt idx="2182">
                  <c:v>0.22049126582633446</c:v>
                </c:pt>
                <c:pt idx="2183">
                  <c:v>0.22030487679378158</c:v>
                </c:pt>
                <c:pt idx="2184">
                  <c:v>0.22011350282655787</c:v>
                </c:pt>
                <c:pt idx="2185">
                  <c:v>0.21992215887150293</c:v>
                </c:pt>
                <c:pt idx="2186">
                  <c:v>0.21974429341940147</c:v>
                </c:pt>
                <c:pt idx="2187">
                  <c:v>0.21956875069819573</c:v>
                </c:pt>
                <c:pt idx="2188">
                  <c:v>0.21939323324068449</c:v>
                </c:pt>
                <c:pt idx="2189">
                  <c:v>0.21921774104323319</c:v>
                </c:pt>
                <c:pt idx="2190">
                  <c:v>0.21904031223066506</c:v>
                </c:pt>
                <c:pt idx="2191">
                  <c:v>0.21886249188082299</c:v>
                </c:pt>
                <c:pt idx="2192">
                  <c:v>0.21865027144827676</c:v>
                </c:pt>
                <c:pt idx="2193">
                  <c:v>0.21845748810598145</c:v>
                </c:pt>
                <c:pt idx="2194">
                  <c:v>0.21827724982792465</c:v>
                </c:pt>
                <c:pt idx="2195">
                  <c:v>0.21809703821131196</c:v>
                </c:pt>
                <c:pt idx="2196">
                  <c:v>0.21791685325220081</c:v>
                </c:pt>
                <c:pt idx="2197">
                  <c:v>0.21773419312323225</c:v>
                </c:pt>
                <c:pt idx="2198">
                  <c:v>0.21756010704628237</c:v>
                </c:pt>
                <c:pt idx="2199">
                  <c:v>0.21739605042099486</c:v>
                </c:pt>
                <c:pt idx="2200">
                  <c:v>0.21722576387149445</c:v>
                </c:pt>
                <c:pt idx="2201">
                  <c:v>0.21705508439989749</c:v>
                </c:pt>
                <c:pt idx="2202">
                  <c:v>0.21688442886098641</c:v>
                </c:pt>
                <c:pt idx="2203">
                  <c:v>0.21671379725140674</c:v>
                </c:pt>
                <c:pt idx="2204">
                  <c:v>0.21653673282967625</c:v>
                </c:pt>
                <c:pt idx="2205">
                  <c:v>0.21634386734659991</c:v>
                </c:pt>
                <c:pt idx="2206">
                  <c:v>0.21613187723512284</c:v>
                </c:pt>
                <c:pt idx="2207">
                  <c:v>0.21595493913456251</c:v>
                </c:pt>
                <c:pt idx="2208">
                  <c:v>0.21578984986214142</c:v>
                </c:pt>
                <c:pt idx="2209">
                  <c:v>0.21562478300376342</c:v>
                </c:pt>
                <c:pt idx="2210">
                  <c:v>0.21545973855638842</c:v>
                </c:pt>
                <c:pt idx="2211">
                  <c:v>0.21529467490294021</c:v>
                </c:pt>
                <c:pt idx="2212">
                  <c:v>0.21512952947834238</c:v>
                </c:pt>
                <c:pt idx="2213">
                  <c:v>0.21496448970066345</c:v>
                </c:pt>
                <c:pt idx="2214">
                  <c:v>0.21479938914466976</c:v>
                </c:pt>
                <c:pt idx="2215">
                  <c:v>0.21463431102405783</c:v>
                </c:pt>
                <c:pt idx="2216">
                  <c:v>0.21446925533578182</c:v>
                </c:pt>
                <c:pt idx="2217">
                  <c:v>0.21430422207679112</c:v>
                </c:pt>
                <c:pt idx="2218">
                  <c:v>0.2141392112440379</c:v>
                </c:pt>
                <c:pt idx="2219">
                  <c:v>0.21397413969686194</c:v>
                </c:pt>
                <c:pt idx="2220">
                  <c:v>0.21380904902927741</c:v>
                </c:pt>
                <c:pt idx="2221">
                  <c:v>0.21364425110271526</c:v>
                </c:pt>
                <c:pt idx="2222">
                  <c:v>0.21347930934316744</c:v>
                </c:pt>
                <c:pt idx="2223">
                  <c:v>0.21331439000022581</c:v>
                </c:pt>
                <c:pt idx="2224">
                  <c:v>0.21314949307084213</c:v>
                </c:pt>
                <c:pt idx="2225">
                  <c:v>0.21298480529301522</c:v>
                </c:pt>
                <c:pt idx="2226">
                  <c:v>0.21282005681333629</c:v>
                </c:pt>
                <c:pt idx="2227">
                  <c:v>0.21265531011418481</c:v>
                </c:pt>
                <c:pt idx="2228">
                  <c:v>0.21249068942280963</c:v>
                </c:pt>
                <c:pt idx="2229">
                  <c:v>0.21232609107906344</c:v>
                </c:pt>
                <c:pt idx="2230">
                  <c:v>0.21216151507991288</c:v>
                </c:pt>
                <c:pt idx="2231">
                  <c:v>0.21199696142232705</c:v>
                </c:pt>
                <c:pt idx="2232">
                  <c:v>0.21183232653056741</c:v>
                </c:pt>
                <c:pt idx="2233">
                  <c:v>0.21166775549227063</c:v>
                </c:pt>
                <c:pt idx="2234">
                  <c:v>0.21150324828749495</c:v>
                </c:pt>
                <c:pt idx="2235">
                  <c:v>0.21133878399110789</c:v>
                </c:pt>
                <c:pt idx="2236">
                  <c:v>0.21117423850466399</c:v>
                </c:pt>
                <c:pt idx="2237">
                  <c:v>0.21100971536970259</c:v>
                </c:pt>
                <c:pt idx="2238">
                  <c:v>0.21084521458318767</c:v>
                </c:pt>
                <c:pt idx="2239">
                  <c:v>0.21068090196625255</c:v>
                </c:pt>
                <c:pt idx="2240">
                  <c:v>0.21051652874582541</c:v>
                </c:pt>
                <c:pt idx="2241">
                  <c:v>0.21035213639743744</c:v>
                </c:pt>
                <c:pt idx="2242">
                  <c:v>0.21018789069158683</c:v>
                </c:pt>
                <c:pt idx="2243">
                  <c:v>0.21002370870754916</c:v>
                </c:pt>
                <c:pt idx="2244">
                  <c:v>0.20985954899751058</c:v>
                </c:pt>
                <c:pt idx="2245">
                  <c:v>0.20969541155844962</c:v>
                </c:pt>
                <c:pt idx="2246">
                  <c:v>0.20953125497065983</c:v>
                </c:pt>
                <c:pt idx="2247">
                  <c:v>0.20936716207010794</c:v>
                </c:pt>
                <c:pt idx="2248">
                  <c:v>0.20920311196857069</c:v>
                </c:pt>
                <c:pt idx="2249">
                  <c:v>0.20903916692002344</c:v>
                </c:pt>
                <c:pt idx="2250">
                  <c:v>0.20887526496201025</c:v>
                </c:pt>
                <c:pt idx="2251">
                  <c:v>0.20871138522317179</c:v>
                </c:pt>
                <c:pt idx="2252">
                  <c:v>0.20854752770049501</c:v>
                </c:pt>
                <c:pt idx="2253">
                  <c:v>0.20838311310774221</c:v>
                </c:pt>
                <c:pt idx="2254">
                  <c:v>0.2082184312804663</c:v>
                </c:pt>
                <c:pt idx="2255">
                  <c:v>0.20805377189648724</c:v>
                </c:pt>
                <c:pt idx="2256">
                  <c:v>0.20788913495275071</c:v>
                </c:pt>
                <c:pt idx="2257">
                  <c:v>0.20772452044619671</c:v>
                </c:pt>
                <c:pt idx="2258">
                  <c:v>0.20755992837376769</c:v>
                </c:pt>
                <c:pt idx="2259">
                  <c:v>0.20739535873240708</c:v>
                </c:pt>
                <c:pt idx="2260">
                  <c:v>0.20723072884328797</c:v>
                </c:pt>
                <c:pt idx="2261">
                  <c:v>0.20706605923797194</c:v>
                </c:pt>
                <c:pt idx="2262">
                  <c:v>0.20690141209404472</c:v>
                </c:pt>
                <c:pt idx="2263">
                  <c:v>0.20673668427132225</c:v>
                </c:pt>
                <c:pt idx="2264">
                  <c:v>0.20657210287797401</c:v>
                </c:pt>
                <c:pt idx="2265">
                  <c:v>0.20640754393114241</c:v>
                </c:pt>
                <c:pt idx="2266">
                  <c:v>0.20624300742776674</c:v>
                </c:pt>
                <c:pt idx="2267">
                  <c:v>0.20607853466321013</c:v>
                </c:pt>
                <c:pt idx="2268">
                  <c:v>0.20591402222036248</c:v>
                </c:pt>
                <c:pt idx="2269">
                  <c:v>0.20574947045187802</c:v>
                </c:pt>
                <c:pt idx="2270">
                  <c:v>0.20558473472956296</c:v>
                </c:pt>
                <c:pt idx="2271">
                  <c:v>0.20542018661778694</c:v>
                </c:pt>
                <c:pt idx="2272">
                  <c:v>0.20525566096488937</c:v>
                </c:pt>
                <c:pt idx="2273">
                  <c:v>0.20509115776780582</c:v>
                </c:pt>
                <c:pt idx="2274">
                  <c:v>0.20492680080042286</c:v>
                </c:pt>
                <c:pt idx="2275">
                  <c:v>0.20476254875567546</c:v>
                </c:pt>
                <c:pt idx="2276">
                  <c:v>0.20459827785353801</c:v>
                </c:pt>
                <c:pt idx="2277">
                  <c:v>0.20443411183418544</c:v>
                </c:pt>
                <c:pt idx="2278">
                  <c:v>0.204270463026059</c:v>
                </c:pt>
                <c:pt idx="2279">
                  <c:v>0.20410683645321481</c:v>
                </c:pt>
                <c:pt idx="2280">
                  <c:v>0.20394323211263299</c:v>
                </c:pt>
                <c:pt idx="2281">
                  <c:v>0.203779155364743</c:v>
                </c:pt>
                <c:pt idx="2282">
                  <c:v>0.20361473005110736</c:v>
                </c:pt>
                <c:pt idx="2283">
                  <c:v>0.2034496266536967</c:v>
                </c:pt>
                <c:pt idx="2284">
                  <c:v>0.20328232096112525</c:v>
                </c:pt>
                <c:pt idx="2285">
                  <c:v>0.20311648041887576</c:v>
                </c:pt>
                <c:pt idx="2286">
                  <c:v>0.20295066273334439</c:v>
                </c:pt>
                <c:pt idx="2287">
                  <c:v>0.20278486790138195</c:v>
                </c:pt>
                <c:pt idx="2288">
                  <c:v>0.20261843704165344</c:v>
                </c:pt>
                <c:pt idx="2289">
                  <c:v>0.20244750006998224</c:v>
                </c:pt>
                <c:pt idx="2290">
                  <c:v>0.20227584637123144</c:v>
                </c:pt>
                <c:pt idx="2291">
                  <c:v>0.20211166755855237</c:v>
                </c:pt>
                <c:pt idx="2292">
                  <c:v>0.20194734653775276</c:v>
                </c:pt>
                <c:pt idx="2293">
                  <c:v>0.20178304797858937</c:v>
                </c:pt>
                <c:pt idx="2294">
                  <c:v>0.20161877187799648</c:v>
                </c:pt>
                <c:pt idx="2295">
                  <c:v>0.20145455937297996</c:v>
                </c:pt>
                <c:pt idx="2296">
                  <c:v>0.20129036930914723</c:v>
                </c:pt>
                <c:pt idx="2297">
                  <c:v>0.20112620168343076</c:v>
                </c:pt>
                <c:pt idx="2298">
                  <c:v>0.2009618712738237</c:v>
                </c:pt>
                <c:pt idx="2299">
                  <c:v>0.20079774854045349</c:v>
                </c:pt>
                <c:pt idx="2300">
                  <c:v>0.20063364823599689</c:v>
                </c:pt>
                <c:pt idx="2301">
                  <c:v>0.20046957035739163</c:v>
                </c:pt>
                <c:pt idx="2302">
                  <c:v>0.20030530939792746</c:v>
                </c:pt>
                <c:pt idx="2303">
                  <c:v>0.2001411531045878</c:v>
                </c:pt>
                <c:pt idx="2304">
                  <c:v>0.19997689599317403</c:v>
                </c:pt>
                <c:pt idx="2305">
                  <c:v>0.19981311328531248</c:v>
                </c:pt>
                <c:pt idx="2306">
                  <c:v>0.19964972263644531</c:v>
                </c:pt>
                <c:pt idx="2307">
                  <c:v>0.19948635423813021</c:v>
                </c:pt>
                <c:pt idx="2308">
                  <c:v>0.19932300808733694</c:v>
                </c:pt>
                <c:pt idx="2309">
                  <c:v>0.19915964311951737</c:v>
                </c:pt>
                <c:pt idx="2310">
                  <c:v>0.19899576667757191</c:v>
                </c:pt>
                <c:pt idx="2311">
                  <c:v>0.19883187158060769</c:v>
                </c:pt>
                <c:pt idx="2312">
                  <c:v>0.19866787575308587</c:v>
                </c:pt>
                <c:pt idx="2313">
                  <c:v>0.19850320469633168</c:v>
                </c:pt>
                <c:pt idx="2314">
                  <c:v>0.19833855626181982</c:v>
                </c:pt>
                <c:pt idx="2315">
                  <c:v>0.19817393044644471</c:v>
                </c:pt>
                <c:pt idx="2316">
                  <c:v>0.19800994257861992</c:v>
                </c:pt>
                <c:pt idx="2317">
                  <c:v>0.19784610020450311</c:v>
                </c:pt>
                <c:pt idx="2318">
                  <c:v>0.19768244428146647</c:v>
                </c:pt>
                <c:pt idx="2319">
                  <c:v>0.19751876971263291</c:v>
                </c:pt>
                <c:pt idx="2320">
                  <c:v>0.19735511751146922</c:v>
                </c:pt>
                <c:pt idx="2321">
                  <c:v>0.19719148767491679</c:v>
                </c:pt>
                <c:pt idx="2322">
                  <c:v>0.19702788019992146</c:v>
                </c:pt>
                <c:pt idx="2323">
                  <c:v>0.1968641721347324</c:v>
                </c:pt>
                <c:pt idx="2324">
                  <c:v>0.19670046580605224</c:v>
                </c:pt>
                <c:pt idx="2325">
                  <c:v>0.19653663863203671</c:v>
                </c:pt>
                <c:pt idx="2326">
                  <c:v>0.1963728338858082</c:v>
                </c:pt>
                <c:pt idx="2327">
                  <c:v>0.19620909252475291</c:v>
                </c:pt>
                <c:pt idx="2328">
                  <c:v>0.19604537357413132</c:v>
                </c:pt>
                <c:pt idx="2329">
                  <c:v>0.19588167703087367</c:v>
                </c:pt>
                <c:pt idx="2330">
                  <c:v>0.19571820761016279</c:v>
                </c:pt>
                <c:pt idx="2331">
                  <c:v>0.19555492428694088</c:v>
                </c:pt>
                <c:pt idx="2332">
                  <c:v>0.19539174512611646</c:v>
                </c:pt>
                <c:pt idx="2333">
                  <c:v>0.19522862916422534</c:v>
                </c:pt>
                <c:pt idx="2334">
                  <c:v>0.19506569914544841</c:v>
                </c:pt>
                <c:pt idx="2335">
                  <c:v>0.19490279133680741</c:v>
                </c:pt>
                <c:pt idx="2336">
                  <c:v>0.19473990573527544</c:v>
                </c:pt>
                <c:pt idx="2337">
                  <c:v>0.1945772059562314</c:v>
                </c:pt>
                <c:pt idx="2338">
                  <c:v>0.19441416024244013</c:v>
                </c:pt>
                <c:pt idx="2339">
                  <c:v>0.19425074813144091</c:v>
                </c:pt>
                <c:pt idx="2340">
                  <c:v>0.1940873992652517</c:v>
                </c:pt>
                <c:pt idx="2341">
                  <c:v>0.19392407274181789</c:v>
                </c:pt>
                <c:pt idx="2342">
                  <c:v>0.19376076855808333</c:v>
                </c:pt>
                <c:pt idx="2343">
                  <c:v>0.19359748671099336</c:v>
                </c:pt>
                <c:pt idx="2344">
                  <c:v>0.19343363481229586</c:v>
                </c:pt>
                <c:pt idx="2345">
                  <c:v>0.19326988712607254</c:v>
                </c:pt>
                <c:pt idx="2346">
                  <c:v>0.19310693813739807</c:v>
                </c:pt>
                <c:pt idx="2347">
                  <c:v>0.19294433818993287</c:v>
                </c:pt>
                <c:pt idx="2348">
                  <c:v>0.19278184208829421</c:v>
                </c:pt>
                <c:pt idx="2349">
                  <c:v>0.19261936812095226</c:v>
                </c:pt>
                <c:pt idx="2350">
                  <c:v>0.19245691628489126</c:v>
                </c:pt>
                <c:pt idx="2351">
                  <c:v>0.19229444575065704</c:v>
                </c:pt>
                <c:pt idx="2352">
                  <c:v>0.19213195653192441</c:v>
                </c:pt>
                <c:pt idx="2353">
                  <c:v>0.19196879559781543</c:v>
                </c:pt>
                <c:pt idx="2354">
                  <c:v>0.1918056978043754</c:v>
                </c:pt>
                <c:pt idx="2355">
                  <c:v>0.19164294876055155</c:v>
                </c:pt>
                <c:pt idx="2356">
                  <c:v>0.19148022194119871</c:v>
                </c:pt>
                <c:pt idx="2357">
                  <c:v>0.19131751734328187</c:v>
                </c:pt>
                <c:pt idx="2358">
                  <c:v>0.19115483496376687</c:v>
                </c:pt>
                <c:pt idx="2359">
                  <c:v>0.19099168541781991</c:v>
                </c:pt>
                <c:pt idx="2360">
                  <c:v>0.19082847666564087</c:v>
                </c:pt>
                <c:pt idx="2361">
                  <c:v>0.1906652495083197</c:v>
                </c:pt>
                <c:pt idx="2362">
                  <c:v>0.19050241160996473</c:v>
                </c:pt>
                <c:pt idx="2363">
                  <c:v>0.19033959598166519</c:v>
                </c:pt>
                <c:pt idx="2364">
                  <c:v>0.19017680262037537</c:v>
                </c:pt>
                <c:pt idx="2365">
                  <c:v>0.19001240159201901</c:v>
                </c:pt>
                <c:pt idx="2366">
                  <c:v>0.1898457824343352</c:v>
                </c:pt>
                <c:pt idx="2367">
                  <c:v>0.18967881997528435</c:v>
                </c:pt>
                <c:pt idx="2368">
                  <c:v>0.18951147363508941</c:v>
                </c:pt>
                <c:pt idx="2369">
                  <c:v>0.18934256255266183</c:v>
                </c:pt>
                <c:pt idx="2370">
                  <c:v>0.18917367545567068</c:v>
                </c:pt>
                <c:pt idx="2371">
                  <c:v>0.1890048123407127</c:v>
                </c:pt>
                <c:pt idx="2372">
                  <c:v>0.18883263517584481</c:v>
                </c:pt>
                <c:pt idx="2373">
                  <c:v>0.1886595061046297</c:v>
                </c:pt>
                <c:pt idx="2374">
                  <c:v>0.18848615807219163</c:v>
                </c:pt>
                <c:pt idx="2375">
                  <c:v>0.18830994635754267</c:v>
                </c:pt>
                <c:pt idx="2376">
                  <c:v>0.18813376076904453</c:v>
                </c:pt>
                <c:pt idx="2377">
                  <c:v>0.18795760130282463</c:v>
                </c:pt>
                <c:pt idx="2378">
                  <c:v>0.18778146795500741</c:v>
                </c:pt>
                <c:pt idx="2379">
                  <c:v>0.18760393743490841</c:v>
                </c:pt>
                <c:pt idx="2380">
                  <c:v>0.18742740927108537</c:v>
                </c:pt>
                <c:pt idx="2381">
                  <c:v>0.18725066342745791</c:v>
                </c:pt>
                <c:pt idx="2382">
                  <c:v>0.18707849639210841</c:v>
                </c:pt>
                <c:pt idx="2383">
                  <c:v>0.18690635432325331</c:v>
                </c:pt>
                <c:pt idx="2384">
                  <c:v>0.18673423721727364</c:v>
                </c:pt>
                <c:pt idx="2385">
                  <c:v>0.18656214507054791</c:v>
                </c:pt>
                <c:pt idx="2386">
                  <c:v>0.18639007787945774</c:v>
                </c:pt>
                <c:pt idx="2387">
                  <c:v>0.18621438003036206</c:v>
                </c:pt>
                <c:pt idx="2388">
                  <c:v>0.18603647455917746</c:v>
                </c:pt>
                <c:pt idx="2389">
                  <c:v>0.18585969211945774</c:v>
                </c:pt>
                <c:pt idx="2390">
                  <c:v>0.18569008158963629</c:v>
                </c:pt>
                <c:pt idx="2391">
                  <c:v>0.18552049531878123</c:v>
                </c:pt>
                <c:pt idx="2392">
                  <c:v>0.18535093330342517</c:v>
                </c:pt>
                <c:pt idx="2393">
                  <c:v>0.18518147670529991</c:v>
                </c:pt>
                <c:pt idx="2394">
                  <c:v>0.18501192260212826</c:v>
                </c:pt>
                <c:pt idx="2395">
                  <c:v>0.18484247389764213</c:v>
                </c:pt>
                <c:pt idx="2396">
                  <c:v>0.18467300885798354</c:v>
                </c:pt>
                <c:pt idx="2397">
                  <c:v>0.18450352749709767</c:v>
                </c:pt>
                <c:pt idx="2398">
                  <c:v>0.18433407038250629</c:v>
                </c:pt>
                <c:pt idx="2399">
                  <c:v>0.18416463751074241</c:v>
                </c:pt>
                <c:pt idx="2400">
                  <c:v>0.18399539104628329</c:v>
                </c:pt>
                <c:pt idx="2401">
                  <c:v>0.18382584448184341</c:v>
                </c:pt>
                <c:pt idx="2402">
                  <c:v>0.18365632219624689</c:v>
                </c:pt>
                <c:pt idx="2403">
                  <c:v>0.18348682418601597</c:v>
                </c:pt>
                <c:pt idx="2404">
                  <c:v>0.18331743148520827</c:v>
                </c:pt>
                <c:pt idx="2405">
                  <c:v>0.1831480630296092</c:v>
                </c:pt>
                <c:pt idx="2406">
                  <c:v>0.18297871881575145</c:v>
                </c:pt>
                <c:pt idx="2407">
                  <c:v>0.18280964184845441</c:v>
                </c:pt>
                <c:pt idx="2408">
                  <c:v>0.18264034607288693</c:v>
                </c:pt>
                <c:pt idx="2409">
                  <c:v>0.18247119599803391</c:v>
                </c:pt>
                <c:pt idx="2410">
                  <c:v>0.18230202963228725</c:v>
                </c:pt>
                <c:pt idx="2411">
                  <c:v>0.18213288746777292</c:v>
                </c:pt>
                <c:pt idx="2412">
                  <c:v>0.18196376950102763</c:v>
                </c:pt>
                <c:pt idx="2413">
                  <c:v>0.18179467572858865</c:v>
                </c:pt>
                <c:pt idx="2414">
                  <c:v>0.18162552522532027</c:v>
                </c:pt>
                <c:pt idx="2415">
                  <c:v>0.18145652029774184</c:v>
                </c:pt>
                <c:pt idx="2416">
                  <c:v>0.18128741819472713</c:v>
                </c:pt>
                <c:pt idx="2417">
                  <c:v>0.18111850206922525</c:v>
                </c:pt>
                <c:pt idx="2418">
                  <c:v>0.18094969097298849</c:v>
                </c:pt>
                <c:pt idx="2419">
                  <c:v>0.18078090400403871</c:v>
                </c:pt>
                <c:pt idx="2420">
                  <c:v>0.18061214115892962</c:v>
                </c:pt>
                <c:pt idx="2421">
                  <c:v>0.18044336201384686</c:v>
                </c:pt>
                <c:pt idx="2422">
                  <c:v>0.18027452616809958</c:v>
                </c:pt>
                <c:pt idx="2423">
                  <c:v>0.18010571447051915</c:v>
                </c:pt>
                <c:pt idx="2424">
                  <c:v>0.1799369269176514</c:v>
                </c:pt>
                <c:pt idx="2425">
                  <c:v>0.17976812310880441</c:v>
                </c:pt>
                <c:pt idx="2426">
                  <c:v>0.17959934344932144</c:v>
                </c:pt>
                <c:pt idx="2427">
                  <c:v>0.17943058793574521</c:v>
                </c:pt>
                <c:pt idx="2428">
                  <c:v>0.17926145276573979</c:v>
                </c:pt>
                <c:pt idx="2429">
                  <c:v>0.17908943492352131</c:v>
                </c:pt>
                <c:pt idx="2430">
                  <c:v>0.17891611003104338</c:v>
                </c:pt>
                <c:pt idx="2431">
                  <c:v>0.17874180156874259</c:v>
                </c:pt>
                <c:pt idx="2432">
                  <c:v>0.17856687318420891</c:v>
                </c:pt>
                <c:pt idx="2433">
                  <c:v>0.17839197075950738</c:v>
                </c:pt>
                <c:pt idx="2434">
                  <c:v>0.17821709429078644</c:v>
                </c:pt>
                <c:pt idx="2435">
                  <c:v>0.17804184039507887</c:v>
                </c:pt>
                <c:pt idx="2436">
                  <c:v>0.17786661256751021</c:v>
                </c:pt>
                <c:pt idx="2437">
                  <c:v>0.17769141080420475</c:v>
                </c:pt>
                <c:pt idx="2438">
                  <c:v>0.17751639638090719</c:v>
                </c:pt>
                <c:pt idx="2439">
                  <c:v>0.17734156922186006</c:v>
                </c:pt>
                <c:pt idx="2440">
                  <c:v>0.17716676801959519</c:v>
                </c:pt>
                <c:pt idx="2441">
                  <c:v>0.17699199277025832</c:v>
                </c:pt>
                <c:pt idx="2442">
                  <c:v>0.17681728376597347</c:v>
                </c:pt>
                <c:pt idx="2443">
                  <c:v>0.17664252011495388</c:v>
                </c:pt>
                <c:pt idx="2444">
                  <c:v>0.17646778241727201</c:v>
                </c:pt>
                <c:pt idx="2445">
                  <c:v>0.17629270816693962</c:v>
                </c:pt>
                <c:pt idx="2446">
                  <c:v>0.17611745861000724</c:v>
                </c:pt>
                <c:pt idx="2447">
                  <c:v>0.17594223516257027</c:v>
                </c:pt>
                <c:pt idx="2448">
                  <c:v>0.17576703782073563</c:v>
                </c:pt>
                <c:pt idx="2449">
                  <c:v>0.17559174581863571</c:v>
                </c:pt>
                <c:pt idx="2450">
                  <c:v>0.17541595672675181</c:v>
                </c:pt>
                <c:pt idx="2451">
                  <c:v>0.17523967077613528</c:v>
                </c:pt>
                <c:pt idx="2452">
                  <c:v>0.17506333079272743</c:v>
                </c:pt>
                <c:pt idx="2453">
                  <c:v>0.17488701726842271</c:v>
                </c:pt>
                <c:pt idx="2454">
                  <c:v>0.17471073019925451</c:v>
                </c:pt>
                <c:pt idx="2455">
                  <c:v>0.17453446958125102</c:v>
                </c:pt>
                <c:pt idx="2456">
                  <c:v>0.17436310104790967</c:v>
                </c:pt>
                <c:pt idx="2457">
                  <c:v>0.1741894657700605</c:v>
                </c:pt>
                <c:pt idx="2458">
                  <c:v>0.17401368536484041</c:v>
                </c:pt>
                <c:pt idx="2459">
                  <c:v>0.17383712739691148</c:v>
                </c:pt>
                <c:pt idx="2460">
                  <c:v>0.17366059598124206</c:v>
                </c:pt>
                <c:pt idx="2461">
                  <c:v>0.17348409111383939</c:v>
                </c:pt>
                <c:pt idx="2462">
                  <c:v>0.17330761279070961</c:v>
                </c:pt>
                <c:pt idx="2463">
                  <c:v>0.17313160287453838</c:v>
                </c:pt>
                <c:pt idx="2464">
                  <c:v>0.17295477592509956</c:v>
                </c:pt>
                <c:pt idx="2465">
                  <c:v>0.17277243390969041</c:v>
                </c:pt>
                <c:pt idx="2466">
                  <c:v>0.1725901202403104</c:v>
                </c:pt>
                <c:pt idx="2467">
                  <c:v>0.17240402117736081</c:v>
                </c:pt>
                <c:pt idx="2468">
                  <c:v>0.17221795164976111</c:v>
                </c:pt>
                <c:pt idx="2469">
                  <c:v>0.17203191165282541</c:v>
                </c:pt>
                <c:pt idx="2470">
                  <c:v>0.17184228991242081</c:v>
                </c:pt>
                <c:pt idx="2471">
                  <c:v>0.17166714172496694</c:v>
                </c:pt>
                <c:pt idx="2472">
                  <c:v>0.1714920197158554</c:v>
                </c:pt>
                <c:pt idx="2473">
                  <c:v>0.17131692388117303</c:v>
                </c:pt>
                <c:pt idx="2474">
                  <c:v>0.17114157350585169</c:v>
                </c:pt>
                <c:pt idx="2475">
                  <c:v>0.17096624938111613</c:v>
                </c:pt>
                <c:pt idx="2476">
                  <c:v>0.17079095150303444</c:v>
                </c:pt>
                <c:pt idx="2477">
                  <c:v>0.17061547944983046</c:v>
                </c:pt>
                <c:pt idx="2478">
                  <c:v>0.17043955276499939</c:v>
                </c:pt>
                <c:pt idx="2479">
                  <c:v>0.17026297130432891</c:v>
                </c:pt>
                <c:pt idx="2480">
                  <c:v>0.17008613602630618</c:v>
                </c:pt>
                <c:pt idx="2481">
                  <c:v>0.16990928741005182</c:v>
                </c:pt>
                <c:pt idx="2482">
                  <c:v>0.16973246552296936</c:v>
                </c:pt>
                <c:pt idx="2483">
                  <c:v>0.16955567036101718</c:v>
                </c:pt>
                <c:pt idx="2484">
                  <c:v>0.16937850150859712</c:v>
                </c:pt>
                <c:pt idx="2485">
                  <c:v>0.16919955791872265</c:v>
                </c:pt>
                <c:pt idx="2486">
                  <c:v>0.16902036150988289</c:v>
                </c:pt>
                <c:pt idx="2487">
                  <c:v>0.16884139267883291</c:v>
                </c:pt>
                <c:pt idx="2488">
                  <c:v>0.1686625712963481</c:v>
                </c:pt>
                <c:pt idx="2489">
                  <c:v>0.16848377727179842</c:v>
                </c:pt>
                <c:pt idx="2490">
                  <c:v>0.16830501060099823</c:v>
                </c:pt>
                <c:pt idx="2491">
                  <c:v>0.16812427137298225</c:v>
                </c:pt>
                <c:pt idx="2492">
                  <c:v>0.16794000083928895</c:v>
                </c:pt>
                <c:pt idx="2493">
                  <c:v>0.16775491968284006</c:v>
                </c:pt>
                <c:pt idx="2494">
                  <c:v>0.16756986785583891</c:v>
                </c:pt>
                <c:pt idx="2495">
                  <c:v>0.16738280675471537</c:v>
                </c:pt>
                <c:pt idx="2496">
                  <c:v>0.16719577562340918</c:v>
                </c:pt>
                <c:pt idx="2497">
                  <c:v>0.1670087744571187</c:v>
                </c:pt>
                <c:pt idx="2498">
                  <c:v>0.16682284203643394</c:v>
                </c:pt>
                <c:pt idx="2499">
                  <c:v>0.16663789796692421</c:v>
                </c:pt>
                <c:pt idx="2500">
                  <c:v>0.16645330273706346</c:v>
                </c:pt>
                <c:pt idx="2501">
                  <c:v>0.16626941560043906</c:v>
                </c:pt>
                <c:pt idx="2502">
                  <c:v>0.16608599666267576</c:v>
                </c:pt>
                <c:pt idx="2503">
                  <c:v>0.16590260657117006</c:v>
                </c:pt>
                <c:pt idx="2504">
                  <c:v>0.16571924532138393</c:v>
                </c:pt>
                <c:pt idx="2505">
                  <c:v>0.16553503490405164</c:v>
                </c:pt>
                <c:pt idx="2506">
                  <c:v>0.16534949689682443</c:v>
                </c:pt>
                <c:pt idx="2507">
                  <c:v>0.16516354956322843</c:v>
                </c:pt>
                <c:pt idx="2508">
                  <c:v>0.16497846959335041</c:v>
                </c:pt>
                <c:pt idx="2509">
                  <c:v>0.16479461553913741</c:v>
                </c:pt>
                <c:pt idx="2510">
                  <c:v>0.16461079050032246</c:v>
                </c:pt>
                <c:pt idx="2511">
                  <c:v>0.16442699447232551</c:v>
                </c:pt>
                <c:pt idx="2512">
                  <c:v>0.16424358623613644</c:v>
                </c:pt>
                <c:pt idx="2513">
                  <c:v>0.16406076491189392</c:v>
                </c:pt>
                <c:pt idx="2514">
                  <c:v>0.16387829111680041</c:v>
                </c:pt>
                <c:pt idx="2515">
                  <c:v>0.16369624438925356</c:v>
                </c:pt>
                <c:pt idx="2516">
                  <c:v>0.16351446517726345</c:v>
                </c:pt>
                <c:pt idx="2517">
                  <c:v>0.16333271436072416</c:v>
                </c:pt>
                <c:pt idx="2518">
                  <c:v>0.16315099193520322</c:v>
                </c:pt>
                <c:pt idx="2519">
                  <c:v>0.1629695766467914</c:v>
                </c:pt>
                <c:pt idx="2520">
                  <c:v>0.1627883489147397</c:v>
                </c:pt>
                <c:pt idx="2521">
                  <c:v>0.16260695037823547</c:v>
                </c:pt>
                <c:pt idx="2522">
                  <c:v>0.16242542092893975</c:v>
                </c:pt>
                <c:pt idx="2523">
                  <c:v>0.16224395962031271</c:v>
                </c:pt>
                <c:pt idx="2524">
                  <c:v>0.16206252663884124</c:v>
                </c:pt>
                <c:pt idx="2525">
                  <c:v>0.16188112198010518</c:v>
                </c:pt>
                <c:pt idx="2526">
                  <c:v>0.16169922852555668</c:v>
                </c:pt>
                <c:pt idx="2527">
                  <c:v>0.16151680674214194</c:v>
                </c:pt>
                <c:pt idx="2528">
                  <c:v>0.16133473172837975</c:v>
                </c:pt>
                <c:pt idx="2529">
                  <c:v>0.16115308284884369</c:v>
                </c:pt>
                <c:pt idx="2530">
                  <c:v>0.16097154188787591</c:v>
                </c:pt>
                <c:pt idx="2531">
                  <c:v>0.16079002931000508</c:v>
                </c:pt>
                <c:pt idx="2532">
                  <c:v>0.1606085451107937</c:v>
                </c:pt>
                <c:pt idx="2533">
                  <c:v>0.16042704955136664</c:v>
                </c:pt>
                <c:pt idx="2534">
                  <c:v>0.16024550291770723</c:v>
                </c:pt>
                <c:pt idx="2535">
                  <c:v>0.16006362718875911</c:v>
                </c:pt>
                <c:pt idx="2536">
                  <c:v>0.15988170053847023</c:v>
                </c:pt>
                <c:pt idx="2537">
                  <c:v>0.15969972299974411</c:v>
                </c:pt>
                <c:pt idx="2538">
                  <c:v>0.15951777401205491</c:v>
                </c:pt>
                <c:pt idx="2539">
                  <c:v>0.15933585357092336</c:v>
                </c:pt>
                <c:pt idx="2540">
                  <c:v>0.15915384259940538</c:v>
                </c:pt>
                <c:pt idx="2541">
                  <c:v>0.15897150304170021</c:v>
                </c:pt>
                <c:pt idx="2542">
                  <c:v>0.15878867634882554</c:v>
                </c:pt>
                <c:pt idx="2543">
                  <c:v>0.15860552144858517</c:v>
                </c:pt>
                <c:pt idx="2544">
                  <c:v>0.15842291115200982</c:v>
                </c:pt>
                <c:pt idx="2545">
                  <c:v>0.15824032963703313</c:v>
                </c:pt>
                <c:pt idx="2546">
                  <c:v>0.15805777689911893</c:v>
                </c:pt>
                <c:pt idx="2547">
                  <c:v>0.15787541152180481</c:v>
                </c:pt>
                <c:pt idx="2548">
                  <c:v>0.15769291629941629</c:v>
                </c:pt>
                <c:pt idx="2549">
                  <c:v>0.15751041020597201</c:v>
                </c:pt>
                <c:pt idx="2550">
                  <c:v>0.15732821028190774</c:v>
                </c:pt>
                <c:pt idx="2551">
                  <c:v>0.15714627676969423</c:v>
                </c:pt>
                <c:pt idx="2552">
                  <c:v>0.15696437185766746</c:v>
                </c:pt>
                <c:pt idx="2553">
                  <c:v>0.15678249554133114</c:v>
                </c:pt>
                <c:pt idx="2554">
                  <c:v>0.15660056860942495</c:v>
                </c:pt>
                <c:pt idx="2555">
                  <c:v>0.15641795754085658</c:v>
                </c:pt>
                <c:pt idx="2556">
                  <c:v>0.15623525653148573</c:v>
                </c:pt>
                <c:pt idx="2557">
                  <c:v>0.15605246563306596</c:v>
                </c:pt>
                <c:pt idx="2558">
                  <c:v>0.15586641864102507</c:v>
                </c:pt>
                <c:pt idx="2559">
                  <c:v>0.15568040159008401</c:v>
                </c:pt>
                <c:pt idx="2560">
                  <c:v>0.15549441447542611</c:v>
                </c:pt>
                <c:pt idx="2561">
                  <c:v>0.15530845729223125</c:v>
                </c:pt>
                <c:pt idx="2562">
                  <c:v>0.15512672262908767</c:v>
                </c:pt>
                <c:pt idx="2563">
                  <c:v>0.15494458154011662</c:v>
                </c:pt>
                <c:pt idx="2564">
                  <c:v>0.15476001767016853</c:v>
                </c:pt>
                <c:pt idx="2565">
                  <c:v>0.15457967390671967</c:v>
                </c:pt>
                <c:pt idx="2566">
                  <c:v>0.15439935830832183</c:v>
                </c:pt>
                <c:pt idx="2567">
                  <c:v>0.15421907087057357</c:v>
                </c:pt>
                <c:pt idx="2568">
                  <c:v>0.15403648016720528</c:v>
                </c:pt>
                <c:pt idx="2569">
                  <c:v>0.15384917725281441</c:v>
                </c:pt>
                <c:pt idx="2570">
                  <c:v>0.15365898155633531</c:v>
                </c:pt>
                <c:pt idx="2571">
                  <c:v>0.15346668443921688</c:v>
                </c:pt>
                <c:pt idx="2572">
                  <c:v>0.15328172490778647</c:v>
                </c:pt>
                <c:pt idx="2573">
                  <c:v>0.15309679503480239</c:v>
                </c:pt>
                <c:pt idx="2574">
                  <c:v>0.15291189481550738</c:v>
                </c:pt>
                <c:pt idx="2575">
                  <c:v>0.15272532701086791</c:v>
                </c:pt>
                <c:pt idx="2576">
                  <c:v>0.15253699362472994</c:v>
                </c:pt>
                <c:pt idx="2577">
                  <c:v>0.15234914492850171</c:v>
                </c:pt>
                <c:pt idx="2578">
                  <c:v>0.1521614452026514</c:v>
                </c:pt>
                <c:pt idx="2579">
                  <c:v>0.15197338160299126</c:v>
                </c:pt>
                <c:pt idx="2580">
                  <c:v>0.15178534870034519</c:v>
                </c:pt>
                <c:pt idx="2581">
                  <c:v>0.15159734648970419</c:v>
                </c:pt>
                <c:pt idx="2582">
                  <c:v>0.1514089807122776</c:v>
                </c:pt>
                <c:pt idx="2583">
                  <c:v>0.15121757107845521</c:v>
                </c:pt>
                <c:pt idx="2584">
                  <c:v>0.15102473501668445</c:v>
                </c:pt>
                <c:pt idx="2585">
                  <c:v>0.15083074909384053</c:v>
                </c:pt>
                <c:pt idx="2586">
                  <c:v>0.15063734744653734</c:v>
                </c:pt>
                <c:pt idx="2587">
                  <c:v>0.15044397830114345</c:v>
                </c:pt>
                <c:pt idx="2588">
                  <c:v>0.15025064165219726</c:v>
                </c:pt>
                <c:pt idx="2589">
                  <c:v>0.15005832196773894</c:v>
                </c:pt>
                <c:pt idx="2590">
                  <c:v>0.14987119224494627</c:v>
                </c:pt>
                <c:pt idx="2591">
                  <c:v>0.14968448663413741</c:v>
                </c:pt>
                <c:pt idx="2592">
                  <c:v>0.14949879533901417</c:v>
                </c:pt>
                <c:pt idx="2593">
                  <c:v>0.14931313403582119</c:v>
                </c:pt>
                <c:pt idx="2594">
                  <c:v>0.14912750271971317</c:v>
                </c:pt>
                <c:pt idx="2595">
                  <c:v>0.14894190138584942</c:v>
                </c:pt>
                <c:pt idx="2596">
                  <c:v>0.14875530733027859</c:v>
                </c:pt>
                <c:pt idx="2597">
                  <c:v>0.14856874357853891</c:v>
                </c:pt>
                <c:pt idx="2598">
                  <c:v>0.14838036200545601</c:v>
                </c:pt>
                <c:pt idx="2599">
                  <c:v>0.14818831571319771</c:v>
                </c:pt>
                <c:pt idx="2600">
                  <c:v>0.147994493355245</c:v>
                </c:pt>
                <c:pt idx="2601">
                  <c:v>0.14780070371588372</c:v>
                </c:pt>
                <c:pt idx="2602">
                  <c:v>0.14760694678959371</c:v>
                </c:pt>
                <c:pt idx="2603">
                  <c:v>0.14741648351234918</c:v>
                </c:pt>
                <c:pt idx="2604">
                  <c:v>0.1472273088722042</c:v>
                </c:pt>
                <c:pt idx="2605">
                  <c:v>0.14703792976742969</c:v>
                </c:pt>
                <c:pt idx="2606">
                  <c:v>0.14683939301634402</c:v>
                </c:pt>
                <c:pt idx="2607">
                  <c:v>0.1466443064096915</c:v>
                </c:pt>
                <c:pt idx="2608">
                  <c:v>0.14644925298884054</c:v>
                </c:pt>
                <c:pt idx="2609">
                  <c:v>0.14625423274814536</c:v>
                </c:pt>
                <c:pt idx="2610">
                  <c:v>0.14606340534140713</c:v>
                </c:pt>
                <c:pt idx="2611">
                  <c:v>0.1458833603805357</c:v>
                </c:pt>
                <c:pt idx="2612">
                  <c:v>0.14570334370447782</c:v>
                </c:pt>
                <c:pt idx="2613">
                  <c:v>0.14552343375697083</c:v>
                </c:pt>
                <c:pt idx="2614">
                  <c:v>0.14534374815045417</c:v>
                </c:pt>
                <c:pt idx="2615">
                  <c:v>0.14516409072923381</c:v>
                </c:pt>
                <c:pt idx="2616">
                  <c:v>0.14498446148888799</c:v>
                </c:pt>
                <c:pt idx="2617">
                  <c:v>0.14480486042499721</c:v>
                </c:pt>
                <c:pt idx="2618">
                  <c:v>0.14462564027337632</c:v>
                </c:pt>
                <c:pt idx="2619">
                  <c:v>0.14444644817881983</c:v>
                </c:pt>
                <c:pt idx="2620">
                  <c:v>0.14426748004247289</c:v>
                </c:pt>
                <c:pt idx="2621">
                  <c:v>0.14408855932389253</c:v>
                </c:pt>
                <c:pt idx="2622">
                  <c:v>0.14390966658183563</c:v>
                </c:pt>
                <c:pt idx="2623">
                  <c:v>0.14373080181192488</c:v>
                </c:pt>
                <c:pt idx="2624">
                  <c:v>0.14355186727488387</c:v>
                </c:pt>
                <c:pt idx="2625">
                  <c:v>0.14337286269901667</c:v>
                </c:pt>
                <c:pt idx="2626">
                  <c:v>0.14319378843914279</c:v>
                </c:pt>
                <c:pt idx="2627">
                  <c:v>0.14301454653473941</c:v>
                </c:pt>
                <c:pt idx="2628">
                  <c:v>0.14283521533759291</c:v>
                </c:pt>
                <c:pt idx="2629">
                  <c:v>0.1426559122762896</c:v>
                </c:pt>
                <c:pt idx="2630">
                  <c:v>0.14247663734641591</c:v>
                </c:pt>
                <c:pt idx="2631">
                  <c:v>0.14229727320266133</c:v>
                </c:pt>
                <c:pt idx="2632">
                  <c:v>0.14211785900337159</c:v>
                </c:pt>
                <c:pt idx="2633">
                  <c:v>0.14193841417524927</c:v>
                </c:pt>
                <c:pt idx="2634">
                  <c:v>0.14175896626460061</c:v>
                </c:pt>
                <c:pt idx="2635">
                  <c:v>0.14157951934700463</c:v>
                </c:pt>
                <c:pt idx="2636">
                  <c:v>0.14140010063255604</c:v>
                </c:pt>
                <c:pt idx="2637">
                  <c:v>0.14122071011682191</c:v>
                </c:pt>
                <c:pt idx="2638">
                  <c:v>0.14104126965414221</c:v>
                </c:pt>
                <c:pt idx="2639">
                  <c:v>0.14086177927695037</c:v>
                </c:pt>
                <c:pt idx="2640">
                  <c:v>0.14068233650724302</c:v>
                </c:pt>
                <c:pt idx="2641">
                  <c:v>0.1405027657528739</c:v>
                </c:pt>
                <c:pt idx="2642">
                  <c:v>0.14032324294644191</c:v>
                </c:pt>
                <c:pt idx="2643">
                  <c:v>0.1401437483981065</c:v>
                </c:pt>
                <c:pt idx="2644">
                  <c:v>0.13996428210342185</c:v>
                </c:pt>
                <c:pt idx="2645">
                  <c:v>0.13978503919588731</c:v>
                </c:pt>
                <c:pt idx="2646">
                  <c:v>0.13960652685842614</c:v>
                </c:pt>
                <c:pt idx="2647">
                  <c:v>0.13942300951548944</c:v>
                </c:pt>
                <c:pt idx="2648">
                  <c:v>0.1392361279725787</c:v>
                </c:pt>
                <c:pt idx="2649">
                  <c:v>0.13904537688035498</c:v>
                </c:pt>
                <c:pt idx="2650">
                  <c:v>0.13885465772705685</c:v>
                </c:pt>
                <c:pt idx="2651">
                  <c:v>0.13866397050733875</c:v>
                </c:pt>
                <c:pt idx="2652">
                  <c:v>0.13849066259654241</c:v>
                </c:pt>
                <c:pt idx="2653">
                  <c:v>0.13831882323445965</c:v>
                </c:pt>
                <c:pt idx="2654">
                  <c:v>0.13814708775265724</c:v>
                </c:pt>
                <c:pt idx="2655">
                  <c:v>0.13797557300961488</c:v>
                </c:pt>
                <c:pt idx="2656">
                  <c:v>0.13780498019443488</c:v>
                </c:pt>
                <c:pt idx="2657">
                  <c:v>0.13763441295265633</c:v>
                </c:pt>
                <c:pt idx="2658">
                  <c:v>0.13746387128044871</c:v>
                </c:pt>
                <c:pt idx="2659">
                  <c:v>0.13729323834629886</c:v>
                </c:pt>
                <c:pt idx="2660">
                  <c:v>0.13712241670145708</c:v>
                </c:pt>
                <c:pt idx="2661">
                  <c:v>0.13695165964490985</c:v>
                </c:pt>
                <c:pt idx="2662">
                  <c:v>0.13678094784846137</c:v>
                </c:pt>
                <c:pt idx="2663">
                  <c:v>0.13661030060332924</c:v>
                </c:pt>
                <c:pt idx="2664">
                  <c:v>0.13643967897481477</c:v>
                </c:pt>
                <c:pt idx="2665">
                  <c:v>0.13626908295907253</c:v>
                </c:pt>
                <c:pt idx="2666">
                  <c:v>0.13609851255225641</c:v>
                </c:pt>
                <c:pt idx="2667">
                  <c:v>0.13592753989685041</c:v>
                </c:pt>
                <c:pt idx="2668">
                  <c:v>0.13575655408137971</c:v>
                </c:pt>
                <c:pt idx="2669">
                  <c:v>0.13558559400359738</c:v>
                </c:pt>
                <c:pt idx="2670">
                  <c:v>0.13541485405071621</c:v>
                </c:pt>
                <c:pt idx="2671">
                  <c:v>0.13524413976928776</c:v>
                </c:pt>
                <c:pt idx="2672">
                  <c:v>0.13507345115545091</c:v>
                </c:pt>
                <c:pt idx="2673">
                  <c:v>0.13490170010706859</c:v>
                </c:pt>
                <c:pt idx="2674">
                  <c:v>0.13473059672291154</c:v>
                </c:pt>
                <c:pt idx="2675">
                  <c:v>0.13455990762448011</c:v>
                </c:pt>
                <c:pt idx="2676">
                  <c:v>0.13438936073086349</c:v>
                </c:pt>
                <c:pt idx="2677">
                  <c:v>0.13421895598566141</c:v>
                </c:pt>
                <c:pt idx="2678">
                  <c:v>0.13404857683817539</c:v>
                </c:pt>
                <c:pt idx="2679">
                  <c:v>0.13387822328456067</c:v>
                </c:pt>
                <c:pt idx="2680">
                  <c:v>0.13370770122210321</c:v>
                </c:pt>
                <c:pt idx="2681">
                  <c:v>0.13353704954847961</c:v>
                </c:pt>
                <c:pt idx="2682">
                  <c:v>0.13336642356224754</c:v>
                </c:pt>
                <c:pt idx="2683">
                  <c:v>0.1331958813076857</c:v>
                </c:pt>
                <c:pt idx="2684">
                  <c:v>0.13302536471531101</c:v>
                </c:pt>
                <c:pt idx="2685">
                  <c:v>0.1328548737812614</c:v>
                </c:pt>
                <c:pt idx="2686">
                  <c:v>0.13268440850167584</c:v>
                </c:pt>
                <c:pt idx="2687">
                  <c:v>0.13251422109064359</c:v>
                </c:pt>
                <c:pt idx="2688">
                  <c:v>0.13234386538514231</c:v>
                </c:pt>
                <c:pt idx="2689">
                  <c:v>0.13217400051198314</c:v>
                </c:pt>
                <c:pt idx="2690">
                  <c:v>0.13200412235910042</c:v>
                </c:pt>
                <c:pt idx="2691">
                  <c:v>0.13183407591762619</c:v>
                </c:pt>
                <c:pt idx="2692">
                  <c:v>0.13166405502004497</c:v>
                </c:pt>
                <c:pt idx="2693">
                  <c:v>0.13149405966251959</c:v>
                </c:pt>
                <c:pt idx="2694">
                  <c:v>0.13132381867418835</c:v>
                </c:pt>
                <c:pt idx="2695">
                  <c:v>0.13115375822903017</c:v>
                </c:pt>
                <c:pt idx="2696">
                  <c:v>0.13098372334733543</c:v>
                </c:pt>
                <c:pt idx="2697">
                  <c:v>0.1308135978632459</c:v>
                </c:pt>
                <c:pt idx="2698">
                  <c:v>0.1306436720318318</c:v>
                </c:pt>
                <c:pt idx="2699">
                  <c:v>0.13047377173494287</c:v>
                </c:pt>
                <c:pt idx="2700">
                  <c:v>0.13030389696874187</c:v>
                </c:pt>
                <c:pt idx="2701">
                  <c:v>0.13013348677208941</c:v>
                </c:pt>
                <c:pt idx="2702">
                  <c:v>0.12996445647257393</c:v>
                </c:pt>
                <c:pt idx="2703">
                  <c:v>0.12979713413607546</c:v>
                </c:pt>
                <c:pt idx="2704">
                  <c:v>0.12963523264810783</c:v>
                </c:pt>
                <c:pt idx="2705">
                  <c:v>0.1294733543608475</c:v>
                </c:pt>
                <c:pt idx="2706">
                  <c:v>0.12931149927096924</c:v>
                </c:pt>
                <c:pt idx="2707">
                  <c:v>0.12914966737514838</c:v>
                </c:pt>
                <c:pt idx="2708">
                  <c:v>0.12898843854676775</c:v>
                </c:pt>
                <c:pt idx="2709">
                  <c:v>0.12882701999411922</c:v>
                </c:pt>
                <c:pt idx="2710">
                  <c:v>0.12866552805657749</c:v>
                </c:pt>
                <c:pt idx="2711">
                  <c:v>0.12850409786422307</c:v>
                </c:pt>
                <c:pt idx="2712">
                  <c:v>0.12834276803351832</c:v>
                </c:pt>
                <c:pt idx="2713">
                  <c:v>0.12818146126636853</c:v>
                </c:pt>
                <c:pt idx="2714">
                  <c:v>0.12802017755947426</c:v>
                </c:pt>
                <c:pt idx="2715">
                  <c:v>0.12785891690953857</c:v>
                </c:pt>
                <c:pt idx="2716">
                  <c:v>0.12769783377033891</c:v>
                </c:pt>
                <c:pt idx="2717">
                  <c:v>0.12753677363736471</c:v>
                </c:pt>
                <c:pt idx="2718">
                  <c:v>0.12737556263834698</c:v>
                </c:pt>
                <c:pt idx="2719">
                  <c:v>0.12721443273964081</c:v>
                </c:pt>
                <c:pt idx="2720">
                  <c:v>0.12705332587038742</c:v>
                </c:pt>
                <c:pt idx="2721">
                  <c:v>0.12689224202729824</c:v>
                </c:pt>
                <c:pt idx="2722">
                  <c:v>0.12673118120707971</c:v>
                </c:pt>
                <c:pt idx="2723">
                  <c:v>0.12656968049877271</c:v>
                </c:pt>
                <c:pt idx="2724">
                  <c:v>0.1264078558085289</c:v>
                </c:pt>
                <c:pt idx="2725">
                  <c:v>0.12624601579886124</c:v>
                </c:pt>
                <c:pt idx="2726">
                  <c:v>0.12608423760102774</c:v>
                </c:pt>
                <c:pt idx="2727">
                  <c:v>0.12592248264162109</c:v>
                </c:pt>
                <c:pt idx="2728">
                  <c:v>0.12576075091730199</c:v>
                </c:pt>
                <c:pt idx="2729">
                  <c:v>0.1255990038823615</c:v>
                </c:pt>
                <c:pt idx="2730">
                  <c:v>0.12543728008690763</c:v>
                </c:pt>
                <c:pt idx="2731">
                  <c:v>0.12527561805890117</c:v>
                </c:pt>
                <c:pt idx="2732">
                  <c:v>0.12511093572536391</c:v>
                </c:pt>
                <c:pt idx="2733">
                  <c:v>0.12494627749282973</c:v>
                </c:pt>
                <c:pt idx="2734">
                  <c:v>0.12478164335777094</c:v>
                </c:pt>
                <c:pt idx="2735">
                  <c:v>0.12461703331666119</c:v>
                </c:pt>
                <c:pt idx="2736">
                  <c:v>0.12445244736597472</c:v>
                </c:pt>
                <c:pt idx="2737">
                  <c:v>0.12428873244507238</c:v>
                </c:pt>
                <c:pt idx="2738">
                  <c:v>0.12412581119736688</c:v>
                </c:pt>
                <c:pt idx="2739">
                  <c:v>0.12396368328524424</c:v>
                </c:pt>
                <c:pt idx="2740">
                  <c:v>0.12380180964101963</c:v>
                </c:pt>
                <c:pt idx="2741">
                  <c:v>0.12363995930989415</c:v>
                </c:pt>
                <c:pt idx="2742">
                  <c:v>0.123478132288511</c:v>
                </c:pt>
                <c:pt idx="2743">
                  <c:v>0.12331638611595253</c:v>
                </c:pt>
                <c:pt idx="2744">
                  <c:v>0.12315464415435429</c:v>
                </c:pt>
                <c:pt idx="2745">
                  <c:v>0.12299304084073784</c:v>
                </c:pt>
                <c:pt idx="2746">
                  <c:v>0.12283146077915563</c:v>
                </c:pt>
                <c:pt idx="2747">
                  <c:v>0.12267055748179094</c:v>
                </c:pt>
                <c:pt idx="2748">
                  <c:v>0.12250967724209012</c:v>
                </c:pt>
                <c:pt idx="2749">
                  <c:v>0.12234882005674974</c:v>
                </c:pt>
                <c:pt idx="2750">
                  <c:v>0.12218775536898463</c:v>
                </c:pt>
                <c:pt idx="2751">
                  <c:v>0.12202659853493462</c:v>
                </c:pt>
                <c:pt idx="2752">
                  <c:v>0.12186540706908459</c:v>
                </c:pt>
                <c:pt idx="2753">
                  <c:v>0.12170425811830368</c:v>
                </c:pt>
                <c:pt idx="2754">
                  <c:v>0.12154313231556139</c:v>
                </c:pt>
                <c:pt idx="2755">
                  <c:v>0.12138202965753342</c:v>
                </c:pt>
                <c:pt idx="2756">
                  <c:v>0.12122095014089512</c:v>
                </c:pt>
                <c:pt idx="2757">
                  <c:v>0.12105981698843249</c:v>
                </c:pt>
                <c:pt idx="2758">
                  <c:v>0.12089866861134936</c:v>
                </c:pt>
                <c:pt idx="2759">
                  <c:v>0.12073762015059072</c:v>
                </c:pt>
                <c:pt idx="2760">
                  <c:v>0.12057659482895014</c:v>
                </c:pt>
                <c:pt idx="2761">
                  <c:v>0.12041570773776678</c:v>
                </c:pt>
                <c:pt idx="2762">
                  <c:v>0.12025484374599214</c:v>
                </c:pt>
                <c:pt idx="2763">
                  <c:v>0.12009400285030859</c:v>
                </c:pt>
                <c:pt idx="2764">
                  <c:v>0.11993236040466992</c:v>
                </c:pt>
                <c:pt idx="2765">
                  <c:v>0.11977179586668095</c:v>
                </c:pt>
                <c:pt idx="2766">
                  <c:v>0.11961131170148968</c:v>
                </c:pt>
                <c:pt idx="2767">
                  <c:v>0.11945079319220531</c:v>
                </c:pt>
                <c:pt idx="2768">
                  <c:v>0.11929027837994992</c:v>
                </c:pt>
                <c:pt idx="2769">
                  <c:v>0.11912978658344819</c:v>
                </c:pt>
                <c:pt idx="2770">
                  <c:v>0.11896931779940129</c:v>
                </c:pt>
                <c:pt idx="2771">
                  <c:v>0.11880877640306142</c:v>
                </c:pt>
                <c:pt idx="2772">
                  <c:v>0.1186480282138016</c:v>
                </c:pt>
                <c:pt idx="2773">
                  <c:v>0.11848718822396087</c:v>
                </c:pt>
                <c:pt idx="2774">
                  <c:v>0.11832650523334402</c:v>
                </c:pt>
                <c:pt idx="2775">
                  <c:v>0.11816584532660697</c:v>
                </c:pt>
                <c:pt idx="2776">
                  <c:v>0.11800520850043264</c:v>
                </c:pt>
                <c:pt idx="2777">
                  <c:v>0.11784459475150566</c:v>
                </c:pt>
                <c:pt idx="2778">
                  <c:v>0.11768402336527232</c:v>
                </c:pt>
                <c:pt idx="2779">
                  <c:v>0.11752339851241046</c:v>
                </c:pt>
                <c:pt idx="2780">
                  <c:v>0.11736291152436434</c:v>
                </c:pt>
                <c:pt idx="2781">
                  <c:v>0.11720252409350849</c:v>
                </c:pt>
                <c:pt idx="2782">
                  <c:v>0.11704215968483039</c:v>
                </c:pt>
                <c:pt idx="2783">
                  <c:v>0.11688181829502529</c:v>
                </c:pt>
                <c:pt idx="2784">
                  <c:v>0.11672149992079039</c:v>
                </c:pt>
                <c:pt idx="2785">
                  <c:v>0.11656110882362604</c:v>
                </c:pt>
                <c:pt idx="2786">
                  <c:v>0.11640072180212013</c:v>
                </c:pt>
                <c:pt idx="2787">
                  <c:v>0.11624028137537579</c:v>
                </c:pt>
                <c:pt idx="2788">
                  <c:v>0.11607986400588133</c:v>
                </c:pt>
                <c:pt idx="2789">
                  <c:v>0.11591954611218468</c:v>
                </c:pt>
                <c:pt idx="2790">
                  <c:v>0.11575925124715122</c:v>
                </c:pt>
                <c:pt idx="2791">
                  <c:v>0.11559897940747232</c:v>
                </c:pt>
                <c:pt idx="2792">
                  <c:v>0.11543689725832618</c:v>
                </c:pt>
                <c:pt idx="2793">
                  <c:v>0.11527533511217801</c:v>
                </c:pt>
                <c:pt idx="2794">
                  <c:v>0.11511417820012326</c:v>
                </c:pt>
                <c:pt idx="2795">
                  <c:v>0.11495375071233439</c:v>
                </c:pt>
                <c:pt idx="2796">
                  <c:v>0.11479370909491957</c:v>
                </c:pt>
                <c:pt idx="2797">
                  <c:v>0.11463369045004362</c:v>
                </c:pt>
                <c:pt idx="2798">
                  <c:v>0.11447369477441006</c:v>
                </c:pt>
                <c:pt idx="2799">
                  <c:v>0.11431396992583531</c:v>
                </c:pt>
                <c:pt idx="2800">
                  <c:v>0.11415392461441715</c:v>
                </c:pt>
                <c:pt idx="2801">
                  <c:v>0.11399407409488106</c:v>
                </c:pt>
                <c:pt idx="2802">
                  <c:v>0.11383424650950857</c:v>
                </c:pt>
                <c:pt idx="2803">
                  <c:v>0.11367451812314221</c:v>
                </c:pt>
                <c:pt idx="2804">
                  <c:v>0.11351481264247965</c:v>
                </c:pt>
                <c:pt idx="2805">
                  <c:v>0.11335513006423614</c:v>
                </c:pt>
                <c:pt idx="2806">
                  <c:v>0.11319543226746349</c:v>
                </c:pt>
                <c:pt idx="2807">
                  <c:v>0.11303566194454606</c:v>
                </c:pt>
                <c:pt idx="2808">
                  <c:v>0.11287593375830007</c:v>
                </c:pt>
                <c:pt idx="2809">
                  <c:v>0.11271630469664351</c:v>
                </c:pt>
                <c:pt idx="2810">
                  <c:v>0.11255673662770505</c:v>
                </c:pt>
                <c:pt idx="2811">
                  <c:v>0.11239719144148062</c:v>
                </c:pt>
                <c:pt idx="2812">
                  <c:v>0.11223766913468818</c:v>
                </c:pt>
                <c:pt idx="2813">
                  <c:v>0.11207816970404681</c:v>
                </c:pt>
                <c:pt idx="2814">
                  <c:v>0.11191846470264395</c:v>
                </c:pt>
                <c:pt idx="2815">
                  <c:v>0.11175878263639838</c:v>
                </c:pt>
                <c:pt idx="2816">
                  <c:v>0.11159902819228186</c:v>
                </c:pt>
                <c:pt idx="2817">
                  <c:v>0.11143912559753415</c:v>
                </c:pt>
                <c:pt idx="2818">
                  <c:v>0.11127924600464167</c:v>
                </c:pt>
                <c:pt idx="2819">
                  <c:v>0.11111938941029548</c:v>
                </c:pt>
                <c:pt idx="2820">
                  <c:v>0.11096590870907175</c:v>
                </c:pt>
                <c:pt idx="2821">
                  <c:v>0.11081359029758008</c:v>
                </c:pt>
                <c:pt idx="2822">
                  <c:v>0.11066161588220669</c:v>
                </c:pt>
                <c:pt idx="2823">
                  <c:v>0.11050968142408046</c:v>
                </c:pt>
                <c:pt idx="2824">
                  <c:v>0.11035774858757658</c:v>
                </c:pt>
                <c:pt idx="2825">
                  <c:v>0.11020583653755223</c:v>
                </c:pt>
                <c:pt idx="2826">
                  <c:v>0.11005394527116352</c:v>
                </c:pt>
                <c:pt idx="2827">
                  <c:v>0.10990201792987375</c:v>
                </c:pt>
                <c:pt idx="2828">
                  <c:v>0.10974994023039319</c:v>
                </c:pt>
                <c:pt idx="2829">
                  <c:v>0.10959782652835252</c:v>
                </c:pt>
                <c:pt idx="2830">
                  <c:v>0.10944208669570288</c:v>
                </c:pt>
                <c:pt idx="2831">
                  <c:v>0.1092863687222308</c:v>
                </c:pt>
                <c:pt idx="2832">
                  <c:v>0.10913067260486732</c:v>
                </c:pt>
                <c:pt idx="2833">
                  <c:v>0.10897499834054547</c:v>
                </c:pt>
                <c:pt idx="2834">
                  <c:v>0.10881809298574341</c:v>
                </c:pt>
                <c:pt idx="2835">
                  <c:v>0.10866132371842722</c:v>
                </c:pt>
                <c:pt idx="2836">
                  <c:v>0.1085092074035621</c:v>
                </c:pt>
                <c:pt idx="2837">
                  <c:v>0.10835711196015009</c:v>
                </c:pt>
                <c:pt idx="2838">
                  <c:v>0.10820503738532809</c:v>
                </c:pt>
                <c:pt idx="2839">
                  <c:v>0.10805298367623278</c:v>
                </c:pt>
                <c:pt idx="2840">
                  <c:v>0.10790095083000042</c:v>
                </c:pt>
                <c:pt idx="2841">
                  <c:v>0.10774891972634304</c:v>
                </c:pt>
                <c:pt idx="2842">
                  <c:v>0.10759653022324231</c:v>
                </c:pt>
                <c:pt idx="2843">
                  <c:v>0.10744397207915073</c:v>
                </c:pt>
                <c:pt idx="2844">
                  <c:v>0.10729147286383289</c:v>
                </c:pt>
                <c:pt idx="2845">
                  <c:v>0.10713907046923327</c:v>
                </c:pt>
                <c:pt idx="2846">
                  <c:v>0.10698668905058273</c:v>
                </c:pt>
                <c:pt idx="2847">
                  <c:v>0.10683432860499441</c:v>
                </c:pt>
                <c:pt idx="2848">
                  <c:v>0.10668206491929109</c:v>
                </c:pt>
                <c:pt idx="2849">
                  <c:v>0.10652986006966468</c:v>
                </c:pt>
                <c:pt idx="2850">
                  <c:v>0.10637754370919517</c:v>
                </c:pt>
                <c:pt idx="2851">
                  <c:v>0.10622485043232671</c:v>
                </c:pt>
                <c:pt idx="2852">
                  <c:v>0.10607261393111504</c:v>
                </c:pt>
                <c:pt idx="2853">
                  <c:v>0.10592039838039218</c:v>
                </c:pt>
                <c:pt idx="2854">
                  <c:v>0.10576820377727691</c:v>
                </c:pt>
                <c:pt idx="2855">
                  <c:v>0.10561691963943787</c:v>
                </c:pt>
                <c:pt idx="2856">
                  <c:v>0.10546599687853322</c:v>
                </c:pt>
                <c:pt idx="2857">
                  <c:v>0.10531492455442715</c:v>
                </c:pt>
                <c:pt idx="2858">
                  <c:v>0.10516381596004792</c:v>
                </c:pt>
                <c:pt idx="2859">
                  <c:v>0.10501282276953965</c:v>
                </c:pt>
                <c:pt idx="2860">
                  <c:v>0.10486185020850063</c:v>
                </c:pt>
                <c:pt idx="2861">
                  <c:v>0.10471089827411273</c:v>
                </c:pt>
                <c:pt idx="2862">
                  <c:v>0.10455922927931716</c:v>
                </c:pt>
                <c:pt idx="2863">
                  <c:v>0.10440778925232518</c:v>
                </c:pt>
                <c:pt idx="2864">
                  <c:v>0.10425644561207389</c:v>
                </c:pt>
                <c:pt idx="2865">
                  <c:v>0.10410519832463216</c:v>
                </c:pt>
                <c:pt idx="2866">
                  <c:v>0.1039540283041529</c:v>
                </c:pt>
                <c:pt idx="2867">
                  <c:v>0.10380287898131672</c:v>
                </c:pt>
                <c:pt idx="2868">
                  <c:v>0.10365175035328981</c:v>
                </c:pt>
                <c:pt idx="2869">
                  <c:v>0.10350071798913035</c:v>
                </c:pt>
                <c:pt idx="2870">
                  <c:v>0.10334980089650081</c:v>
                </c:pt>
                <c:pt idx="2871">
                  <c:v>0.10319892318031876</c:v>
                </c:pt>
                <c:pt idx="2872">
                  <c:v>0.10304808513223884</c:v>
                </c:pt>
                <c:pt idx="2873">
                  <c:v>0.1028974187691063</c:v>
                </c:pt>
                <c:pt idx="2874">
                  <c:v>0.10274677298563299</c:v>
                </c:pt>
                <c:pt idx="2875">
                  <c:v>0.10259614777900605</c:v>
                </c:pt>
                <c:pt idx="2876">
                  <c:v>0.10244565639591002</c:v>
                </c:pt>
                <c:pt idx="2877">
                  <c:v>0.1022944684046103</c:v>
                </c:pt>
                <c:pt idx="2878">
                  <c:v>0.10214303697090027</c:v>
                </c:pt>
                <c:pt idx="2879">
                  <c:v>0.10199162634059579</c:v>
                </c:pt>
                <c:pt idx="2880">
                  <c:v>0.10184027423991172</c:v>
                </c:pt>
                <c:pt idx="2881">
                  <c:v>0.10168894292655289</c:v>
                </c:pt>
                <c:pt idx="2882">
                  <c:v>0.10153763239766395</c:v>
                </c:pt>
                <c:pt idx="2883">
                  <c:v>0.10138751177105966</c:v>
                </c:pt>
                <c:pt idx="2884">
                  <c:v>0.10123869369279526</c:v>
                </c:pt>
                <c:pt idx="2885">
                  <c:v>0.10109076290297167</c:v>
                </c:pt>
                <c:pt idx="2886">
                  <c:v>0.10094432222668648</c:v>
                </c:pt>
                <c:pt idx="2887">
                  <c:v>0.10080084113074968</c:v>
                </c:pt>
                <c:pt idx="2888">
                  <c:v>0.10065737873405545</c:v>
                </c:pt>
                <c:pt idx="2889">
                  <c:v>0.10051393503416702</c:v>
                </c:pt>
                <c:pt idx="2890">
                  <c:v>0.10037088681888084</c:v>
                </c:pt>
                <c:pt idx="2891">
                  <c:v>0.10022740510796795</c:v>
                </c:pt>
                <c:pt idx="2892">
                  <c:v>0.10008281203151009</c:v>
                </c:pt>
                <c:pt idx="2893">
                  <c:v>9.9938313285970207E-2</c:v>
                </c:pt>
                <c:pt idx="2894">
                  <c:v>9.9794398409384324E-2</c:v>
                </c:pt>
                <c:pt idx="2895">
                  <c:v>9.9650502362483129E-2</c:v>
                </c:pt>
                <c:pt idx="2896">
                  <c:v>9.9506625142802285E-2</c:v>
                </c:pt>
                <c:pt idx="2897">
                  <c:v>9.9362860708518505E-2</c:v>
                </c:pt>
                <c:pt idx="2898">
                  <c:v>9.9219190351092362E-2</c:v>
                </c:pt>
                <c:pt idx="2899">
                  <c:v>9.9075783545088544E-2</c:v>
                </c:pt>
                <c:pt idx="2900">
                  <c:v>9.8932658856676708E-2</c:v>
                </c:pt>
                <c:pt idx="2901">
                  <c:v>9.8789740930784076E-2</c:v>
                </c:pt>
                <c:pt idx="2902">
                  <c:v>9.8646841591594217E-2</c:v>
                </c:pt>
                <c:pt idx="2903">
                  <c:v>9.850396083668804E-2</c:v>
                </c:pt>
                <c:pt idx="2904">
                  <c:v>9.8361286714752305E-2</c:v>
                </c:pt>
                <c:pt idx="2905">
                  <c:v>9.8218781544777034E-2</c:v>
                </c:pt>
                <c:pt idx="2906">
                  <c:v>9.807637006486529E-2</c:v>
                </c:pt>
                <c:pt idx="2907">
                  <c:v>9.7933864265359327E-2</c:v>
                </c:pt>
                <c:pt idx="2908">
                  <c:v>9.7791245242072361E-2</c:v>
                </c:pt>
                <c:pt idx="2909">
                  <c:v>9.7648644744659868E-2</c:v>
                </c:pt>
                <c:pt idx="2910">
                  <c:v>9.7506062770717064E-2</c:v>
                </c:pt>
                <c:pt idx="2911">
                  <c:v>9.7363518256170484E-2</c:v>
                </c:pt>
                <c:pt idx="2912">
                  <c:v>9.7220992255361544E-2</c:v>
                </c:pt>
                <c:pt idx="2913">
                  <c:v>9.7078484765885001E-2</c:v>
                </c:pt>
                <c:pt idx="2914">
                  <c:v>9.6936446522587247E-2</c:v>
                </c:pt>
                <c:pt idx="2915">
                  <c:v>9.6794013546581528E-2</c:v>
                </c:pt>
                <c:pt idx="2916">
                  <c:v>9.6651599064949828E-2</c:v>
                </c:pt>
                <c:pt idx="2917">
                  <c:v>9.6509203075290068E-2</c:v>
                </c:pt>
                <c:pt idx="2918">
                  <c:v>9.6365248816250096E-2</c:v>
                </c:pt>
                <c:pt idx="2919">
                  <c:v>9.622247710116727E-2</c:v>
                </c:pt>
                <c:pt idx="2920">
                  <c:v>9.6077959972883265E-2</c:v>
                </c:pt>
                <c:pt idx="2921">
                  <c:v>9.593571352239523E-2</c:v>
                </c:pt>
                <c:pt idx="2922">
                  <c:v>9.5792022164420759E-2</c:v>
                </c:pt>
                <c:pt idx="2923">
                  <c:v>9.5648349646242692E-2</c:v>
                </c:pt>
                <c:pt idx="2924">
                  <c:v>9.5504695965391462E-2</c:v>
                </c:pt>
                <c:pt idx="2925">
                  <c:v>9.5360873582195527E-2</c:v>
                </c:pt>
                <c:pt idx="2926">
                  <c:v>9.5217107583107613E-2</c:v>
                </c:pt>
                <c:pt idx="2927">
                  <c:v>9.5073529042483243E-2</c:v>
                </c:pt>
                <c:pt idx="2928">
                  <c:v>9.4930063206119228E-2</c:v>
                </c:pt>
                <c:pt idx="2929">
                  <c:v>9.4788115678517693E-2</c:v>
                </c:pt>
                <c:pt idx="2930">
                  <c:v>9.4646186553097214E-2</c:v>
                </c:pt>
                <c:pt idx="2931">
                  <c:v>9.4504275827471049E-2</c:v>
                </c:pt>
                <c:pt idx="2932">
                  <c:v>9.4362439559321193E-2</c:v>
                </c:pt>
                <c:pt idx="2933">
                  <c:v>9.4220546734763669E-2</c:v>
                </c:pt>
                <c:pt idx="2934">
                  <c:v>9.4078672307742708E-2</c:v>
                </c:pt>
                <c:pt idx="2935">
                  <c:v>9.3936872613810063E-2</c:v>
                </c:pt>
                <c:pt idx="2936">
                  <c:v>9.3795203659691767E-2</c:v>
                </c:pt>
                <c:pt idx="2937">
                  <c:v>9.3653553052238228E-2</c:v>
                </c:pt>
                <c:pt idx="2938">
                  <c:v>9.3511920789073305E-2</c:v>
                </c:pt>
                <c:pt idx="2939">
                  <c:v>9.3370231989146249E-2</c:v>
                </c:pt>
                <c:pt idx="2940">
                  <c:v>9.3228505246697374E-2</c:v>
                </c:pt>
                <c:pt idx="2941">
                  <c:v>9.3086591162207744E-2</c:v>
                </c:pt>
                <c:pt idx="2942">
                  <c:v>9.2944321252444367E-2</c:v>
                </c:pt>
                <c:pt idx="2943">
                  <c:v>9.280206985972049E-2</c:v>
                </c:pt>
                <c:pt idx="2944">
                  <c:v>9.2659836981625707E-2</c:v>
                </c:pt>
                <c:pt idx="2945">
                  <c:v>9.251762261575025E-2</c:v>
                </c:pt>
                <c:pt idx="2946">
                  <c:v>9.2376511512961459E-2</c:v>
                </c:pt>
                <c:pt idx="2947">
                  <c:v>9.2235830041838898E-2</c:v>
                </c:pt>
                <c:pt idx="2948">
                  <c:v>9.2094343983507368E-2</c:v>
                </c:pt>
                <c:pt idx="2949">
                  <c:v>9.1952427563554845E-2</c:v>
                </c:pt>
                <c:pt idx="2950">
                  <c:v>9.1810380041850201E-2</c:v>
                </c:pt>
                <c:pt idx="2951">
                  <c:v>9.1668350998513268E-2</c:v>
                </c:pt>
                <c:pt idx="2952">
                  <c:v>9.1526340431140274E-2</c:v>
                </c:pt>
                <c:pt idx="2953">
                  <c:v>9.1382797280506439E-2</c:v>
                </c:pt>
                <c:pt idx="2954">
                  <c:v>9.123936657198331E-2</c:v>
                </c:pt>
                <c:pt idx="2955">
                  <c:v>9.1095842629122473E-2</c:v>
                </c:pt>
                <c:pt idx="2956">
                  <c:v>9.0953159405979145E-2</c:v>
                </c:pt>
                <c:pt idx="2957">
                  <c:v>9.0810494841602502E-2</c:v>
                </c:pt>
                <c:pt idx="2958">
                  <c:v>9.066784893355237E-2</c:v>
                </c:pt>
                <c:pt idx="2959">
                  <c:v>9.0525221679387563E-2</c:v>
                </c:pt>
                <c:pt idx="2960">
                  <c:v>9.0383565021324219E-2</c:v>
                </c:pt>
                <c:pt idx="2961">
                  <c:v>9.0241889431926334E-2</c:v>
                </c:pt>
                <c:pt idx="2962">
                  <c:v>9.0100139081649225E-2</c:v>
                </c:pt>
                <c:pt idx="2963">
                  <c:v>8.9958388350841578E-2</c:v>
                </c:pt>
                <c:pt idx="2964">
                  <c:v>8.9816525590096064E-2</c:v>
                </c:pt>
                <c:pt idx="2965">
                  <c:v>8.9674681293397063E-2</c:v>
                </c:pt>
                <c:pt idx="2966">
                  <c:v>8.9532855458342886E-2</c:v>
                </c:pt>
                <c:pt idx="2967">
                  <c:v>8.9390936173369767E-2</c:v>
                </c:pt>
                <c:pt idx="2968">
                  <c:v>8.9248867383355024E-2</c:v>
                </c:pt>
                <c:pt idx="2969">
                  <c:v>8.9106127343993743E-2</c:v>
                </c:pt>
                <c:pt idx="2970">
                  <c:v>8.89647111047982E-2</c:v>
                </c:pt>
                <c:pt idx="2971">
                  <c:v>8.8823387795218048E-2</c:v>
                </c:pt>
                <c:pt idx="2972">
                  <c:v>8.8682082826248676E-2</c:v>
                </c:pt>
                <c:pt idx="2973">
                  <c:v>8.8540796195510224E-2</c:v>
                </c:pt>
                <c:pt idx="2974">
                  <c:v>8.8399509116985575E-2</c:v>
                </c:pt>
                <c:pt idx="2975">
                  <c:v>8.8258128583978537E-2</c:v>
                </c:pt>
                <c:pt idx="2976">
                  <c:v>8.8116878194277867E-2</c:v>
                </c:pt>
                <c:pt idx="2977">
                  <c:v>8.7975292368558028E-2</c:v>
                </c:pt>
                <c:pt idx="2978">
                  <c:v>8.7833724965993953E-2</c:v>
                </c:pt>
                <c:pt idx="2979">
                  <c:v>8.7692175984187798E-2</c:v>
                </c:pt>
                <c:pt idx="2980">
                  <c:v>8.7550645420743062E-2</c:v>
                </c:pt>
                <c:pt idx="2981">
                  <c:v>8.7415202643618739E-2</c:v>
                </c:pt>
                <c:pt idx="2982">
                  <c:v>8.7280074582295031E-2</c:v>
                </c:pt>
                <c:pt idx="2983">
                  <c:v>8.7143176450109619E-2</c:v>
                </c:pt>
                <c:pt idx="2984">
                  <c:v>8.7008212319226397E-2</c:v>
                </c:pt>
                <c:pt idx="2985">
                  <c:v>8.6874269805274698E-2</c:v>
                </c:pt>
                <c:pt idx="2986">
                  <c:v>8.6740343795887923E-2</c:v>
                </c:pt>
                <c:pt idx="2987">
                  <c:v>8.6606434289030726E-2</c:v>
                </c:pt>
                <c:pt idx="2988">
                  <c:v>8.6472857660297719E-2</c:v>
                </c:pt>
                <c:pt idx="2989">
                  <c:v>8.6339501896944684E-2</c:v>
                </c:pt>
                <c:pt idx="2990">
                  <c:v>8.6206218442127003E-2</c:v>
                </c:pt>
                <c:pt idx="2991">
                  <c:v>8.6073044165451598E-2</c:v>
                </c:pt>
                <c:pt idx="2992">
                  <c:v>8.5940053698601249E-2</c:v>
                </c:pt>
                <c:pt idx="2993">
                  <c:v>8.5807079516534504E-2</c:v>
                </c:pt>
                <c:pt idx="2994">
                  <c:v>8.5674121617257043E-2</c:v>
                </c:pt>
                <c:pt idx="2995">
                  <c:v>8.5541031312732968E-2</c:v>
                </c:pt>
                <c:pt idx="2996">
                  <c:v>8.5407845822610226E-2</c:v>
                </c:pt>
                <c:pt idx="2997">
                  <c:v>8.5274713835453944E-2</c:v>
                </c:pt>
                <c:pt idx="2998">
                  <c:v>8.5141709651247011E-2</c:v>
                </c:pt>
                <c:pt idx="2999">
                  <c:v>8.5008870380301596E-2</c:v>
                </c:pt>
                <c:pt idx="3000">
                  <c:v>8.4876047371077748E-2</c:v>
                </c:pt>
                <c:pt idx="3001">
                  <c:v>8.4743240621583338E-2</c:v>
                </c:pt>
                <c:pt idx="3002">
                  <c:v>8.4610338710901664E-2</c:v>
                </c:pt>
                <c:pt idx="3003">
                  <c:v>8.4477285826847437E-2</c:v>
                </c:pt>
                <c:pt idx="3004">
                  <c:v>8.4344119456560812E-2</c:v>
                </c:pt>
                <c:pt idx="3005">
                  <c:v>8.421098785266401E-2</c:v>
                </c:pt>
                <c:pt idx="3006">
                  <c:v>8.4077742817767698E-2</c:v>
                </c:pt>
                <c:pt idx="3007">
                  <c:v>8.3944514158133726E-2</c:v>
                </c:pt>
                <c:pt idx="3008">
                  <c:v>8.3811301871749525E-2</c:v>
                </c:pt>
                <c:pt idx="3009">
                  <c:v>8.3678031741202266E-2</c:v>
                </c:pt>
                <c:pt idx="3010">
                  <c:v>8.3545334545437819E-2</c:v>
                </c:pt>
                <c:pt idx="3011">
                  <c:v>8.3411540640795354E-2</c:v>
                </c:pt>
                <c:pt idx="3012">
                  <c:v>8.3277243941375145E-2</c:v>
                </c:pt>
                <c:pt idx="3013">
                  <c:v>8.3142592995739381E-2</c:v>
                </c:pt>
                <c:pt idx="3014">
                  <c:v>8.3007958787164229E-2</c:v>
                </c:pt>
                <c:pt idx="3015">
                  <c:v>8.2873341313568938E-2</c:v>
                </c:pt>
                <c:pt idx="3016">
                  <c:v>8.2738814723849266E-2</c:v>
                </c:pt>
                <c:pt idx="3017">
                  <c:v>8.2604749697311464E-2</c:v>
                </c:pt>
                <c:pt idx="3018">
                  <c:v>8.2471034867764137E-2</c:v>
                </c:pt>
                <c:pt idx="3019">
                  <c:v>8.2337614368713979E-2</c:v>
                </c:pt>
                <c:pt idx="3020">
                  <c:v>8.2204414277450052E-2</c:v>
                </c:pt>
                <c:pt idx="3021">
                  <c:v>8.207123057872745E-2</c:v>
                </c:pt>
                <c:pt idx="3022">
                  <c:v>8.1938063270529243E-2</c:v>
                </c:pt>
                <c:pt idx="3023">
                  <c:v>8.1804634376079766E-2</c:v>
                </c:pt>
                <c:pt idx="3024">
                  <c:v>8.1671166526319505E-2</c:v>
                </c:pt>
                <c:pt idx="3025">
                  <c:v>8.1537733512239863E-2</c:v>
                </c:pt>
                <c:pt idx="3026">
                  <c:v>8.1404113442332462E-2</c:v>
                </c:pt>
                <c:pt idx="3027">
                  <c:v>8.1270509880700684E-2</c:v>
                </c:pt>
                <c:pt idx="3028">
                  <c:v>8.1136922825305158E-2</c:v>
                </c:pt>
                <c:pt idx="3029">
                  <c:v>8.1003352274106502E-2</c:v>
                </c:pt>
                <c:pt idx="3030">
                  <c:v>8.0869576156016768E-2</c:v>
                </c:pt>
                <c:pt idx="3031">
                  <c:v>8.0735705572213878E-2</c:v>
                </c:pt>
                <c:pt idx="3032">
                  <c:v>8.0601777564233645E-2</c:v>
                </c:pt>
                <c:pt idx="3033">
                  <c:v>8.0467884503893028E-2</c:v>
                </c:pt>
                <c:pt idx="3034">
                  <c:v>8.0334026678258702E-2</c:v>
                </c:pt>
                <c:pt idx="3035">
                  <c:v>8.0200185436104188E-2</c:v>
                </c:pt>
                <c:pt idx="3036">
                  <c:v>8.0066360775375822E-2</c:v>
                </c:pt>
                <c:pt idx="3037">
                  <c:v>7.9932478735203649E-2</c:v>
                </c:pt>
                <c:pt idx="3038">
                  <c:v>7.9798705579839493E-2</c:v>
                </c:pt>
                <c:pt idx="3039">
                  <c:v>7.9664893687707364E-2</c:v>
                </c:pt>
                <c:pt idx="3040">
                  <c:v>7.9531172309274409E-2</c:v>
                </c:pt>
                <c:pt idx="3041">
                  <c:v>7.9397578376115413E-2</c:v>
                </c:pt>
                <c:pt idx="3042">
                  <c:v>7.9264000975446933E-2</c:v>
                </c:pt>
                <c:pt idx="3043">
                  <c:v>7.9130440105222813E-2</c:v>
                </c:pt>
                <c:pt idx="3044">
                  <c:v>7.8996821868651534E-2</c:v>
                </c:pt>
                <c:pt idx="3045">
                  <c:v>7.8862942958060539E-2</c:v>
                </c:pt>
                <c:pt idx="3046">
                  <c:v>7.8729247028437102E-2</c:v>
                </c:pt>
                <c:pt idx="3047">
                  <c:v>7.8596139990600375E-2</c:v>
                </c:pt>
                <c:pt idx="3048">
                  <c:v>7.8463049377165861E-2</c:v>
                </c:pt>
                <c:pt idx="3049">
                  <c:v>7.8329975186107501E-2</c:v>
                </c:pt>
                <c:pt idx="3050">
                  <c:v>7.8196917415399123E-2</c:v>
                </c:pt>
                <c:pt idx="3051">
                  <c:v>7.8063931583838633E-2</c:v>
                </c:pt>
                <c:pt idx="3052">
                  <c:v>7.7931257442083193E-2</c:v>
                </c:pt>
                <c:pt idx="3053">
                  <c:v>7.7798747253636988E-2</c:v>
                </c:pt>
                <c:pt idx="3054">
                  <c:v>7.7666400962066534E-2</c:v>
                </c:pt>
                <c:pt idx="3055">
                  <c:v>7.753412612010703E-2</c:v>
                </c:pt>
                <c:pt idx="3056">
                  <c:v>7.7401867513815503E-2</c:v>
                </c:pt>
                <c:pt idx="3057">
                  <c:v>7.7269625141199103E-2</c:v>
                </c:pt>
                <c:pt idx="3058">
                  <c:v>7.7137417589670423E-2</c:v>
                </c:pt>
                <c:pt idx="3059">
                  <c:v>7.7005428951467503E-2</c:v>
                </c:pt>
                <c:pt idx="3060">
                  <c:v>7.6873143199253299E-2</c:v>
                </c:pt>
                <c:pt idx="3061">
                  <c:v>7.674190606077147E-2</c:v>
                </c:pt>
                <c:pt idx="3062">
                  <c:v>7.6610684915990254E-2</c:v>
                </c:pt>
                <c:pt idx="3063">
                  <c:v>7.647947976295974E-2</c:v>
                </c:pt>
                <c:pt idx="3064">
                  <c:v>7.6348290599732374E-2</c:v>
                </c:pt>
                <c:pt idx="3065">
                  <c:v>7.6218186140928401E-2</c:v>
                </c:pt>
                <c:pt idx="3066">
                  <c:v>7.6087655234255772E-2</c:v>
                </c:pt>
                <c:pt idx="3067">
                  <c:v>7.5955482209780323E-2</c:v>
                </c:pt>
                <c:pt idx="3068">
                  <c:v>7.5823878001142694E-2</c:v>
                </c:pt>
                <c:pt idx="3069">
                  <c:v>7.5692474060904014E-2</c:v>
                </c:pt>
                <c:pt idx="3070">
                  <c:v>7.5561086170685909E-2</c:v>
                </c:pt>
                <c:pt idx="3071">
                  <c:v>7.542971432852813E-2</c:v>
                </c:pt>
                <c:pt idx="3072">
                  <c:v>7.5298468994846879E-2</c:v>
                </c:pt>
                <c:pt idx="3073">
                  <c:v>7.5166429720292804E-2</c:v>
                </c:pt>
                <c:pt idx="3074">
                  <c:v>7.503481158839452E-2</c:v>
                </c:pt>
                <c:pt idx="3075">
                  <c:v>7.490460824595041E-2</c:v>
                </c:pt>
                <c:pt idx="3076">
                  <c:v>7.4774420673144923E-2</c:v>
                </c:pt>
                <c:pt idx="3077">
                  <c:v>7.464424886806785E-2</c:v>
                </c:pt>
                <c:pt idx="3078">
                  <c:v>7.4514092828809997E-2</c:v>
                </c:pt>
                <c:pt idx="3079">
                  <c:v>7.438181876584872E-2</c:v>
                </c:pt>
                <c:pt idx="3080">
                  <c:v>7.4250039189123512E-2</c:v>
                </c:pt>
                <c:pt idx="3081">
                  <c:v>7.4117466608655813E-2</c:v>
                </c:pt>
                <c:pt idx="3082">
                  <c:v>7.39847632858497E-2</c:v>
                </c:pt>
                <c:pt idx="3083">
                  <c:v>7.3854760663283101E-2</c:v>
                </c:pt>
                <c:pt idx="3084">
                  <c:v>7.3724773777142719E-2</c:v>
                </c:pt>
                <c:pt idx="3085">
                  <c:v>7.3594802625523537E-2</c:v>
                </c:pt>
                <c:pt idx="3086">
                  <c:v>7.3465582367920002E-2</c:v>
                </c:pt>
                <c:pt idx="3087">
                  <c:v>7.3336653169141591E-2</c:v>
                </c:pt>
                <c:pt idx="3088">
                  <c:v>7.3207353735222025E-2</c:v>
                </c:pt>
                <c:pt idx="3089">
                  <c:v>7.307885974462569E-2</c:v>
                </c:pt>
                <c:pt idx="3090">
                  <c:v>7.2950381138480194E-2</c:v>
                </c:pt>
                <c:pt idx="3091">
                  <c:v>7.2821917914943787E-2</c:v>
                </c:pt>
                <c:pt idx="3092">
                  <c:v>7.2693470072173583E-2</c:v>
                </c:pt>
                <c:pt idx="3093">
                  <c:v>7.2565037608329122E-2</c:v>
                </c:pt>
                <c:pt idx="3094">
                  <c:v>7.2435610790095431E-2</c:v>
                </c:pt>
                <c:pt idx="3095">
                  <c:v>7.2306070928642927E-2</c:v>
                </c:pt>
                <c:pt idx="3096">
                  <c:v>7.217515158646147E-2</c:v>
                </c:pt>
                <c:pt idx="3097">
                  <c:v>7.2045624978073902E-2</c:v>
                </c:pt>
                <c:pt idx="3098">
                  <c:v>7.1916114017448934E-2</c:v>
                </c:pt>
                <c:pt idx="3099">
                  <c:v>7.178661870269612E-2</c:v>
                </c:pt>
                <c:pt idx="3100">
                  <c:v>7.1656441805467291E-2</c:v>
                </c:pt>
                <c:pt idx="3101">
                  <c:v>7.152467538864539E-2</c:v>
                </c:pt>
                <c:pt idx="3102">
                  <c:v>7.1393062823017522E-2</c:v>
                </c:pt>
                <c:pt idx="3103">
                  <c:v>7.1261283010394916E-2</c:v>
                </c:pt>
                <c:pt idx="3104">
                  <c:v>7.1128015610370618E-2</c:v>
                </c:pt>
                <c:pt idx="3105">
                  <c:v>7.0994764789121423E-2</c:v>
                </c:pt>
                <c:pt idx="3106">
                  <c:v>7.08615305445848E-2</c:v>
                </c:pt>
                <c:pt idx="3107">
                  <c:v>7.0730586060926651E-2</c:v>
                </c:pt>
                <c:pt idx="3108">
                  <c:v>7.0601050666679641E-2</c:v>
                </c:pt>
                <c:pt idx="3109">
                  <c:v>7.0471494287884573E-2</c:v>
                </c:pt>
                <c:pt idx="3110">
                  <c:v>7.0341916935954069E-2</c:v>
                </c:pt>
                <c:pt idx="3111">
                  <c:v>7.0213198143081593E-2</c:v>
                </c:pt>
                <c:pt idx="3112">
                  <c:v>7.0084494829868046E-2</c:v>
                </c:pt>
                <c:pt idx="3113">
                  <c:v>6.9955806994451281E-2</c:v>
                </c:pt>
                <c:pt idx="3114">
                  <c:v>6.9825779196835983E-2</c:v>
                </c:pt>
                <c:pt idx="3115">
                  <c:v>6.969708584537837E-2</c:v>
                </c:pt>
                <c:pt idx="3116">
                  <c:v>6.9568059894376533E-2</c:v>
                </c:pt>
                <c:pt idx="3117">
                  <c:v>6.9438848241753393E-2</c:v>
                </c:pt>
                <c:pt idx="3118">
                  <c:v>6.9305368170966108E-2</c:v>
                </c:pt>
                <c:pt idx="3119">
                  <c:v>6.9171904760251909E-2</c:v>
                </c:pt>
                <c:pt idx="3120">
                  <c:v>6.9038458007531639E-2</c:v>
                </c:pt>
                <c:pt idx="3121">
                  <c:v>6.8907150817463694E-2</c:v>
                </c:pt>
                <c:pt idx="3122">
                  <c:v>6.8776957679160144E-2</c:v>
                </c:pt>
                <c:pt idx="3123">
                  <c:v>6.8645755794416216E-2</c:v>
                </c:pt>
                <c:pt idx="3124">
                  <c:v>6.8514533427400423E-2</c:v>
                </c:pt>
                <c:pt idx="3125">
                  <c:v>6.8382778414212822E-2</c:v>
                </c:pt>
                <c:pt idx="3126">
                  <c:v>6.8251039647302836E-2</c:v>
                </c:pt>
                <c:pt idx="3127">
                  <c:v>6.8119317124667011E-2</c:v>
                </c:pt>
                <c:pt idx="3128">
                  <c:v>6.7990829049925885E-2</c:v>
                </c:pt>
                <c:pt idx="3129">
                  <c:v>6.7862137034164827E-2</c:v>
                </c:pt>
                <c:pt idx="3130">
                  <c:v>6.7733387402074033E-2</c:v>
                </c:pt>
                <c:pt idx="3131">
                  <c:v>6.7604397391320764E-2</c:v>
                </c:pt>
                <c:pt idx="3132">
                  <c:v>6.7471402152929294E-2</c:v>
                </c:pt>
                <c:pt idx="3133">
                  <c:v>6.7338423482222923E-2</c:v>
                </c:pt>
                <c:pt idx="3134">
                  <c:v>6.7205461377137371E-2</c:v>
                </c:pt>
                <c:pt idx="3135">
                  <c:v>6.7073283155727539E-2</c:v>
                </c:pt>
                <c:pt idx="3136">
                  <c:v>6.6942765362649315E-2</c:v>
                </c:pt>
                <c:pt idx="3137">
                  <c:v>6.6813176789427789E-2</c:v>
                </c:pt>
                <c:pt idx="3138">
                  <c:v>6.6684553628012497E-2</c:v>
                </c:pt>
                <c:pt idx="3139">
                  <c:v>6.6556384232386884E-2</c:v>
                </c:pt>
                <c:pt idx="3140">
                  <c:v>6.6428230237184804E-2</c:v>
                </c:pt>
                <c:pt idx="3141">
                  <c:v>6.6300091640555864E-2</c:v>
                </c:pt>
                <c:pt idx="3142">
                  <c:v>6.6171530340612961E-2</c:v>
                </c:pt>
                <c:pt idx="3143">
                  <c:v>6.6042729013628093E-2</c:v>
                </c:pt>
                <c:pt idx="3144">
                  <c:v>6.5914052745274399E-2</c:v>
                </c:pt>
                <c:pt idx="3145">
                  <c:v>6.5785537989135542E-2</c:v>
                </c:pt>
                <c:pt idx="3146">
                  <c:v>6.5657805033052505E-2</c:v>
                </c:pt>
                <c:pt idx="3147">
                  <c:v>6.5530087385591823E-2</c:v>
                </c:pt>
                <c:pt idx="3148">
                  <c:v>6.540238504491884E-2</c:v>
                </c:pt>
                <c:pt idx="3149">
                  <c:v>6.5274698009198301E-2</c:v>
                </c:pt>
                <c:pt idx="3150">
                  <c:v>6.5146515651116191E-2</c:v>
                </c:pt>
                <c:pt idx="3151">
                  <c:v>6.5017947559844302E-2</c:v>
                </c:pt>
                <c:pt idx="3152">
                  <c:v>6.4889796096026478E-2</c:v>
                </c:pt>
                <c:pt idx="3153">
                  <c:v>6.4762061113147043E-2</c:v>
                </c:pt>
                <c:pt idx="3154">
                  <c:v>6.4634341452252331E-2</c:v>
                </c:pt>
                <c:pt idx="3155">
                  <c:v>6.4506637111505935E-2</c:v>
                </c:pt>
                <c:pt idx="3156">
                  <c:v>6.437781823446298E-2</c:v>
                </c:pt>
                <c:pt idx="3157">
                  <c:v>6.424879629135094E-2</c:v>
                </c:pt>
                <c:pt idx="3158">
                  <c:v>6.4119935740228534E-2</c:v>
                </c:pt>
                <c:pt idx="3159">
                  <c:v>6.3990398553007283E-2</c:v>
                </c:pt>
                <c:pt idx="3160">
                  <c:v>6.3862516449146825E-2</c:v>
                </c:pt>
                <c:pt idx="3161">
                  <c:v>6.3734649715567762E-2</c:v>
                </c:pt>
                <c:pt idx="3162">
                  <c:v>6.3606798350423724E-2</c:v>
                </c:pt>
                <c:pt idx="3163">
                  <c:v>6.3478925935733385E-2</c:v>
                </c:pt>
                <c:pt idx="3164">
                  <c:v>6.3350559130221723E-2</c:v>
                </c:pt>
                <c:pt idx="3165">
                  <c:v>6.3219986977026812E-2</c:v>
                </c:pt>
                <c:pt idx="3166">
                  <c:v>6.3089503662604449E-2</c:v>
                </c:pt>
                <c:pt idx="3167">
                  <c:v>6.2959873521864149E-2</c:v>
                </c:pt>
                <c:pt idx="3168">
                  <c:v>6.2830259187858284E-2</c:v>
                </c:pt>
                <c:pt idx="3169">
                  <c:v>6.2700660658659424E-2</c:v>
                </c:pt>
                <c:pt idx="3170">
                  <c:v>6.2572060327796414E-2</c:v>
                </c:pt>
                <c:pt idx="3171">
                  <c:v>6.2443766604473039E-2</c:v>
                </c:pt>
                <c:pt idx="3172">
                  <c:v>6.2315270113581497E-2</c:v>
                </c:pt>
                <c:pt idx="3173">
                  <c:v>6.2187125530675853E-2</c:v>
                </c:pt>
                <c:pt idx="3174">
                  <c:v>6.2058914651424511E-2</c:v>
                </c:pt>
                <c:pt idx="3175">
                  <c:v>6.1930719247816887E-2</c:v>
                </c:pt>
                <c:pt idx="3176">
                  <c:v>6.1802539317984732E-2</c:v>
                </c:pt>
                <c:pt idx="3177">
                  <c:v>6.1674974561308327E-2</c:v>
                </c:pt>
                <c:pt idx="3178">
                  <c:v>6.1547643230260185E-2</c:v>
                </c:pt>
                <c:pt idx="3179">
                  <c:v>6.1420309143173535E-2</c:v>
                </c:pt>
                <c:pt idx="3180">
                  <c:v>6.1292263504669098E-2</c:v>
                </c:pt>
                <c:pt idx="3181">
                  <c:v>6.1164015291998997E-2</c:v>
                </c:pt>
                <c:pt idx="3182">
                  <c:v>6.1035782577043118E-2</c:v>
                </c:pt>
                <c:pt idx="3183">
                  <c:v>6.0907565357928524E-2</c:v>
                </c:pt>
                <c:pt idx="3184">
                  <c:v>6.0777583775916584E-2</c:v>
                </c:pt>
                <c:pt idx="3185">
                  <c:v>6.0648271863319454E-2</c:v>
                </c:pt>
                <c:pt idx="3186">
                  <c:v>6.0518685196580484E-2</c:v>
                </c:pt>
                <c:pt idx="3187">
                  <c:v>6.0390385222916634E-2</c:v>
                </c:pt>
                <c:pt idx="3188">
                  <c:v>6.0262100770792415E-2</c:v>
                </c:pt>
                <c:pt idx="3189">
                  <c:v>6.0133831838331007E-2</c:v>
                </c:pt>
                <c:pt idx="3190">
                  <c:v>6.0005578423653505E-2</c:v>
                </c:pt>
                <c:pt idx="3191">
                  <c:v>5.9875525889089731E-2</c:v>
                </c:pt>
                <c:pt idx="3192">
                  <c:v>5.9744182937101938E-2</c:v>
                </c:pt>
                <c:pt idx="3193">
                  <c:v>5.9612058022606718E-2</c:v>
                </c:pt>
                <c:pt idx="3194">
                  <c:v>5.9477264939070941E-2</c:v>
                </c:pt>
                <c:pt idx="3195">
                  <c:v>5.9342489002542145E-2</c:v>
                </c:pt>
                <c:pt idx="3196">
                  <c:v>5.9207730210838978E-2</c:v>
                </c:pt>
                <c:pt idx="3197">
                  <c:v>5.9072988561780233E-2</c:v>
                </c:pt>
                <c:pt idx="3198">
                  <c:v>5.8939750731499867E-2</c:v>
                </c:pt>
                <c:pt idx="3199">
                  <c:v>5.8806928478793812E-2</c:v>
                </c:pt>
                <c:pt idx="3200">
                  <c:v>5.8674775411794347E-2</c:v>
                </c:pt>
                <c:pt idx="3201">
                  <c:v>5.8542638839241011E-2</c:v>
                </c:pt>
                <c:pt idx="3202">
                  <c:v>5.8410518759073563E-2</c:v>
                </c:pt>
                <c:pt idx="3203">
                  <c:v>5.8278415169234446E-2</c:v>
                </c:pt>
                <c:pt idx="3204">
                  <c:v>5.8146328067665697E-2</c:v>
                </c:pt>
                <c:pt idx="3205">
                  <c:v>5.8013895164007463E-2</c:v>
                </c:pt>
                <c:pt idx="3206">
                  <c:v>5.7882529340330308E-2</c:v>
                </c:pt>
                <c:pt idx="3207">
                  <c:v>5.7752193984372813E-2</c:v>
                </c:pt>
                <c:pt idx="3208">
                  <c:v>5.7621947117186614E-2</c:v>
                </c:pt>
                <c:pt idx="3209">
                  <c:v>5.7488855625939195E-2</c:v>
                </c:pt>
                <c:pt idx="3210">
                  <c:v>5.7355780882968742E-2</c:v>
                </c:pt>
                <c:pt idx="3211">
                  <c:v>5.7222722886167032E-2</c:v>
                </c:pt>
                <c:pt idx="3212">
                  <c:v>5.7091817269343731E-2</c:v>
                </c:pt>
                <c:pt idx="3213">
                  <c:v>5.6960565933313813E-2</c:v>
                </c:pt>
                <c:pt idx="3214">
                  <c:v>5.6830416543659952E-2</c:v>
                </c:pt>
                <c:pt idx="3215">
                  <c:v>5.6701658170380087E-2</c:v>
                </c:pt>
                <c:pt idx="3216">
                  <c:v>5.6573964693619638E-2</c:v>
                </c:pt>
                <c:pt idx="3217">
                  <c:v>5.6446286647538355E-2</c:v>
                </c:pt>
                <c:pt idx="3218">
                  <c:v>5.6318624030271186E-2</c:v>
                </c:pt>
                <c:pt idx="3219">
                  <c:v>5.618866218563956E-2</c:v>
                </c:pt>
                <c:pt idx="3220">
                  <c:v>5.6058680168635404E-2</c:v>
                </c:pt>
                <c:pt idx="3221">
                  <c:v>5.59285695181857E-2</c:v>
                </c:pt>
                <c:pt idx="3222">
                  <c:v>5.5798727969140163E-2</c:v>
                </c:pt>
                <c:pt idx="3223">
                  <c:v>5.5668938534573463E-2</c:v>
                </c:pt>
                <c:pt idx="3224">
                  <c:v>5.553916505503409E-2</c:v>
                </c:pt>
                <c:pt idx="3225">
                  <c:v>5.5409407528560502E-2</c:v>
                </c:pt>
                <c:pt idx="3226">
                  <c:v>5.5282267699184873E-2</c:v>
                </c:pt>
                <c:pt idx="3227">
                  <c:v>5.5152903062439584E-2</c:v>
                </c:pt>
                <c:pt idx="3228">
                  <c:v>5.5023734916812186E-2</c:v>
                </c:pt>
                <c:pt idx="3229">
                  <c:v>5.4895088293201923E-2</c:v>
                </c:pt>
                <c:pt idx="3230">
                  <c:v>5.4768552189149812E-2</c:v>
                </c:pt>
                <c:pt idx="3231">
                  <c:v>5.4642031263275832E-2</c:v>
                </c:pt>
                <c:pt idx="3232">
                  <c:v>5.4515525513759489E-2</c:v>
                </c:pt>
                <c:pt idx="3233">
                  <c:v>5.4389179358329022E-2</c:v>
                </c:pt>
                <c:pt idx="3234">
                  <c:v>5.4259617205815923E-2</c:v>
                </c:pt>
                <c:pt idx="3235">
                  <c:v>5.4130233549752833E-2</c:v>
                </c:pt>
                <c:pt idx="3236">
                  <c:v>5.4001154504255799E-2</c:v>
                </c:pt>
                <c:pt idx="3237">
                  <c:v>5.3871658219677376E-2</c:v>
                </c:pt>
                <c:pt idx="3238">
                  <c:v>5.374217784522211E-2</c:v>
                </c:pt>
                <c:pt idx="3239">
                  <c:v>5.3612713378934154E-2</c:v>
                </c:pt>
                <c:pt idx="3240">
                  <c:v>5.3484022368393454E-2</c:v>
                </c:pt>
                <c:pt idx="3241">
                  <c:v>5.3356898063298581E-2</c:v>
                </c:pt>
                <c:pt idx="3242">
                  <c:v>5.3229825163501915E-2</c:v>
                </c:pt>
                <c:pt idx="3243">
                  <c:v>5.3102911836558769E-2</c:v>
                </c:pt>
                <c:pt idx="3244">
                  <c:v>5.2977023384892762E-2</c:v>
                </c:pt>
                <c:pt idx="3245">
                  <c:v>5.2851149981995915E-2</c:v>
                </c:pt>
                <c:pt idx="3246">
                  <c:v>5.2725291626069003E-2</c:v>
                </c:pt>
                <c:pt idx="3247">
                  <c:v>5.2596204399769024E-2</c:v>
                </c:pt>
                <c:pt idx="3248">
                  <c:v>5.2467169041372733E-2</c:v>
                </c:pt>
                <c:pt idx="3249">
                  <c:v>5.2338149501125704E-2</c:v>
                </c:pt>
                <c:pt idx="3250">
                  <c:v>5.2209253867526964E-2</c:v>
                </c:pt>
                <c:pt idx="3251">
                  <c:v>5.2080932276820584E-2</c:v>
                </c:pt>
                <c:pt idx="3252">
                  <c:v>5.1952626335502024E-2</c:v>
                </c:pt>
                <c:pt idx="3253">
                  <c:v>5.1824336041662589E-2</c:v>
                </c:pt>
                <c:pt idx="3254">
                  <c:v>5.1697484036909942E-2</c:v>
                </c:pt>
                <c:pt idx="3255">
                  <c:v>5.1570503297367745E-2</c:v>
                </c:pt>
                <c:pt idx="3256">
                  <c:v>5.1442061727704283E-2</c:v>
                </c:pt>
                <c:pt idx="3257">
                  <c:v>5.1314499834796475E-2</c:v>
                </c:pt>
                <c:pt idx="3258">
                  <c:v>5.1188393227211304E-2</c:v>
                </c:pt>
                <c:pt idx="3259">
                  <c:v>5.1062301746285912E-2</c:v>
                </c:pt>
                <c:pt idx="3260">
                  <c:v>5.0936225390205501E-2</c:v>
                </c:pt>
                <c:pt idx="3261">
                  <c:v>5.0809840316260679E-2</c:v>
                </c:pt>
                <c:pt idx="3262">
                  <c:v>5.0681707523093214E-2</c:v>
                </c:pt>
                <c:pt idx="3263">
                  <c:v>5.0554165930003503E-2</c:v>
                </c:pt>
                <c:pt idx="3264">
                  <c:v>5.0427107418243362E-2</c:v>
                </c:pt>
                <c:pt idx="3265">
                  <c:v>5.0299273047818449E-2</c:v>
                </c:pt>
                <c:pt idx="3266">
                  <c:v>5.0171454234518714E-2</c:v>
                </c:pt>
                <c:pt idx="3267">
                  <c:v>5.0043650976451304E-2</c:v>
                </c:pt>
                <c:pt idx="3268">
                  <c:v>4.9916798015376372E-2</c:v>
                </c:pt>
                <c:pt idx="3269">
                  <c:v>4.9789780642259383E-2</c:v>
                </c:pt>
                <c:pt idx="3270">
                  <c:v>4.9664108528443732E-2</c:v>
                </c:pt>
                <c:pt idx="3271">
                  <c:v>4.9537948316163323E-2</c:v>
                </c:pt>
                <c:pt idx="3272">
                  <c:v>4.9408569177497474E-2</c:v>
                </c:pt>
                <c:pt idx="3273">
                  <c:v>4.9279205987718074E-2</c:v>
                </c:pt>
                <c:pt idx="3274">
                  <c:v>4.9149858744858825E-2</c:v>
                </c:pt>
                <c:pt idx="3275">
                  <c:v>4.9021138103152673E-2</c:v>
                </c:pt>
                <c:pt idx="3276">
                  <c:v>4.8893007919617149E-2</c:v>
                </c:pt>
                <c:pt idx="3277">
                  <c:v>4.8765360245291114E-2</c:v>
                </c:pt>
                <c:pt idx="3278">
                  <c:v>4.8637620381739813E-2</c:v>
                </c:pt>
                <c:pt idx="3279">
                  <c:v>4.8511978484043976E-2</c:v>
                </c:pt>
                <c:pt idx="3280">
                  <c:v>4.8386351640058022E-2</c:v>
                </c:pt>
                <c:pt idx="3281">
                  <c:v>4.8260739847978427E-2</c:v>
                </c:pt>
                <c:pt idx="3282">
                  <c:v>4.8133599806522424E-2</c:v>
                </c:pt>
                <c:pt idx="3283">
                  <c:v>4.8006869934681923E-2</c:v>
                </c:pt>
                <c:pt idx="3284">
                  <c:v>4.7879940093993087E-2</c:v>
                </c:pt>
                <c:pt idx="3285">
                  <c:v>4.7752200442158478E-2</c:v>
                </c:pt>
                <c:pt idx="3286">
                  <c:v>4.7625122079746986E-2</c:v>
                </c:pt>
                <c:pt idx="3287">
                  <c:v>4.7498059130245872E-2</c:v>
                </c:pt>
                <c:pt idx="3288">
                  <c:v>4.7371011591784702E-2</c:v>
                </c:pt>
                <c:pt idx="3289">
                  <c:v>4.7241845643289392E-2</c:v>
                </c:pt>
                <c:pt idx="3290">
                  <c:v>4.711253441729317E-2</c:v>
                </c:pt>
                <c:pt idx="3291">
                  <c:v>4.6984171289442975E-2</c:v>
                </c:pt>
                <c:pt idx="3292">
                  <c:v>4.6854569259721333E-2</c:v>
                </c:pt>
                <c:pt idx="3293">
                  <c:v>4.6728209090644464E-2</c:v>
                </c:pt>
                <c:pt idx="3294">
                  <c:v>4.6601864173822047E-2</c:v>
                </c:pt>
                <c:pt idx="3295">
                  <c:v>4.6475534507413492E-2</c:v>
                </c:pt>
                <c:pt idx="3296">
                  <c:v>4.6349650044378972E-2</c:v>
                </c:pt>
                <c:pt idx="3297">
                  <c:v>4.6222562666646795E-2</c:v>
                </c:pt>
                <c:pt idx="3298">
                  <c:v>4.6095705649739076E-2</c:v>
                </c:pt>
                <c:pt idx="3299">
                  <c:v>4.5968434216630737E-2</c:v>
                </c:pt>
                <c:pt idx="3300">
                  <c:v>4.5838993732953984E-2</c:v>
                </c:pt>
                <c:pt idx="3301">
                  <c:v>4.5709569267771373E-2</c:v>
                </c:pt>
                <c:pt idx="3302">
                  <c:v>4.5580160819100234E-2</c:v>
                </c:pt>
                <c:pt idx="3303">
                  <c:v>4.5451448560279245E-2</c:v>
                </c:pt>
                <c:pt idx="3304">
                  <c:v>4.5322465791640724E-2</c:v>
                </c:pt>
                <c:pt idx="3305">
                  <c:v>4.5195002113471917E-2</c:v>
                </c:pt>
                <c:pt idx="3306">
                  <c:v>4.5066229911580991E-2</c:v>
                </c:pt>
                <c:pt idx="3307">
                  <c:v>4.4936292799280922E-2</c:v>
                </c:pt>
                <c:pt idx="3308">
                  <c:v>4.4806371842563447E-2</c:v>
                </c:pt>
                <c:pt idx="3309">
                  <c:v>4.4676467039418924E-2</c:v>
                </c:pt>
                <c:pt idx="3310">
                  <c:v>4.4547579884270487E-2</c:v>
                </c:pt>
                <c:pt idx="3311">
                  <c:v>4.4418851684023763E-2</c:v>
                </c:pt>
                <c:pt idx="3312">
                  <c:v>4.4292070335073971E-2</c:v>
                </c:pt>
                <c:pt idx="3313">
                  <c:v>4.4165840697482445E-2</c:v>
                </c:pt>
                <c:pt idx="3314">
                  <c:v>4.4036015534044133E-2</c:v>
                </c:pt>
                <c:pt idx="3315">
                  <c:v>4.3906206512268633E-2</c:v>
                </c:pt>
                <c:pt idx="3316">
                  <c:v>4.3776413630149114E-2</c:v>
                </c:pt>
                <c:pt idx="3317">
                  <c:v>4.3648066362809594E-2</c:v>
                </c:pt>
                <c:pt idx="3318">
                  <c:v>4.3519806342776864E-2</c:v>
                </c:pt>
                <c:pt idx="3319">
                  <c:v>4.3391383444417404E-2</c:v>
                </c:pt>
                <c:pt idx="3320">
                  <c:v>4.3262583389173333E-2</c:v>
                </c:pt>
                <c:pt idx="3321">
                  <c:v>4.3133799233480173E-2</c:v>
                </c:pt>
                <c:pt idx="3322">
                  <c:v>4.3005030975375107E-2</c:v>
                </c:pt>
                <c:pt idx="3323">
                  <c:v>4.2876278612895564E-2</c:v>
                </c:pt>
                <c:pt idx="3324">
                  <c:v>4.2748720447503934E-2</c:v>
                </c:pt>
                <c:pt idx="3325">
                  <c:v>4.2620892269616066E-2</c:v>
                </c:pt>
                <c:pt idx="3326">
                  <c:v>4.2493293946583389E-2</c:v>
                </c:pt>
                <c:pt idx="3327">
                  <c:v>4.2365354308574472E-2</c:v>
                </c:pt>
                <c:pt idx="3328">
                  <c:v>4.2237751570154386E-2</c:v>
                </c:pt>
                <c:pt idx="3329">
                  <c:v>4.2110164452417574E-2</c:v>
                </c:pt>
                <c:pt idx="3330">
                  <c:v>4.1982592953451504E-2</c:v>
                </c:pt>
                <c:pt idx="3331">
                  <c:v>4.1855572205607067E-2</c:v>
                </c:pt>
                <c:pt idx="3332">
                  <c:v>4.1728673955838035E-2</c:v>
                </c:pt>
                <c:pt idx="3333">
                  <c:v>4.1603253509285155E-2</c:v>
                </c:pt>
                <c:pt idx="3334">
                  <c:v>4.1478240453367766E-2</c:v>
                </c:pt>
                <c:pt idx="3335">
                  <c:v>4.1354062547689786E-2</c:v>
                </c:pt>
                <c:pt idx="3336">
                  <c:v>4.1229899448036227E-2</c:v>
                </c:pt>
                <c:pt idx="3337">
                  <c:v>4.1105751152641833E-2</c:v>
                </c:pt>
                <c:pt idx="3338">
                  <c:v>4.0981582013938103E-2</c:v>
                </c:pt>
                <c:pt idx="3339">
                  <c:v>4.0855110988808473E-2</c:v>
                </c:pt>
                <c:pt idx="3340">
                  <c:v>4.0728584054788436E-2</c:v>
                </c:pt>
                <c:pt idx="3341">
                  <c:v>4.0601288582088946E-2</c:v>
                </c:pt>
                <c:pt idx="3342">
                  <c:v>4.0475006273108287E-2</c:v>
                </c:pt>
                <c:pt idx="3343">
                  <c:v>4.0348739289134176E-2</c:v>
                </c:pt>
                <c:pt idx="3344">
                  <c:v>4.0222487628306998E-2</c:v>
                </c:pt>
                <c:pt idx="3345">
                  <c:v>4.0093793831145856E-2</c:v>
                </c:pt>
                <c:pt idx="3346">
                  <c:v>3.9965044733997639E-2</c:v>
                </c:pt>
                <c:pt idx="3347">
                  <c:v>3.9836169148513206E-2</c:v>
                </c:pt>
                <c:pt idx="3348">
                  <c:v>3.9706241474707242E-2</c:v>
                </c:pt>
                <c:pt idx="3349">
                  <c:v>3.9575084125052395E-2</c:v>
                </c:pt>
                <c:pt idx="3350">
                  <c:v>3.9443943320696472E-2</c:v>
                </c:pt>
                <c:pt idx="3351">
                  <c:v>3.931281905955198E-2</c:v>
                </c:pt>
                <c:pt idx="3352">
                  <c:v>3.9181213164816285E-2</c:v>
                </c:pt>
                <c:pt idx="3353">
                  <c:v>3.9049517196900092E-2</c:v>
                </c:pt>
                <c:pt idx="3354">
                  <c:v>3.8915027511831742E-2</c:v>
                </c:pt>
                <c:pt idx="3355">
                  <c:v>3.8780875365222151E-2</c:v>
                </c:pt>
                <c:pt idx="3356">
                  <c:v>3.8646598279314492E-2</c:v>
                </c:pt>
                <c:pt idx="3357">
                  <c:v>3.8512338550615005E-2</c:v>
                </c:pt>
                <c:pt idx="3358">
                  <c:v>3.8378096176879845E-2</c:v>
                </c:pt>
                <c:pt idx="3359">
                  <c:v>3.8245008811538035E-2</c:v>
                </c:pt>
                <c:pt idx="3360">
                  <c:v>3.8113289300001789E-2</c:v>
                </c:pt>
                <c:pt idx="3361">
                  <c:v>3.7980022618330896E-2</c:v>
                </c:pt>
                <c:pt idx="3362">
                  <c:v>3.7846950735332514E-2</c:v>
                </c:pt>
                <c:pt idx="3363">
                  <c:v>3.7713966979701211E-2</c:v>
                </c:pt>
                <c:pt idx="3364">
                  <c:v>3.7581000263845282E-2</c:v>
                </c:pt>
                <c:pt idx="3365">
                  <c:v>3.7448050585581892E-2</c:v>
                </c:pt>
                <c:pt idx="3366">
                  <c:v>3.7315757302013655E-2</c:v>
                </c:pt>
                <c:pt idx="3367">
                  <c:v>3.7184120166762202E-2</c:v>
                </c:pt>
                <c:pt idx="3368">
                  <c:v>3.7052535247478202E-2</c:v>
                </c:pt>
                <c:pt idx="3369">
                  <c:v>3.6918836637206194E-2</c:v>
                </c:pt>
                <c:pt idx="3370">
                  <c:v>3.6784942253054516E-2</c:v>
                </c:pt>
                <c:pt idx="3371">
                  <c:v>3.6651065158304227E-2</c:v>
                </c:pt>
                <c:pt idx="3372">
                  <c:v>3.6517205350722802E-2</c:v>
                </c:pt>
                <c:pt idx="3373">
                  <c:v>3.6384990168263479E-2</c:v>
                </c:pt>
                <c:pt idx="3374">
                  <c:v>3.6252903411191612E-2</c:v>
                </c:pt>
                <c:pt idx="3375">
                  <c:v>3.6120904446652391E-2</c:v>
                </c:pt>
                <c:pt idx="3376">
                  <c:v>3.5989312516511385E-2</c:v>
                </c:pt>
                <c:pt idx="3377">
                  <c:v>3.5857914649529643E-2</c:v>
                </c:pt>
                <c:pt idx="3378">
                  <c:v>3.5726533448163351E-2</c:v>
                </c:pt>
                <c:pt idx="3379">
                  <c:v>3.559516891029868E-2</c:v>
                </c:pt>
                <c:pt idx="3380">
                  <c:v>3.5461800012016452E-2</c:v>
                </c:pt>
                <c:pt idx="3381">
                  <c:v>3.5328164674596645E-2</c:v>
                </c:pt>
                <c:pt idx="3382">
                  <c:v>3.5195503661764396E-2</c:v>
                </c:pt>
                <c:pt idx="3383">
                  <c:v>3.5061583707543642E-2</c:v>
                </c:pt>
                <c:pt idx="3384">
                  <c:v>3.4927822830716174E-2</c:v>
                </c:pt>
                <c:pt idx="3385">
                  <c:v>3.4794079239789825E-2</c:v>
                </c:pt>
                <c:pt idx="3386">
                  <c:v>3.4660352932530669E-2</c:v>
                </c:pt>
                <c:pt idx="3387">
                  <c:v>3.4526573057877645E-2</c:v>
                </c:pt>
                <c:pt idx="3388">
                  <c:v>3.4393200099029256E-2</c:v>
                </c:pt>
                <c:pt idx="3389">
                  <c:v>3.4259985996038404E-2</c:v>
                </c:pt>
                <c:pt idx="3390">
                  <c:v>3.412682445973813E-2</c:v>
                </c:pt>
                <c:pt idx="3391">
                  <c:v>3.3994706848393889E-2</c:v>
                </c:pt>
                <c:pt idx="3392">
                  <c:v>3.3862606116085159E-2</c:v>
                </c:pt>
                <c:pt idx="3393">
                  <c:v>3.3730522260655205E-2</c:v>
                </c:pt>
                <c:pt idx="3394">
                  <c:v>3.3598561458014334E-2</c:v>
                </c:pt>
                <c:pt idx="3395">
                  <c:v>3.3466794441722847E-2</c:v>
                </c:pt>
                <c:pt idx="3396">
                  <c:v>3.3334655003305791E-2</c:v>
                </c:pt>
                <c:pt idx="3397">
                  <c:v>3.3201577224814816E-2</c:v>
                </c:pt>
                <c:pt idx="3398">
                  <c:v>3.3070356062121782E-2</c:v>
                </c:pt>
                <c:pt idx="3399">
                  <c:v>3.2939151565095984E-2</c:v>
                </c:pt>
                <c:pt idx="3400">
                  <c:v>3.2807963731620683E-2</c:v>
                </c:pt>
                <c:pt idx="3401">
                  <c:v>3.2676049975921689E-2</c:v>
                </c:pt>
                <c:pt idx="3402">
                  <c:v>3.2543799502971656E-2</c:v>
                </c:pt>
                <c:pt idx="3403">
                  <c:v>3.2412502655085891E-2</c:v>
                </c:pt>
                <c:pt idx="3404">
                  <c:v>3.228131101312836E-2</c:v>
                </c:pt>
                <c:pt idx="3405">
                  <c:v>3.2150595502779891E-2</c:v>
                </c:pt>
                <c:pt idx="3406">
                  <c:v>3.2019896544648992E-2</c:v>
                </c:pt>
                <c:pt idx="3407">
                  <c:v>3.1889214136639601E-2</c:v>
                </c:pt>
                <c:pt idx="3408">
                  <c:v>3.1756852452759846E-2</c:v>
                </c:pt>
                <c:pt idx="3409">
                  <c:v>3.1624083846352395E-2</c:v>
                </c:pt>
                <c:pt idx="3410">
                  <c:v>3.1491756171057275E-2</c:v>
                </c:pt>
                <c:pt idx="3411">
                  <c:v>3.136092874365759E-2</c:v>
                </c:pt>
                <c:pt idx="3412">
                  <c:v>3.1230117909522858E-2</c:v>
                </c:pt>
                <c:pt idx="3413">
                  <c:v>3.1099323666548002E-2</c:v>
                </c:pt>
                <c:pt idx="3414">
                  <c:v>3.0968546012628995E-2</c:v>
                </c:pt>
                <c:pt idx="3415">
                  <c:v>3.0837078982419282E-2</c:v>
                </c:pt>
                <c:pt idx="3416">
                  <c:v>3.0703899331317119E-2</c:v>
                </c:pt>
                <c:pt idx="3417">
                  <c:v>3.0570842753331592E-2</c:v>
                </c:pt>
                <c:pt idx="3418">
                  <c:v>3.0438403187332819E-2</c:v>
                </c:pt>
                <c:pt idx="3419">
                  <c:v>3.0307532959944282E-2</c:v>
                </c:pt>
                <c:pt idx="3420">
                  <c:v>3.0176679353652425E-2</c:v>
                </c:pt>
                <c:pt idx="3421">
                  <c:v>3.0045842366346664E-2</c:v>
                </c:pt>
                <c:pt idx="3422">
                  <c:v>2.9915057262499791E-2</c:v>
                </c:pt>
                <c:pt idx="3423">
                  <c:v>2.9782701972071782E-2</c:v>
                </c:pt>
                <c:pt idx="3424">
                  <c:v>2.9650963068030001E-2</c:v>
                </c:pt>
                <c:pt idx="3425">
                  <c:v>2.9519487788236771E-2</c:v>
                </c:pt>
                <c:pt idx="3426">
                  <c:v>2.9388910509999467E-2</c:v>
                </c:pt>
                <c:pt idx="3427">
                  <c:v>2.9258349793299446E-2</c:v>
                </c:pt>
                <c:pt idx="3428">
                  <c:v>2.9127805636036438E-2</c:v>
                </c:pt>
                <c:pt idx="3429">
                  <c:v>2.8996467627993471E-2</c:v>
                </c:pt>
                <c:pt idx="3430">
                  <c:v>2.8864688383659409E-2</c:v>
                </c:pt>
                <c:pt idx="3431">
                  <c:v>2.873285556360728E-2</c:v>
                </c:pt>
                <c:pt idx="3432">
                  <c:v>2.8600194319367226E-2</c:v>
                </c:pt>
                <c:pt idx="3433">
                  <c:v>2.8469064513641618E-2</c:v>
                </c:pt>
                <c:pt idx="3434">
                  <c:v>2.8337951424835011E-2</c:v>
                </c:pt>
                <c:pt idx="3435">
                  <c:v>2.8206855050815882E-2</c:v>
                </c:pt>
                <c:pt idx="3436">
                  <c:v>2.8074543265419052E-2</c:v>
                </c:pt>
                <c:pt idx="3437">
                  <c:v>2.7941474129384452E-2</c:v>
                </c:pt>
                <c:pt idx="3438">
                  <c:v>2.7808422217193346E-2</c:v>
                </c:pt>
                <c:pt idx="3439">
                  <c:v>2.7675246767406819E-2</c:v>
                </c:pt>
                <c:pt idx="3440">
                  <c:v>2.7542088573462752E-2</c:v>
                </c:pt>
                <c:pt idx="3441">
                  <c:v>2.7408947633125819E-2</c:v>
                </c:pt>
                <c:pt idx="3442">
                  <c:v>2.7275823944159856E-2</c:v>
                </c:pt>
                <c:pt idx="3443">
                  <c:v>2.7143983682144681E-2</c:v>
                </c:pt>
                <c:pt idx="3444">
                  <c:v>2.7011316329912098E-2</c:v>
                </c:pt>
                <c:pt idx="3445">
                  <c:v>2.6879334201786811E-2</c:v>
                </c:pt>
                <c:pt idx="3446">
                  <c:v>2.6746138504093124E-2</c:v>
                </c:pt>
                <c:pt idx="3447">
                  <c:v>2.6615121882238382E-2</c:v>
                </c:pt>
                <c:pt idx="3448">
                  <c:v>2.6484121978591402E-2</c:v>
                </c:pt>
                <c:pt idx="3449">
                  <c:v>2.6353138791018981E-2</c:v>
                </c:pt>
                <c:pt idx="3450">
                  <c:v>2.6221944047281742E-2</c:v>
                </c:pt>
                <c:pt idx="3451">
                  <c:v>2.6089712006655833E-2</c:v>
                </c:pt>
                <c:pt idx="3452">
                  <c:v>2.595823475616044E-2</c:v>
                </c:pt>
                <c:pt idx="3453">
                  <c:v>2.5826493340063789E-2</c:v>
                </c:pt>
                <c:pt idx="3454">
                  <c:v>2.5693574693260952E-2</c:v>
                </c:pt>
                <c:pt idx="3455">
                  <c:v>2.5560673269026342E-2</c:v>
                </c:pt>
                <c:pt idx="3456">
                  <c:v>2.5427789065128215E-2</c:v>
                </c:pt>
                <c:pt idx="3457">
                  <c:v>2.5295273162357256E-2</c:v>
                </c:pt>
                <c:pt idx="3458">
                  <c:v>2.5162809488377801E-2</c:v>
                </c:pt>
                <c:pt idx="3459">
                  <c:v>2.5030082134249291E-2</c:v>
                </c:pt>
                <c:pt idx="3460">
                  <c:v>2.4898459900529302E-2</c:v>
                </c:pt>
                <c:pt idx="3461">
                  <c:v>2.4766258034295774E-2</c:v>
                </c:pt>
                <c:pt idx="3462">
                  <c:v>2.4634073220808596E-2</c:v>
                </c:pt>
                <c:pt idx="3463">
                  <c:v>2.4501905457868251E-2</c:v>
                </c:pt>
                <c:pt idx="3464">
                  <c:v>2.4369263670678491E-2</c:v>
                </c:pt>
                <c:pt idx="3465">
                  <c:v>2.4236428624267392E-2</c:v>
                </c:pt>
                <c:pt idx="3466">
                  <c:v>2.4103856275749399E-2</c:v>
                </c:pt>
                <c:pt idx="3467">
                  <c:v>2.3971160834906916E-2</c:v>
                </c:pt>
                <c:pt idx="3468">
                  <c:v>2.3838447529294024E-2</c:v>
                </c:pt>
                <c:pt idx="3469">
                  <c:v>2.3705751424186287E-2</c:v>
                </c:pt>
                <c:pt idx="3470">
                  <c:v>2.3573072517355007E-2</c:v>
                </c:pt>
                <c:pt idx="3471">
                  <c:v>2.3441497196105891E-2</c:v>
                </c:pt>
                <c:pt idx="3472">
                  <c:v>2.3309973828579494E-2</c:v>
                </c:pt>
                <c:pt idx="3473">
                  <c:v>2.3178992901337278E-2</c:v>
                </c:pt>
                <c:pt idx="3474">
                  <c:v>2.3049605155041512E-2</c:v>
                </c:pt>
                <c:pt idx="3475">
                  <c:v>2.2920233770681541E-2</c:v>
                </c:pt>
                <c:pt idx="3476">
                  <c:v>2.2790878746188136E-2</c:v>
                </c:pt>
                <c:pt idx="3477">
                  <c:v>2.2661540079492608E-2</c:v>
                </c:pt>
                <c:pt idx="3478">
                  <c:v>2.2532217768526298E-2</c:v>
                </c:pt>
                <c:pt idx="3479">
                  <c:v>2.2400146078423323E-2</c:v>
                </c:pt>
                <c:pt idx="3480">
                  <c:v>2.2268301474883571E-2</c:v>
                </c:pt>
                <c:pt idx="3481">
                  <c:v>2.213664887432144E-2</c:v>
                </c:pt>
                <c:pt idx="3482">
                  <c:v>2.2006343065580462E-2</c:v>
                </c:pt>
                <c:pt idx="3483">
                  <c:v>2.1876053868712001E-2</c:v>
                </c:pt>
                <c:pt idx="3484">
                  <c:v>2.1745781281598427E-2</c:v>
                </c:pt>
                <c:pt idx="3485">
                  <c:v>2.1615455337381507E-2</c:v>
                </c:pt>
                <c:pt idx="3486">
                  <c:v>2.1484831215472091E-2</c:v>
                </c:pt>
                <c:pt idx="3487">
                  <c:v>2.135443363572587E-2</c:v>
                </c:pt>
                <c:pt idx="3488">
                  <c:v>2.1224122639802671E-2</c:v>
                </c:pt>
                <c:pt idx="3489">
                  <c:v>2.1093933163324349E-2</c:v>
                </c:pt>
                <c:pt idx="3490">
                  <c:v>2.0963760283887908E-2</c:v>
                </c:pt>
                <c:pt idx="3491">
                  <c:v>2.0833603999378031E-2</c:v>
                </c:pt>
                <c:pt idx="3492">
                  <c:v>2.0701087635568879E-2</c:v>
                </c:pt>
                <c:pt idx="3493">
                  <c:v>2.0569741707851866E-2</c:v>
                </c:pt>
                <c:pt idx="3494">
                  <c:v>2.0439705538526289E-2</c:v>
                </c:pt>
                <c:pt idx="3495">
                  <c:v>2.0310279878366092E-2</c:v>
                </c:pt>
                <c:pt idx="3496">
                  <c:v>2.0180975433500292E-2</c:v>
                </c:pt>
                <c:pt idx="3497">
                  <c:v>2.0051687375453056E-2</c:v>
                </c:pt>
                <c:pt idx="3498">
                  <c:v>1.9922415702147891E-2</c:v>
                </c:pt>
                <c:pt idx="3499">
                  <c:v>1.9791135055686384E-2</c:v>
                </c:pt>
                <c:pt idx="3500">
                  <c:v>1.9661267923651859E-2</c:v>
                </c:pt>
                <c:pt idx="3501">
                  <c:v>1.9529287762427853E-2</c:v>
                </c:pt>
                <c:pt idx="3502">
                  <c:v>1.9396033150834047E-2</c:v>
                </c:pt>
                <c:pt idx="3503">
                  <c:v>1.9264855160228224E-2</c:v>
                </c:pt>
                <c:pt idx="3504">
                  <c:v>1.9133694049877477E-2</c:v>
                </c:pt>
                <c:pt idx="3505">
                  <c:v>1.9002549817609918E-2</c:v>
                </c:pt>
                <c:pt idx="3506">
                  <c:v>1.8870794471037143E-2</c:v>
                </c:pt>
                <c:pt idx="3507">
                  <c:v>1.8739544533826979E-2</c:v>
                </c:pt>
                <c:pt idx="3508">
                  <c:v>1.8608974212235379E-2</c:v>
                </c:pt>
                <c:pt idx="3509">
                  <c:v>1.8479048374728579E-2</c:v>
                </c:pt>
                <c:pt idx="3510">
                  <c:v>1.8348337088173405E-2</c:v>
                </c:pt>
                <c:pt idx="3511">
                  <c:v>1.8217642577064354E-2</c:v>
                </c:pt>
                <c:pt idx="3512">
                  <c:v>1.8086964839248543E-2</c:v>
                </c:pt>
                <c:pt idx="3513">
                  <c:v>1.7956861585569202E-2</c:v>
                </c:pt>
                <c:pt idx="3514">
                  <c:v>1.7826984073834099E-2</c:v>
                </c:pt>
                <c:pt idx="3515">
                  <c:v>1.7696844347231625E-2</c:v>
                </c:pt>
                <c:pt idx="3516">
                  <c:v>1.7565606262533343E-2</c:v>
                </c:pt>
                <c:pt idx="3517">
                  <c:v>1.7435883187426837E-2</c:v>
                </c:pt>
                <c:pt idx="3518">
                  <c:v>1.7306176649903922E-2</c:v>
                </c:pt>
                <c:pt idx="3519">
                  <c:v>1.71764866478561E-2</c:v>
                </c:pt>
                <c:pt idx="3520">
                  <c:v>1.7045838054070561E-2</c:v>
                </c:pt>
                <c:pt idx="3521">
                  <c:v>1.6915554455124722E-2</c:v>
                </c:pt>
                <c:pt idx="3522">
                  <c:v>1.6785043826896384E-2</c:v>
                </c:pt>
                <c:pt idx="3523">
                  <c:v>1.6654828448184292E-2</c:v>
                </c:pt>
                <c:pt idx="3524">
                  <c:v>1.6525639179451497E-2</c:v>
                </c:pt>
                <c:pt idx="3525">
                  <c:v>1.6396466327172735E-2</c:v>
                </c:pt>
                <c:pt idx="3526">
                  <c:v>1.6267309889261845E-2</c:v>
                </c:pt>
                <c:pt idx="3527">
                  <c:v>1.6137091225036929E-2</c:v>
                </c:pt>
                <c:pt idx="3528">
                  <c:v>1.6007411101023997E-2</c:v>
                </c:pt>
                <c:pt idx="3529">
                  <c:v>1.5877190952882321E-2</c:v>
                </c:pt>
                <c:pt idx="3530">
                  <c:v>1.5747613560398888E-2</c:v>
                </c:pt>
                <c:pt idx="3531">
                  <c:v>1.5617531041012126E-2</c:v>
                </c:pt>
                <c:pt idx="3532">
                  <c:v>1.5487465180745731E-2</c:v>
                </c:pt>
                <c:pt idx="3533">
                  <c:v>1.5357415977466315E-2</c:v>
                </c:pt>
                <c:pt idx="3534">
                  <c:v>1.5228182992665503E-2</c:v>
                </c:pt>
                <c:pt idx="3535">
                  <c:v>1.5098618864154858E-2</c:v>
                </c:pt>
                <c:pt idx="3536">
                  <c:v>1.4969175535055885E-2</c:v>
                </c:pt>
                <c:pt idx="3537">
                  <c:v>1.4840269967887823E-2</c:v>
                </c:pt>
                <c:pt idx="3538">
                  <c:v>1.4711207042444219E-2</c:v>
                </c:pt>
                <c:pt idx="3539">
                  <c:v>1.45821605306562E-2</c:v>
                </c:pt>
                <c:pt idx="3540">
                  <c:v>1.44531304304365E-2</c:v>
                </c:pt>
                <c:pt idx="3541">
                  <c:v>1.4322623235385301E-2</c:v>
                </c:pt>
                <c:pt idx="3542">
                  <c:v>1.419251483947459E-2</c:v>
                </c:pt>
                <c:pt idx="3543">
                  <c:v>1.4062388409016751E-2</c:v>
                </c:pt>
                <c:pt idx="3544">
                  <c:v>1.3932764744263804E-2</c:v>
                </c:pt>
                <c:pt idx="3545">
                  <c:v>1.3804546244630856E-2</c:v>
                </c:pt>
                <c:pt idx="3546">
                  <c:v>1.367634395907453E-2</c:v>
                </c:pt>
                <c:pt idx="3547">
                  <c:v>1.3548157885544755E-2</c:v>
                </c:pt>
                <c:pt idx="3548">
                  <c:v>1.3419016373218629E-2</c:v>
                </c:pt>
                <c:pt idx="3549">
                  <c:v>1.3289370856454321E-2</c:v>
                </c:pt>
                <c:pt idx="3550">
                  <c:v>1.3159082762078667E-2</c:v>
                </c:pt>
                <c:pt idx="3551">
                  <c:v>1.3029782693582183E-2</c:v>
                </c:pt>
                <c:pt idx="3552">
                  <c:v>1.2899978867523035E-2</c:v>
                </c:pt>
                <c:pt idx="3553">
                  <c:v>1.2770191673781683E-2</c:v>
                </c:pt>
                <c:pt idx="3554">
                  <c:v>1.2640421110227187E-2</c:v>
                </c:pt>
                <c:pt idx="3555">
                  <c:v>1.2509869752020961E-2</c:v>
                </c:pt>
                <c:pt idx="3556">
                  <c:v>1.2379127228432821E-2</c:v>
                </c:pt>
                <c:pt idx="3557">
                  <c:v>1.2247569710383269E-2</c:v>
                </c:pt>
                <c:pt idx="3558">
                  <c:v>1.211686105685428E-2</c:v>
                </c:pt>
                <c:pt idx="3559">
                  <c:v>1.1986169281362636E-2</c:v>
                </c:pt>
                <c:pt idx="3560">
                  <c:v>1.185549438172862E-2</c:v>
                </c:pt>
                <c:pt idx="3561">
                  <c:v>1.1724836355773385E-2</c:v>
                </c:pt>
                <c:pt idx="3562">
                  <c:v>1.1595303655760785E-2</c:v>
                </c:pt>
                <c:pt idx="3563">
                  <c:v>1.1464332880328557E-2</c:v>
                </c:pt>
                <c:pt idx="3564">
                  <c:v>1.1332790348214154E-2</c:v>
                </c:pt>
                <c:pt idx="3565">
                  <c:v>1.1201264923413444E-2</c:v>
                </c:pt>
                <c:pt idx="3566">
                  <c:v>1.1069756603701689E-2</c:v>
                </c:pt>
                <c:pt idx="3567">
                  <c:v>1.0938265386854379E-2</c:v>
                </c:pt>
                <c:pt idx="3568">
                  <c:v>1.0806791270647325E-2</c:v>
                </c:pt>
                <c:pt idx="3569">
                  <c:v>1.0677099246986921E-2</c:v>
                </c:pt>
                <c:pt idx="3570">
                  <c:v>1.0547147036811481E-2</c:v>
                </c:pt>
                <c:pt idx="3571">
                  <c:v>1.04169001459844E-2</c:v>
                </c:pt>
                <c:pt idx="3572">
                  <c:v>1.028701598646342E-2</c:v>
                </c:pt>
                <c:pt idx="3573">
                  <c:v>1.0155315257518683E-2</c:v>
                </c:pt>
                <c:pt idx="3574">
                  <c:v>1.0023631697043461E-2</c:v>
                </c:pt>
                <c:pt idx="3575">
                  <c:v>9.8919653028000168E-3</c:v>
                </c:pt>
                <c:pt idx="3576">
                  <c:v>9.7609384467802762E-3</c:v>
                </c:pt>
                <c:pt idx="3577">
                  <c:v>9.6306546006659569E-3</c:v>
                </c:pt>
                <c:pt idx="3578">
                  <c:v>9.5014245895317546E-3</c:v>
                </c:pt>
                <c:pt idx="3579">
                  <c:v>9.3720037408329248E-3</c:v>
                </c:pt>
                <c:pt idx="3580">
                  <c:v>9.2412516978475079E-3</c:v>
                </c:pt>
                <c:pt idx="3581">
                  <c:v>9.1105165922218748E-3</c:v>
                </c:pt>
                <c:pt idx="3582">
                  <c:v>8.9797984217618865E-3</c:v>
                </c:pt>
                <c:pt idx="3583">
                  <c:v>8.8511008070184891E-3</c:v>
                </c:pt>
                <c:pt idx="3584">
                  <c:v>8.722592312381313E-3</c:v>
                </c:pt>
                <c:pt idx="3585">
                  <c:v>8.5939965778174966E-3</c:v>
                </c:pt>
                <c:pt idx="3586">
                  <c:v>8.465658961766034E-3</c:v>
                </c:pt>
                <c:pt idx="3587">
                  <c:v>8.3370269266527242E-3</c:v>
                </c:pt>
                <c:pt idx="3588">
                  <c:v>8.2084112988414226E-3</c:v>
                </c:pt>
                <c:pt idx="3589">
                  <c:v>8.0798120762391248E-3</c:v>
                </c:pt>
                <c:pt idx="3590">
                  <c:v>7.9506770254598597E-3</c:v>
                </c:pt>
                <c:pt idx="3591">
                  <c:v>7.8229044092912314E-3</c:v>
                </c:pt>
                <c:pt idx="3592">
                  <c:v>7.69383677403315E-3</c:v>
                </c:pt>
                <c:pt idx="3593">
                  <c:v>7.5631641129887423E-3</c:v>
                </c:pt>
                <c:pt idx="3594">
                  <c:v>7.4336812840210429E-3</c:v>
                </c:pt>
                <c:pt idx="3595">
                  <c:v>7.3042150950055808E-3</c:v>
                </c:pt>
                <c:pt idx="3596">
                  <c:v>7.1747655438041636E-3</c:v>
                </c:pt>
                <c:pt idx="3597">
                  <c:v>7.0454275266640404E-3</c:v>
                </c:pt>
                <c:pt idx="3598">
                  <c:v>6.917838622455097E-3</c:v>
                </c:pt>
                <c:pt idx="3599">
                  <c:v>6.7896453381617603E-3</c:v>
                </c:pt>
                <c:pt idx="3600">
                  <c:v>6.6604513632260165E-3</c:v>
                </c:pt>
                <c:pt idx="3601">
                  <c:v>6.5312138584144031E-3</c:v>
                </c:pt>
                <c:pt idx="3602">
                  <c:v>6.4019929454264494E-3</c:v>
                </c:pt>
                <c:pt idx="3603">
                  <c:v>6.2727886221318994E-3</c:v>
                </c:pt>
                <c:pt idx="3604">
                  <c:v>6.1445051977191412E-3</c:v>
                </c:pt>
                <c:pt idx="3605">
                  <c:v>6.0164792649468734E-3</c:v>
                </c:pt>
                <c:pt idx="3606">
                  <c:v>5.8885729542832504E-3</c:v>
                </c:pt>
                <c:pt idx="3607">
                  <c:v>5.7608895427236914E-3</c:v>
                </c:pt>
                <c:pt idx="3608">
                  <c:v>5.6334633846919875E-3</c:v>
                </c:pt>
                <c:pt idx="3609">
                  <c:v>5.5060533710797914E-3</c:v>
                </c:pt>
                <c:pt idx="3610">
                  <c:v>5.3786594998417661E-3</c:v>
                </c:pt>
                <c:pt idx="3611">
                  <c:v>5.2512129248332481E-3</c:v>
                </c:pt>
                <c:pt idx="3612">
                  <c:v>5.1231285699904205E-3</c:v>
                </c:pt>
                <c:pt idx="3613">
                  <c:v>4.9947852290961325E-3</c:v>
                </c:pt>
                <c:pt idx="3614">
                  <c:v>4.8669744091318634E-3</c:v>
                </c:pt>
                <c:pt idx="3615">
                  <c:v>4.7363930868112155E-3</c:v>
                </c:pt>
                <c:pt idx="3616">
                  <c:v>4.6058287333850013E-3</c:v>
                </c:pt>
                <c:pt idx="3617">
                  <c:v>4.4752813466484324E-3</c:v>
                </c:pt>
                <c:pt idx="3618">
                  <c:v>4.3465048632851389E-3</c:v>
                </c:pt>
                <c:pt idx="3619">
                  <c:v>4.2177448894198414E-3</c:v>
                </c:pt>
                <c:pt idx="3620">
                  <c:v>4.0905830066815304E-3</c:v>
                </c:pt>
                <c:pt idx="3621">
                  <c:v>3.9633684702657952E-3</c:v>
                </c:pt>
                <c:pt idx="3622">
                  <c:v>3.8361700514579918E-3</c:v>
                </c:pt>
                <c:pt idx="3623">
                  <c:v>3.7089877482159648E-3</c:v>
                </c:pt>
                <c:pt idx="3624">
                  <c:v>3.5818215584979825E-3</c:v>
                </c:pt>
                <c:pt idx="3625">
                  <c:v>3.4530221774320517E-3</c:v>
                </c:pt>
                <c:pt idx="3626">
                  <c:v>3.3252012956230814E-3</c:v>
                </c:pt>
                <c:pt idx="3627">
                  <c:v>3.1978776197854092E-3</c:v>
                </c:pt>
                <c:pt idx="3628">
                  <c:v>3.0690503013006691E-3</c:v>
                </c:pt>
                <c:pt idx="3629">
                  <c:v>2.9402051835329956E-3</c:v>
                </c:pt>
                <c:pt idx="3630">
                  <c:v>2.8113766160360342E-3</c:v>
                </c:pt>
                <c:pt idx="3631">
                  <c:v>2.6825645966839337E-3</c:v>
                </c:pt>
                <c:pt idx="3632">
                  <c:v>2.5540522741611671E-3</c:v>
                </c:pt>
                <c:pt idx="3633">
                  <c:v>2.4261742776137212E-3</c:v>
                </c:pt>
                <c:pt idx="3634">
                  <c:v>2.2975575328165907E-3</c:v>
                </c:pt>
                <c:pt idx="3635">
                  <c:v>2.1702270005505928E-3</c:v>
                </c:pt>
                <c:pt idx="3636">
                  <c:v>2.042775395488361E-3</c:v>
                </c:pt>
                <c:pt idx="3637">
                  <c:v>1.9153399991611642E-3</c:v>
                </c:pt>
                <c:pt idx="3638">
                  <c:v>1.7879208095075161E-3</c:v>
                </c:pt>
                <c:pt idx="3639">
                  <c:v>1.6594888531285053E-3</c:v>
                </c:pt>
                <c:pt idx="3640">
                  <c:v>1.5322393802483791E-3</c:v>
                </c:pt>
                <c:pt idx="3641">
                  <c:v>1.4052118150236215E-3</c:v>
                </c:pt>
                <c:pt idx="3642">
                  <c:v>1.2781660751157741E-3</c:v>
                </c:pt>
                <c:pt idx="3643">
                  <c:v>1.1496623444833306E-3</c:v>
                </c:pt>
                <c:pt idx="3644">
                  <c:v>1.0211751059798781E-3</c:v>
                </c:pt>
                <c:pt idx="3645">
                  <c:v>8.9270435748890038E-4</c:v>
                </c:pt>
                <c:pt idx="3646">
                  <c:v>7.64387170312023E-4</c:v>
                </c:pt>
                <c:pt idx="3647">
                  <c:v>6.3759405051788914E-4</c:v>
                </c:pt>
                <c:pt idx="3648">
                  <c:v>5.1074847548848723E-4</c:v>
                </c:pt>
                <c:pt idx="3649">
                  <c:v>3.8049345370394716E-4</c:v>
                </c:pt>
                <c:pt idx="3650">
                  <c:v>2.5364621904810924E-4</c:v>
                </c:pt>
                <c:pt idx="3651">
                  <c:v>1.2681506849321396E-4</c:v>
                </c:pt>
                <c:pt idx="3652">
                  <c:v>0</c:v>
                </c:pt>
              </c:numCache>
            </c:numRef>
          </c:val>
          <c:smooth val="0"/>
        </c:ser>
        <c:ser>
          <c:idx val="4"/>
          <c:order val="4"/>
          <c:tx>
            <c:strRef>
              <c:f>Data2!$AB$2</c:f>
              <c:strCache>
                <c:ptCount val="1"/>
                <c:pt idx="0">
                  <c:v>Inflation +37.14%</c:v>
                </c:pt>
              </c:strCache>
            </c:strRef>
          </c:tx>
          <c:spPr>
            <a:ln w="38100">
              <a:solidFill>
                <a:srgbClr val="008000"/>
              </a:solidFill>
              <a:prstDash val="solid"/>
            </a:ln>
          </c:spPr>
          <c:marker>
            <c:symbol val="none"/>
          </c:marker>
          <c:cat>
            <c:numRef>
              <c:f>[0]!daterange10yr</c:f>
              <c:numCache>
                <c:formatCode>dd\-mmm\-yy</c:formatCode>
                <c:ptCount val="3653"/>
                <c:pt idx="0">
                  <c:v>41912</c:v>
                </c:pt>
                <c:pt idx="1">
                  <c:v>41911</c:v>
                </c:pt>
                <c:pt idx="2">
                  <c:v>41910</c:v>
                </c:pt>
                <c:pt idx="3">
                  <c:v>41909</c:v>
                </c:pt>
                <c:pt idx="4">
                  <c:v>41908</c:v>
                </c:pt>
                <c:pt idx="5">
                  <c:v>41907</c:v>
                </c:pt>
                <c:pt idx="6">
                  <c:v>41906</c:v>
                </c:pt>
                <c:pt idx="7">
                  <c:v>41905</c:v>
                </c:pt>
                <c:pt idx="8">
                  <c:v>41904</c:v>
                </c:pt>
                <c:pt idx="9">
                  <c:v>41903</c:v>
                </c:pt>
                <c:pt idx="10">
                  <c:v>41902</c:v>
                </c:pt>
                <c:pt idx="11">
                  <c:v>41901</c:v>
                </c:pt>
                <c:pt idx="12">
                  <c:v>41900</c:v>
                </c:pt>
                <c:pt idx="13">
                  <c:v>41899</c:v>
                </c:pt>
                <c:pt idx="14">
                  <c:v>41898</c:v>
                </c:pt>
                <c:pt idx="15">
                  <c:v>41897</c:v>
                </c:pt>
                <c:pt idx="16">
                  <c:v>41896</c:v>
                </c:pt>
                <c:pt idx="17">
                  <c:v>41895</c:v>
                </c:pt>
                <c:pt idx="18">
                  <c:v>41894</c:v>
                </c:pt>
                <c:pt idx="19">
                  <c:v>41893</c:v>
                </c:pt>
                <c:pt idx="20">
                  <c:v>41892</c:v>
                </c:pt>
                <c:pt idx="21">
                  <c:v>41891</c:v>
                </c:pt>
                <c:pt idx="22">
                  <c:v>41890</c:v>
                </c:pt>
                <c:pt idx="23">
                  <c:v>41889</c:v>
                </c:pt>
                <c:pt idx="24">
                  <c:v>41888</c:v>
                </c:pt>
                <c:pt idx="25">
                  <c:v>41887</c:v>
                </c:pt>
                <c:pt idx="26">
                  <c:v>41886</c:v>
                </c:pt>
                <c:pt idx="27">
                  <c:v>41885</c:v>
                </c:pt>
                <c:pt idx="28">
                  <c:v>41884</c:v>
                </c:pt>
                <c:pt idx="29">
                  <c:v>41883</c:v>
                </c:pt>
                <c:pt idx="30">
                  <c:v>41882</c:v>
                </c:pt>
                <c:pt idx="31">
                  <c:v>41881</c:v>
                </c:pt>
                <c:pt idx="32">
                  <c:v>41880</c:v>
                </c:pt>
                <c:pt idx="33">
                  <c:v>41879</c:v>
                </c:pt>
                <c:pt idx="34">
                  <c:v>41878</c:v>
                </c:pt>
                <c:pt idx="35">
                  <c:v>41877</c:v>
                </c:pt>
                <c:pt idx="36">
                  <c:v>41876</c:v>
                </c:pt>
                <c:pt idx="37">
                  <c:v>41875</c:v>
                </c:pt>
                <c:pt idx="38">
                  <c:v>41874</c:v>
                </c:pt>
                <c:pt idx="39">
                  <c:v>41873</c:v>
                </c:pt>
                <c:pt idx="40">
                  <c:v>41872</c:v>
                </c:pt>
                <c:pt idx="41">
                  <c:v>41871</c:v>
                </c:pt>
                <c:pt idx="42">
                  <c:v>41870</c:v>
                </c:pt>
                <c:pt idx="43">
                  <c:v>41869</c:v>
                </c:pt>
                <c:pt idx="44">
                  <c:v>41868</c:v>
                </c:pt>
                <c:pt idx="45">
                  <c:v>41867</c:v>
                </c:pt>
                <c:pt idx="46">
                  <c:v>41866</c:v>
                </c:pt>
                <c:pt idx="47">
                  <c:v>41865</c:v>
                </c:pt>
                <c:pt idx="48">
                  <c:v>41864</c:v>
                </c:pt>
                <c:pt idx="49">
                  <c:v>41863</c:v>
                </c:pt>
                <c:pt idx="50">
                  <c:v>41862</c:v>
                </c:pt>
                <c:pt idx="51">
                  <c:v>41861</c:v>
                </c:pt>
                <c:pt idx="52">
                  <c:v>41860</c:v>
                </c:pt>
                <c:pt idx="53">
                  <c:v>41859</c:v>
                </c:pt>
                <c:pt idx="54">
                  <c:v>41858</c:v>
                </c:pt>
                <c:pt idx="55">
                  <c:v>41857</c:v>
                </c:pt>
                <c:pt idx="56">
                  <c:v>41856</c:v>
                </c:pt>
                <c:pt idx="57">
                  <c:v>41855</c:v>
                </c:pt>
                <c:pt idx="58">
                  <c:v>41854</c:v>
                </c:pt>
                <c:pt idx="59">
                  <c:v>41853</c:v>
                </c:pt>
                <c:pt idx="60">
                  <c:v>41852</c:v>
                </c:pt>
                <c:pt idx="61">
                  <c:v>41851</c:v>
                </c:pt>
                <c:pt idx="62">
                  <c:v>41850</c:v>
                </c:pt>
                <c:pt idx="63">
                  <c:v>41849</c:v>
                </c:pt>
                <c:pt idx="64">
                  <c:v>41848</c:v>
                </c:pt>
                <c:pt idx="65">
                  <c:v>41847</c:v>
                </c:pt>
                <c:pt idx="66">
                  <c:v>41846</c:v>
                </c:pt>
                <c:pt idx="67">
                  <c:v>41845</c:v>
                </c:pt>
                <c:pt idx="68">
                  <c:v>41844</c:v>
                </c:pt>
                <c:pt idx="69">
                  <c:v>41843</c:v>
                </c:pt>
                <c:pt idx="70">
                  <c:v>41842</c:v>
                </c:pt>
                <c:pt idx="71">
                  <c:v>41841</c:v>
                </c:pt>
                <c:pt idx="72">
                  <c:v>41840</c:v>
                </c:pt>
                <c:pt idx="73">
                  <c:v>41839</c:v>
                </c:pt>
                <c:pt idx="74">
                  <c:v>41838</c:v>
                </c:pt>
                <c:pt idx="75">
                  <c:v>41837</c:v>
                </c:pt>
                <c:pt idx="76">
                  <c:v>41836</c:v>
                </c:pt>
                <c:pt idx="77">
                  <c:v>41835</c:v>
                </c:pt>
                <c:pt idx="78">
                  <c:v>41834</c:v>
                </c:pt>
                <c:pt idx="79">
                  <c:v>41833</c:v>
                </c:pt>
                <c:pt idx="80">
                  <c:v>41832</c:v>
                </c:pt>
                <c:pt idx="81">
                  <c:v>41831</c:v>
                </c:pt>
                <c:pt idx="82">
                  <c:v>41830</c:v>
                </c:pt>
                <c:pt idx="83">
                  <c:v>41829</c:v>
                </c:pt>
                <c:pt idx="84">
                  <c:v>41828</c:v>
                </c:pt>
                <c:pt idx="85">
                  <c:v>41827</c:v>
                </c:pt>
                <c:pt idx="86">
                  <c:v>41826</c:v>
                </c:pt>
                <c:pt idx="87">
                  <c:v>41825</c:v>
                </c:pt>
                <c:pt idx="88">
                  <c:v>41824</c:v>
                </c:pt>
                <c:pt idx="89">
                  <c:v>41823</c:v>
                </c:pt>
                <c:pt idx="90">
                  <c:v>41822</c:v>
                </c:pt>
                <c:pt idx="91">
                  <c:v>41821</c:v>
                </c:pt>
                <c:pt idx="92">
                  <c:v>41820</c:v>
                </c:pt>
                <c:pt idx="93">
                  <c:v>41819</c:v>
                </c:pt>
                <c:pt idx="94">
                  <c:v>41818</c:v>
                </c:pt>
                <c:pt idx="95">
                  <c:v>41817</c:v>
                </c:pt>
                <c:pt idx="96">
                  <c:v>41816</c:v>
                </c:pt>
                <c:pt idx="97">
                  <c:v>41815</c:v>
                </c:pt>
                <c:pt idx="98">
                  <c:v>41814</c:v>
                </c:pt>
                <c:pt idx="99">
                  <c:v>41813</c:v>
                </c:pt>
                <c:pt idx="100">
                  <c:v>41812</c:v>
                </c:pt>
                <c:pt idx="101">
                  <c:v>41811</c:v>
                </c:pt>
                <c:pt idx="102">
                  <c:v>41810</c:v>
                </c:pt>
                <c:pt idx="103">
                  <c:v>41809</c:v>
                </c:pt>
                <c:pt idx="104">
                  <c:v>41808</c:v>
                </c:pt>
                <c:pt idx="105">
                  <c:v>41807</c:v>
                </c:pt>
                <c:pt idx="106">
                  <c:v>41806</c:v>
                </c:pt>
                <c:pt idx="107">
                  <c:v>41805</c:v>
                </c:pt>
                <c:pt idx="108">
                  <c:v>41804</c:v>
                </c:pt>
                <c:pt idx="109">
                  <c:v>41803</c:v>
                </c:pt>
                <c:pt idx="110">
                  <c:v>41802</c:v>
                </c:pt>
                <c:pt idx="111">
                  <c:v>41801</c:v>
                </c:pt>
                <c:pt idx="112">
                  <c:v>41800</c:v>
                </c:pt>
                <c:pt idx="113">
                  <c:v>41799</c:v>
                </c:pt>
                <c:pt idx="114">
                  <c:v>41798</c:v>
                </c:pt>
                <c:pt idx="115">
                  <c:v>41797</c:v>
                </c:pt>
                <c:pt idx="116">
                  <c:v>41796</c:v>
                </c:pt>
                <c:pt idx="117">
                  <c:v>41795</c:v>
                </c:pt>
                <c:pt idx="118">
                  <c:v>41794</c:v>
                </c:pt>
                <c:pt idx="119">
                  <c:v>41793</c:v>
                </c:pt>
                <c:pt idx="120">
                  <c:v>41792</c:v>
                </c:pt>
                <c:pt idx="121">
                  <c:v>41791</c:v>
                </c:pt>
                <c:pt idx="122">
                  <c:v>41790</c:v>
                </c:pt>
                <c:pt idx="123">
                  <c:v>41789</c:v>
                </c:pt>
                <c:pt idx="124">
                  <c:v>41788</c:v>
                </c:pt>
                <c:pt idx="125">
                  <c:v>41787</c:v>
                </c:pt>
                <c:pt idx="126">
                  <c:v>41786</c:v>
                </c:pt>
                <c:pt idx="127">
                  <c:v>41785</c:v>
                </c:pt>
                <c:pt idx="128">
                  <c:v>41784</c:v>
                </c:pt>
                <c:pt idx="129">
                  <c:v>41783</c:v>
                </c:pt>
                <c:pt idx="130">
                  <c:v>41782</c:v>
                </c:pt>
                <c:pt idx="131">
                  <c:v>41781</c:v>
                </c:pt>
                <c:pt idx="132">
                  <c:v>41780</c:v>
                </c:pt>
                <c:pt idx="133">
                  <c:v>41779</c:v>
                </c:pt>
                <c:pt idx="134">
                  <c:v>41778</c:v>
                </c:pt>
                <c:pt idx="135">
                  <c:v>41777</c:v>
                </c:pt>
                <c:pt idx="136">
                  <c:v>41776</c:v>
                </c:pt>
                <c:pt idx="137">
                  <c:v>41775</c:v>
                </c:pt>
                <c:pt idx="138">
                  <c:v>41774</c:v>
                </c:pt>
                <c:pt idx="139">
                  <c:v>41773</c:v>
                </c:pt>
                <c:pt idx="140">
                  <c:v>41772</c:v>
                </c:pt>
                <c:pt idx="141">
                  <c:v>41771</c:v>
                </c:pt>
                <c:pt idx="142">
                  <c:v>41770</c:v>
                </c:pt>
                <c:pt idx="143">
                  <c:v>41769</c:v>
                </c:pt>
                <c:pt idx="144">
                  <c:v>41768</c:v>
                </c:pt>
                <c:pt idx="145">
                  <c:v>41767</c:v>
                </c:pt>
                <c:pt idx="146">
                  <c:v>41766</c:v>
                </c:pt>
                <c:pt idx="147">
                  <c:v>41765</c:v>
                </c:pt>
                <c:pt idx="148">
                  <c:v>41764</c:v>
                </c:pt>
                <c:pt idx="149">
                  <c:v>41763</c:v>
                </c:pt>
                <c:pt idx="150">
                  <c:v>41762</c:v>
                </c:pt>
                <c:pt idx="151">
                  <c:v>41761</c:v>
                </c:pt>
                <c:pt idx="152">
                  <c:v>41760</c:v>
                </c:pt>
                <c:pt idx="153">
                  <c:v>41759</c:v>
                </c:pt>
                <c:pt idx="154">
                  <c:v>41758</c:v>
                </c:pt>
                <c:pt idx="155">
                  <c:v>41757</c:v>
                </c:pt>
                <c:pt idx="156">
                  <c:v>41756</c:v>
                </c:pt>
                <c:pt idx="157">
                  <c:v>41755</c:v>
                </c:pt>
                <c:pt idx="158">
                  <c:v>41754</c:v>
                </c:pt>
                <c:pt idx="159">
                  <c:v>41753</c:v>
                </c:pt>
                <c:pt idx="160">
                  <c:v>41752</c:v>
                </c:pt>
                <c:pt idx="161">
                  <c:v>41751</c:v>
                </c:pt>
                <c:pt idx="162">
                  <c:v>41750</c:v>
                </c:pt>
                <c:pt idx="163">
                  <c:v>41749</c:v>
                </c:pt>
                <c:pt idx="164">
                  <c:v>41748</c:v>
                </c:pt>
                <c:pt idx="165">
                  <c:v>41747</c:v>
                </c:pt>
                <c:pt idx="166">
                  <c:v>41746</c:v>
                </c:pt>
                <c:pt idx="167">
                  <c:v>41745</c:v>
                </c:pt>
                <c:pt idx="168">
                  <c:v>41744</c:v>
                </c:pt>
                <c:pt idx="169">
                  <c:v>41743</c:v>
                </c:pt>
                <c:pt idx="170">
                  <c:v>41742</c:v>
                </c:pt>
                <c:pt idx="171">
                  <c:v>41741</c:v>
                </c:pt>
                <c:pt idx="172">
                  <c:v>41740</c:v>
                </c:pt>
                <c:pt idx="173">
                  <c:v>41739</c:v>
                </c:pt>
                <c:pt idx="174">
                  <c:v>41738</c:v>
                </c:pt>
                <c:pt idx="175">
                  <c:v>41737</c:v>
                </c:pt>
                <c:pt idx="176">
                  <c:v>41736</c:v>
                </c:pt>
                <c:pt idx="177">
                  <c:v>41735</c:v>
                </c:pt>
                <c:pt idx="178">
                  <c:v>41734</c:v>
                </c:pt>
                <c:pt idx="179">
                  <c:v>41733</c:v>
                </c:pt>
                <c:pt idx="180">
                  <c:v>41732</c:v>
                </c:pt>
                <c:pt idx="181">
                  <c:v>41731</c:v>
                </c:pt>
                <c:pt idx="182">
                  <c:v>41730</c:v>
                </c:pt>
                <c:pt idx="183">
                  <c:v>41729</c:v>
                </c:pt>
                <c:pt idx="184">
                  <c:v>41728</c:v>
                </c:pt>
                <c:pt idx="185">
                  <c:v>41727</c:v>
                </c:pt>
                <c:pt idx="186">
                  <c:v>41726</c:v>
                </c:pt>
                <c:pt idx="187">
                  <c:v>41725</c:v>
                </c:pt>
                <c:pt idx="188">
                  <c:v>41724</c:v>
                </c:pt>
                <c:pt idx="189">
                  <c:v>41723</c:v>
                </c:pt>
                <c:pt idx="190">
                  <c:v>41722</c:v>
                </c:pt>
                <c:pt idx="191">
                  <c:v>41721</c:v>
                </c:pt>
                <c:pt idx="192">
                  <c:v>41720</c:v>
                </c:pt>
                <c:pt idx="193">
                  <c:v>41719</c:v>
                </c:pt>
                <c:pt idx="194">
                  <c:v>41718</c:v>
                </c:pt>
                <c:pt idx="195">
                  <c:v>41717</c:v>
                </c:pt>
                <c:pt idx="196">
                  <c:v>41716</c:v>
                </c:pt>
                <c:pt idx="197">
                  <c:v>41715</c:v>
                </c:pt>
                <c:pt idx="198">
                  <c:v>41714</c:v>
                </c:pt>
                <c:pt idx="199">
                  <c:v>41713</c:v>
                </c:pt>
                <c:pt idx="200">
                  <c:v>41712</c:v>
                </c:pt>
                <c:pt idx="201">
                  <c:v>41711</c:v>
                </c:pt>
                <c:pt idx="202">
                  <c:v>41710</c:v>
                </c:pt>
                <c:pt idx="203">
                  <c:v>41709</c:v>
                </c:pt>
                <c:pt idx="204">
                  <c:v>41708</c:v>
                </c:pt>
                <c:pt idx="205">
                  <c:v>41707</c:v>
                </c:pt>
                <c:pt idx="206">
                  <c:v>41706</c:v>
                </c:pt>
                <c:pt idx="207">
                  <c:v>41705</c:v>
                </c:pt>
                <c:pt idx="208">
                  <c:v>41704</c:v>
                </c:pt>
                <c:pt idx="209">
                  <c:v>41703</c:v>
                </c:pt>
                <c:pt idx="210">
                  <c:v>41702</c:v>
                </c:pt>
                <c:pt idx="211">
                  <c:v>41701</c:v>
                </c:pt>
                <c:pt idx="212">
                  <c:v>41700</c:v>
                </c:pt>
                <c:pt idx="213">
                  <c:v>41699</c:v>
                </c:pt>
                <c:pt idx="214">
                  <c:v>41698</c:v>
                </c:pt>
                <c:pt idx="215">
                  <c:v>41697</c:v>
                </c:pt>
                <c:pt idx="216">
                  <c:v>41696</c:v>
                </c:pt>
                <c:pt idx="217">
                  <c:v>41695</c:v>
                </c:pt>
                <c:pt idx="218">
                  <c:v>41694</c:v>
                </c:pt>
                <c:pt idx="219">
                  <c:v>41693</c:v>
                </c:pt>
                <c:pt idx="220">
                  <c:v>41692</c:v>
                </c:pt>
                <c:pt idx="221">
                  <c:v>41691</c:v>
                </c:pt>
                <c:pt idx="222">
                  <c:v>41690</c:v>
                </c:pt>
                <c:pt idx="223">
                  <c:v>41689</c:v>
                </c:pt>
                <c:pt idx="224">
                  <c:v>41688</c:v>
                </c:pt>
                <c:pt idx="225">
                  <c:v>41687</c:v>
                </c:pt>
                <c:pt idx="226">
                  <c:v>41686</c:v>
                </c:pt>
                <c:pt idx="227">
                  <c:v>41685</c:v>
                </c:pt>
                <c:pt idx="228">
                  <c:v>41684</c:v>
                </c:pt>
                <c:pt idx="229">
                  <c:v>41683</c:v>
                </c:pt>
                <c:pt idx="230">
                  <c:v>41682</c:v>
                </c:pt>
                <c:pt idx="231">
                  <c:v>41681</c:v>
                </c:pt>
                <c:pt idx="232">
                  <c:v>41680</c:v>
                </c:pt>
                <c:pt idx="233">
                  <c:v>41679</c:v>
                </c:pt>
                <c:pt idx="234">
                  <c:v>41678</c:v>
                </c:pt>
                <c:pt idx="235">
                  <c:v>41677</c:v>
                </c:pt>
                <c:pt idx="236">
                  <c:v>41676</c:v>
                </c:pt>
                <c:pt idx="237">
                  <c:v>41675</c:v>
                </c:pt>
                <c:pt idx="238">
                  <c:v>41674</c:v>
                </c:pt>
                <c:pt idx="239">
                  <c:v>41673</c:v>
                </c:pt>
                <c:pt idx="240">
                  <c:v>41672</c:v>
                </c:pt>
                <c:pt idx="241">
                  <c:v>41671</c:v>
                </c:pt>
                <c:pt idx="242">
                  <c:v>41670</c:v>
                </c:pt>
                <c:pt idx="243">
                  <c:v>41669</c:v>
                </c:pt>
                <c:pt idx="244">
                  <c:v>41668</c:v>
                </c:pt>
                <c:pt idx="245">
                  <c:v>41667</c:v>
                </c:pt>
                <c:pt idx="246">
                  <c:v>41666</c:v>
                </c:pt>
                <c:pt idx="247">
                  <c:v>41665</c:v>
                </c:pt>
                <c:pt idx="248">
                  <c:v>41664</c:v>
                </c:pt>
                <c:pt idx="249">
                  <c:v>41663</c:v>
                </c:pt>
                <c:pt idx="250">
                  <c:v>41662</c:v>
                </c:pt>
                <c:pt idx="251">
                  <c:v>41661</c:v>
                </c:pt>
                <c:pt idx="252">
                  <c:v>41660</c:v>
                </c:pt>
                <c:pt idx="253">
                  <c:v>41659</c:v>
                </c:pt>
                <c:pt idx="254">
                  <c:v>41658</c:v>
                </c:pt>
                <c:pt idx="255">
                  <c:v>41657</c:v>
                </c:pt>
                <c:pt idx="256">
                  <c:v>41656</c:v>
                </c:pt>
                <c:pt idx="257">
                  <c:v>41655</c:v>
                </c:pt>
                <c:pt idx="258">
                  <c:v>41654</c:v>
                </c:pt>
                <c:pt idx="259">
                  <c:v>41653</c:v>
                </c:pt>
                <c:pt idx="260">
                  <c:v>41652</c:v>
                </c:pt>
                <c:pt idx="261">
                  <c:v>41651</c:v>
                </c:pt>
                <c:pt idx="262">
                  <c:v>41650</c:v>
                </c:pt>
                <c:pt idx="263">
                  <c:v>41649</c:v>
                </c:pt>
                <c:pt idx="264">
                  <c:v>41648</c:v>
                </c:pt>
                <c:pt idx="265">
                  <c:v>41647</c:v>
                </c:pt>
                <c:pt idx="266">
                  <c:v>41646</c:v>
                </c:pt>
                <c:pt idx="267">
                  <c:v>41645</c:v>
                </c:pt>
                <c:pt idx="268">
                  <c:v>41644</c:v>
                </c:pt>
                <c:pt idx="269">
                  <c:v>41643</c:v>
                </c:pt>
                <c:pt idx="270">
                  <c:v>41642</c:v>
                </c:pt>
                <c:pt idx="271">
                  <c:v>41641</c:v>
                </c:pt>
                <c:pt idx="272">
                  <c:v>41640</c:v>
                </c:pt>
                <c:pt idx="273">
                  <c:v>41639</c:v>
                </c:pt>
                <c:pt idx="274">
                  <c:v>41638</c:v>
                </c:pt>
                <c:pt idx="275">
                  <c:v>41637</c:v>
                </c:pt>
                <c:pt idx="276">
                  <c:v>41636</c:v>
                </c:pt>
                <c:pt idx="277">
                  <c:v>41635</c:v>
                </c:pt>
                <c:pt idx="278">
                  <c:v>41634</c:v>
                </c:pt>
                <c:pt idx="279">
                  <c:v>41633</c:v>
                </c:pt>
                <c:pt idx="280">
                  <c:v>41632</c:v>
                </c:pt>
                <c:pt idx="281">
                  <c:v>41631</c:v>
                </c:pt>
                <c:pt idx="282">
                  <c:v>41630</c:v>
                </c:pt>
                <c:pt idx="283">
                  <c:v>41629</c:v>
                </c:pt>
                <c:pt idx="284">
                  <c:v>41628</c:v>
                </c:pt>
                <c:pt idx="285">
                  <c:v>41627</c:v>
                </c:pt>
                <c:pt idx="286">
                  <c:v>41626</c:v>
                </c:pt>
                <c:pt idx="287">
                  <c:v>41625</c:v>
                </c:pt>
                <c:pt idx="288">
                  <c:v>41624</c:v>
                </c:pt>
                <c:pt idx="289">
                  <c:v>41623</c:v>
                </c:pt>
                <c:pt idx="290">
                  <c:v>41622</c:v>
                </c:pt>
                <c:pt idx="291">
                  <c:v>41621</c:v>
                </c:pt>
                <c:pt idx="292">
                  <c:v>41620</c:v>
                </c:pt>
                <c:pt idx="293">
                  <c:v>41619</c:v>
                </c:pt>
                <c:pt idx="294">
                  <c:v>41618</c:v>
                </c:pt>
                <c:pt idx="295">
                  <c:v>41617</c:v>
                </c:pt>
                <c:pt idx="296">
                  <c:v>41616</c:v>
                </c:pt>
                <c:pt idx="297">
                  <c:v>41615</c:v>
                </c:pt>
                <c:pt idx="298">
                  <c:v>41614</c:v>
                </c:pt>
                <c:pt idx="299">
                  <c:v>41613</c:v>
                </c:pt>
                <c:pt idx="300">
                  <c:v>41612</c:v>
                </c:pt>
                <c:pt idx="301">
                  <c:v>41611</c:v>
                </c:pt>
                <c:pt idx="302">
                  <c:v>41610</c:v>
                </c:pt>
                <c:pt idx="303">
                  <c:v>41609</c:v>
                </c:pt>
                <c:pt idx="304">
                  <c:v>41608</c:v>
                </c:pt>
                <c:pt idx="305">
                  <c:v>41607</c:v>
                </c:pt>
                <c:pt idx="306">
                  <c:v>41606</c:v>
                </c:pt>
                <c:pt idx="307">
                  <c:v>41605</c:v>
                </c:pt>
                <c:pt idx="308">
                  <c:v>41604</c:v>
                </c:pt>
                <c:pt idx="309">
                  <c:v>41603</c:v>
                </c:pt>
                <c:pt idx="310">
                  <c:v>41602</c:v>
                </c:pt>
                <c:pt idx="311">
                  <c:v>41601</c:v>
                </c:pt>
                <c:pt idx="312">
                  <c:v>41600</c:v>
                </c:pt>
                <c:pt idx="313">
                  <c:v>41599</c:v>
                </c:pt>
                <c:pt idx="314">
                  <c:v>41598</c:v>
                </c:pt>
                <c:pt idx="315">
                  <c:v>41597</c:v>
                </c:pt>
                <c:pt idx="316">
                  <c:v>41596</c:v>
                </c:pt>
                <c:pt idx="317">
                  <c:v>41595</c:v>
                </c:pt>
                <c:pt idx="318">
                  <c:v>41594</c:v>
                </c:pt>
                <c:pt idx="319">
                  <c:v>41593</c:v>
                </c:pt>
                <c:pt idx="320">
                  <c:v>41592</c:v>
                </c:pt>
                <c:pt idx="321">
                  <c:v>41591</c:v>
                </c:pt>
                <c:pt idx="322">
                  <c:v>41590</c:v>
                </c:pt>
                <c:pt idx="323">
                  <c:v>41589</c:v>
                </c:pt>
                <c:pt idx="324">
                  <c:v>41588</c:v>
                </c:pt>
                <c:pt idx="325">
                  <c:v>41587</c:v>
                </c:pt>
                <c:pt idx="326">
                  <c:v>41586</c:v>
                </c:pt>
                <c:pt idx="327">
                  <c:v>41585</c:v>
                </c:pt>
                <c:pt idx="328">
                  <c:v>41584</c:v>
                </c:pt>
                <c:pt idx="329">
                  <c:v>41583</c:v>
                </c:pt>
                <c:pt idx="330">
                  <c:v>41582</c:v>
                </c:pt>
                <c:pt idx="331">
                  <c:v>41581</c:v>
                </c:pt>
                <c:pt idx="332">
                  <c:v>41580</c:v>
                </c:pt>
                <c:pt idx="333">
                  <c:v>41579</c:v>
                </c:pt>
                <c:pt idx="334">
                  <c:v>41578</c:v>
                </c:pt>
                <c:pt idx="335">
                  <c:v>41577</c:v>
                </c:pt>
                <c:pt idx="336">
                  <c:v>41576</c:v>
                </c:pt>
                <c:pt idx="337">
                  <c:v>41575</c:v>
                </c:pt>
                <c:pt idx="338">
                  <c:v>41574</c:v>
                </c:pt>
                <c:pt idx="339">
                  <c:v>41573</c:v>
                </c:pt>
                <c:pt idx="340">
                  <c:v>41572</c:v>
                </c:pt>
                <c:pt idx="341">
                  <c:v>41571</c:v>
                </c:pt>
                <c:pt idx="342">
                  <c:v>41570</c:v>
                </c:pt>
                <c:pt idx="343">
                  <c:v>41569</c:v>
                </c:pt>
                <c:pt idx="344">
                  <c:v>41568</c:v>
                </c:pt>
                <c:pt idx="345">
                  <c:v>41567</c:v>
                </c:pt>
                <c:pt idx="346">
                  <c:v>41566</c:v>
                </c:pt>
                <c:pt idx="347">
                  <c:v>41565</c:v>
                </c:pt>
                <c:pt idx="348">
                  <c:v>41564</c:v>
                </c:pt>
                <c:pt idx="349">
                  <c:v>41563</c:v>
                </c:pt>
                <c:pt idx="350">
                  <c:v>41562</c:v>
                </c:pt>
                <c:pt idx="351">
                  <c:v>41561</c:v>
                </c:pt>
                <c:pt idx="352">
                  <c:v>41560</c:v>
                </c:pt>
                <c:pt idx="353">
                  <c:v>41559</c:v>
                </c:pt>
                <c:pt idx="354">
                  <c:v>41558</c:v>
                </c:pt>
                <c:pt idx="355">
                  <c:v>41557</c:v>
                </c:pt>
                <c:pt idx="356">
                  <c:v>41556</c:v>
                </c:pt>
                <c:pt idx="357">
                  <c:v>41555</c:v>
                </c:pt>
                <c:pt idx="358">
                  <c:v>41554</c:v>
                </c:pt>
                <c:pt idx="359">
                  <c:v>41553</c:v>
                </c:pt>
                <c:pt idx="360">
                  <c:v>41552</c:v>
                </c:pt>
                <c:pt idx="361">
                  <c:v>41551</c:v>
                </c:pt>
                <c:pt idx="362">
                  <c:v>41550</c:v>
                </c:pt>
                <c:pt idx="363">
                  <c:v>41549</c:v>
                </c:pt>
                <c:pt idx="364">
                  <c:v>41548</c:v>
                </c:pt>
                <c:pt idx="365">
                  <c:v>41547</c:v>
                </c:pt>
                <c:pt idx="366">
                  <c:v>41546</c:v>
                </c:pt>
                <c:pt idx="367">
                  <c:v>41545</c:v>
                </c:pt>
                <c:pt idx="368">
                  <c:v>41544</c:v>
                </c:pt>
                <c:pt idx="369">
                  <c:v>41543</c:v>
                </c:pt>
                <c:pt idx="370">
                  <c:v>41542</c:v>
                </c:pt>
                <c:pt idx="371">
                  <c:v>41541</c:v>
                </c:pt>
                <c:pt idx="372">
                  <c:v>41540</c:v>
                </c:pt>
                <c:pt idx="373">
                  <c:v>41539</c:v>
                </c:pt>
                <c:pt idx="374">
                  <c:v>41538</c:v>
                </c:pt>
                <c:pt idx="375">
                  <c:v>41537</c:v>
                </c:pt>
                <c:pt idx="376">
                  <c:v>41536</c:v>
                </c:pt>
                <c:pt idx="377">
                  <c:v>41535</c:v>
                </c:pt>
                <c:pt idx="378">
                  <c:v>41534</c:v>
                </c:pt>
                <c:pt idx="379">
                  <c:v>41533</c:v>
                </c:pt>
                <c:pt idx="380">
                  <c:v>41532</c:v>
                </c:pt>
                <c:pt idx="381">
                  <c:v>41531</c:v>
                </c:pt>
                <c:pt idx="382">
                  <c:v>41530</c:v>
                </c:pt>
                <c:pt idx="383">
                  <c:v>41529</c:v>
                </c:pt>
                <c:pt idx="384">
                  <c:v>41528</c:v>
                </c:pt>
                <c:pt idx="385">
                  <c:v>41527</c:v>
                </c:pt>
                <c:pt idx="386">
                  <c:v>41526</c:v>
                </c:pt>
                <c:pt idx="387">
                  <c:v>41525</c:v>
                </c:pt>
                <c:pt idx="388">
                  <c:v>41524</c:v>
                </c:pt>
                <c:pt idx="389">
                  <c:v>41523</c:v>
                </c:pt>
                <c:pt idx="390">
                  <c:v>41522</c:v>
                </c:pt>
                <c:pt idx="391">
                  <c:v>41521</c:v>
                </c:pt>
                <c:pt idx="392">
                  <c:v>41520</c:v>
                </c:pt>
                <c:pt idx="393">
                  <c:v>41519</c:v>
                </c:pt>
                <c:pt idx="394">
                  <c:v>41518</c:v>
                </c:pt>
                <c:pt idx="395">
                  <c:v>41517</c:v>
                </c:pt>
                <c:pt idx="396">
                  <c:v>41516</c:v>
                </c:pt>
                <c:pt idx="397">
                  <c:v>41515</c:v>
                </c:pt>
                <c:pt idx="398">
                  <c:v>41514</c:v>
                </c:pt>
                <c:pt idx="399">
                  <c:v>41513</c:v>
                </c:pt>
                <c:pt idx="400">
                  <c:v>41512</c:v>
                </c:pt>
                <c:pt idx="401">
                  <c:v>41511</c:v>
                </c:pt>
                <c:pt idx="402">
                  <c:v>41510</c:v>
                </c:pt>
                <c:pt idx="403">
                  <c:v>41509</c:v>
                </c:pt>
                <c:pt idx="404">
                  <c:v>41508</c:v>
                </c:pt>
                <c:pt idx="405">
                  <c:v>41507</c:v>
                </c:pt>
                <c:pt idx="406">
                  <c:v>41506</c:v>
                </c:pt>
                <c:pt idx="407">
                  <c:v>41505</c:v>
                </c:pt>
                <c:pt idx="408">
                  <c:v>41504</c:v>
                </c:pt>
                <c:pt idx="409">
                  <c:v>41503</c:v>
                </c:pt>
                <c:pt idx="410">
                  <c:v>41502</c:v>
                </c:pt>
                <c:pt idx="411">
                  <c:v>41501</c:v>
                </c:pt>
                <c:pt idx="412">
                  <c:v>41500</c:v>
                </c:pt>
                <c:pt idx="413">
                  <c:v>41499</c:v>
                </c:pt>
                <c:pt idx="414">
                  <c:v>41498</c:v>
                </c:pt>
                <c:pt idx="415">
                  <c:v>41497</c:v>
                </c:pt>
                <c:pt idx="416">
                  <c:v>41496</c:v>
                </c:pt>
                <c:pt idx="417">
                  <c:v>41495</c:v>
                </c:pt>
                <c:pt idx="418">
                  <c:v>41494</c:v>
                </c:pt>
                <c:pt idx="419">
                  <c:v>41493</c:v>
                </c:pt>
                <c:pt idx="420">
                  <c:v>41492</c:v>
                </c:pt>
                <c:pt idx="421">
                  <c:v>41491</c:v>
                </c:pt>
                <c:pt idx="422">
                  <c:v>41490</c:v>
                </c:pt>
                <c:pt idx="423">
                  <c:v>41489</c:v>
                </c:pt>
                <c:pt idx="424">
                  <c:v>41488</c:v>
                </c:pt>
                <c:pt idx="425">
                  <c:v>41487</c:v>
                </c:pt>
                <c:pt idx="426">
                  <c:v>41486</c:v>
                </c:pt>
                <c:pt idx="427">
                  <c:v>41485</c:v>
                </c:pt>
                <c:pt idx="428">
                  <c:v>41484</c:v>
                </c:pt>
                <c:pt idx="429">
                  <c:v>41483</c:v>
                </c:pt>
                <c:pt idx="430">
                  <c:v>41482</c:v>
                </c:pt>
                <c:pt idx="431">
                  <c:v>41481</c:v>
                </c:pt>
                <c:pt idx="432">
                  <c:v>41480</c:v>
                </c:pt>
                <c:pt idx="433">
                  <c:v>41479</c:v>
                </c:pt>
                <c:pt idx="434">
                  <c:v>41478</c:v>
                </c:pt>
                <c:pt idx="435">
                  <c:v>41477</c:v>
                </c:pt>
                <c:pt idx="436">
                  <c:v>41476</c:v>
                </c:pt>
                <c:pt idx="437">
                  <c:v>41475</c:v>
                </c:pt>
                <c:pt idx="438">
                  <c:v>41474</c:v>
                </c:pt>
                <c:pt idx="439">
                  <c:v>41473</c:v>
                </c:pt>
                <c:pt idx="440">
                  <c:v>41472</c:v>
                </c:pt>
                <c:pt idx="441">
                  <c:v>41471</c:v>
                </c:pt>
                <c:pt idx="442">
                  <c:v>41470</c:v>
                </c:pt>
                <c:pt idx="443">
                  <c:v>41469</c:v>
                </c:pt>
                <c:pt idx="444">
                  <c:v>41468</c:v>
                </c:pt>
                <c:pt idx="445">
                  <c:v>41467</c:v>
                </c:pt>
                <c:pt idx="446">
                  <c:v>41466</c:v>
                </c:pt>
                <c:pt idx="447">
                  <c:v>41465</c:v>
                </c:pt>
                <c:pt idx="448">
                  <c:v>41464</c:v>
                </c:pt>
                <c:pt idx="449">
                  <c:v>41463</c:v>
                </c:pt>
                <c:pt idx="450">
                  <c:v>41462</c:v>
                </c:pt>
                <c:pt idx="451">
                  <c:v>41461</c:v>
                </c:pt>
                <c:pt idx="452">
                  <c:v>41460</c:v>
                </c:pt>
                <c:pt idx="453">
                  <c:v>41459</c:v>
                </c:pt>
                <c:pt idx="454">
                  <c:v>41458</c:v>
                </c:pt>
                <c:pt idx="455">
                  <c:v>41457</c:v>
                </c:pt>
                <c:pt idx="456">
                  <c:v>41456</c:v>
                </c:pt>
                <c:pt idx="457">
                  <c:v>41455</c:v>
                </c:pt>
                <c:pt idx="458">
                  <c:v>41454</c:v>
                </c:pt>
                <c:pt idx="459">
                  <c:v>41453</c:v>
                </c:pt>
                <c:pt idx="460">
                  <c:v>41452</c:v>
                </c:pt>
                <c:pt idx="461">
                  <c:v>41451</c:v>
                </c:pt>
                <c:pt idx="462">
                  <c:v>41450</c:v>
                </c:pt>
                <c:pt idx="463">
                  <c:v>41449</c:v>
                </c:pt>
                <c:pt idx="464">
                  <c:v>41448</c:v>
                </c:pt>
                <c:pt idx="465">
                  <c:v>41447</c:v>
                </c:pt>
                <c:pt idx="466">
                  <c:v>41446</c:v>
                </c:pt>
                <c:pt idx="467">
                  <c:v>41445</c:v>
                </c:pt>
                <c:pt idx="468">
                  <c:v>41444</c:v>
                </c:pt>
                <c:pt idx="469">
                  <c:v>41443</c:v>
                </c:pt>
                <c:pt idx="470">
                  <c:v>41442</c:v>
                </c:pt>
                <c:pt idx="471">
                  <c:v>41441</c:v>
                </c:pt>
                <c:pt idx="472">
                  <c:v>41440</c:v>
                </c:pt>
                <c:pt idx="473">
                  <c:v>41439</c:v>
                </c:pt>
                <c:pt idx="474">
                  <c:v>41438</c:v>
                </c:pt>
                <c:pt idx="475">
                  <c:v>41437</c:v>
                </c:pt>
                <c:pt idx="476">
                  <c:v>41436</c:v>
                </c:pt>
                <c:pt idx="477">
                  <c:v>41435</c:v>
                </c:pt>
                <c:pt idx="478">
                  <c:v>41434</c:v>
                </c:pt>
                <c:pt idx="479">
                  <c:v>41433</c:v>
                </c:pt>
                <c:pt idx="480">
                  <c:v>41432</c:v>
                </c:pt>
                <c:pt idx="481">
                  <c:v>41431</c:v>
                </c:pt>
                <c:pt idx="482">
                  <c:v>41430</c:v>
                </c:pt>
                <c:pt idx="483">
                  <c:v>41429</c:v>
                </c:pt>
                <c:pt idx="484">
                  <c:v>41428</c:v>
                </c:pt>
                <c:pt idx="485">
                  <c:v>41427</c:v>
                </c:pt>
                <c:pt idx="486">
                  <c:v>41426</c:v>
                </c:pt>
                <c:pt idx="487">
                  <c:v>41425</c:v>
                </c:pt>
                <c:pt idx="488">
                  <c:v>41424</c:v>
                </c:pt>
                <c:pt idx="489">
                  <c:v>41423</c:v>
                </c:pt>
                <c:pt idx="490">
                  <c:v>41422</c:v>
                </c:pt>
                <c:pt idx="491">
                  <c:v>41421</c:v>
                </c:pt>
                <c:pt idx="492">
                  <c:v>41420</c:v>
                </c:pt>
                <c:pt idx="493">
                  <c:v>41419</c:v>
                </c:pt>
                <c:pt idx="494">
                  <c:v>41418</c:v>
                </c:pt>
                <c:pt idx="495">
                  <c:v>41417</c:v>
                </c:pt>
                <c:pt idx="496">
                  <c:v>41416</c:v>
                </c:pt>
                <c:pt idx="497">
                  <c:v>41415</c:v>
                </c:pt>
                <c:pt idx="498">
                  <c:v>41414</c:v>
                </c:pt>
                <c:pt idx="499">
                  <c:v>41413</c:v>
                </c:pt>
                <c:pt idx="500">
                  <c:v>41412</c:v>
                </c:pt>
                <c:pt idx="501">
                  <c:v>41411</c:v>
                </c:pt>
                <c:pt idx="502">
                  <c:v>41410</c:v>
                </c:pt>
                <c:pt idx="503">
                  <c:v>41409</c:v>
                </c:pt>
                <c:pt idx="504">
                  <c:v>41408</c:v>
                </c:pt>
                <c:pt idx="505">
                  <c:v>41407</c:v>
                </c:pt>
                <c:pt idx="506">
                  <c:v>41406</c:v>
                </c:pt>
                <c:pt idx="507">
                  <c:v>41405</c:v>
                </c:pt>
                <c:pt idx="508">
                  <c:v>41404</c:v>
                </c:pt>
                <c:pt idx="509">
                  <c:v>41403</c:v>
                </c:pt>
                <c:pt idx="510">
                  <c:v>41402</c:v>
                </c:pt>
                <c:pt idx="511">
                  <c:v>41401</c:v>
                </c:pt>
                <c:pt idx="512">
                  <c:v>41400</c:v>
                </c:pt>
                <c:pt idx="513">
                  <c:v>41399</c:v>
                </c:pt>
                <c:pt idx="514">
                  <c:v>41398</c:v>
                </c:pt>
                <c:pt idx="515">
                  <c:v>41397</c:v>
                </c:pt>
                <c:pt idx="516">
                  <c:v>41396</c:v>
                </c:pt>
                <c:pt idx="517">
                  <c:v>41395</c:v>
                </c:pt>
                <c:pt idx="518">
                  <c:v>41394</c:v>
                </c:pt>
                <c:pt idx="519">
                  <c:v>41393</c:v>
                </c:pt>
                <c:pt idx="520">
                  <c:v>41392</c:v>
                </c:pt>
                <c:pt idx="521">
                  <c:v>41391</c:v>
                </c:pt>
                <c:pt idx="522">
                  <c:v>41390</c:v>
                </c:pt>
                <c:pt idx="523">
                  <c:v>41389</c:v>
                </c:pt>
                <c:pt idx="524">
                  <c:v>41388</c:v>
                </c:pt>
                <c:pt idx="525">
                  <c:v>41387</c:v>
                </c:pt>
                <c:pt idx="526">
                  <c:v>41386</c:v>
                </c:pt>
                <c:pt idx="527">
                  <c:v>41385</c:v>
                </c:pt>
                <c:pt idx="528">
                  <c:v>41384</c:v>
                </c:pt>
                <c:pt idx="529">
                  <c:v>41383</c:v>
                </c:pt>
                <c:pt idx="530">
                  <c:v>41382</c:v>
                </c:pt>
                <c:pt idx="531">
                  <c:v>41381</c:v>
                </c:pt>
                <c:pt idx="532">
                  <c:v>41380</c:v>
                </c:pt>
                <c:pt idx="533">
                  <c:v>41379</c:v>
                </c:pt>
                <c:pt idx="534">
                  <c:v>41378</c:v>
                </c:pt>
                <c:pt idx="535">
                  <c:v>41377</c:v>
                </c:pt>
                <c:pt idx="536">
                  <c:v>41376</c:v>
                </c:pt>
                <c:pt idx="537">
                  <c:v>41375</c:v>
                </c:pt>
                <c:pt idx="538">
                  <c:v>41374</c:v>
                </c:pt>
                <c:pt idx="539">
                  <c:v>41373</c:v>
                </c:pt>
                <c:pt idx="540">
                  <c:v>41372</c:v>
                </c:pt>
                <c:pt idx="541">
                  <c:v>41371</c:v>
                </c:pt>
                <c:pt idx="542">
                  <c:v>41370</c:v>
                </c:pt>
                <c:pt idx="543">
                  <c:v>41369</c:v>
                </c:pt>
                <c:pt idx="544">
                  <c:v>41368</c:v>
                </c:pt>
                <c:pt idx="545">
                  <c:v>41367</c:v>
                </c:pt>
                <c:pt idx="546">
                  <c:v>41366</c:v>
                </c:pt>
                <c:pt idx="547">
                  <c:v>41365</c:v>
                </c:pt>
                <c:pt idx="548">
                  <c:v>41364</c:v>
                </c:pt>
                <c:pt idx="549">
                  <c:v>41363</c:v>
                </c:pt>
                <c:pt idx="550">
                  <c:v>41362</c:v>
                </c:pt>
                <c:pt idx="551">
                  <c:v>41361</c:v>
                </c:pt>
                <c:pt idx="552">
                  <c:v>41360</c:v>
                </c:pt>
                <c:pt idx="553">
                  <c:v>41359</c:v>
                </c:pt>
                <c:pt idx="554">
                  <c:v>41358</c:v>
                </c:pt>
                <c:pt idx="555">
                  <c:v>41357</c:v>
                </c:pt>
                <c:pt idx="556">
                  <c:v>41356</c:v>
                </c:pt>
                <c:pt idx="557">
                  <c:v>41355</c:v>
                </c:pt>
                <c:pt idx="558">
                  <c:v>41354</c:v>
                </c:pt>
                <c:pt idx="559">
                  <c:v>41353</c:v>
                </c:pt>
                <c:pt idx="560">
                  <c:v>41352</c:v>
                </c:pt>
                <c:pt idx="561">
                  <c:v>41351</c:v>
                </c:pt>
                <c:pt idx="562">
                  <c:v>41350</c:v>
                </c:pt>
                <c:pt idx="563">
                  <c:v>41349</c:v>
                </c:pt>
                <c:pt idx="564">
                  <c:v>41348</c:v>
                </c:pt>
                <c:pt idx="565">
                  <c:v>41347</c:v>
                </c:pt>
                <c:pt idx="566">
                  <c:v>41346</c:v>
                </c:pt>
                <c:pt idx="567">
                  <c:v>41345</c:v>
                </c:pt>
                <c:pt idx="568">
                  <c:v>41344</c:v>
                </c:pt>
                <c:pt idx="569">
                  <c:v>41343</c:v>
                </c:pt>
                <c:pt idx="570">
                  <c:v>41342</c:v>
                </c:pt>
                <c:pt idx="571">
                  <c:v>41341</c:v>
                </c:pt>
                <c:pt idx="572">
                  <c:v>41340</c:v>
                </c:pt>
                <c:pt idx="573">
                  <c:v>41339</c:v>
                </c:pt>
                <c:pt idx="574">
                  <c:v>41338</c:v>
                </c:pt>
                <c:pt idx="575">
                  <c:v>41337</c:v>
                </c:pt>
                <c:pt idx="576">
                  <c:v>41336</c:v>
                </c:pt>
                <c:pt idx="577">
                  <c:v>41335</c:v>
                </c:pt>
                <c:pt idx="578">
                  <c:v>41334</c:v>
                </c:pt>
                <c:pt idx="579">
                  <c:v>41333</c:v>
                </c:pt>
                <c:pt idx="580">
                  <c:v>41332</c:v>
                </c:pt>
                <c:pt idx="581">
                  <c:v>41331</c:v>
                </c:pt>
                <c:pt idx="582">
                  <c:v>41330</c:v>
                </c:pt>
                <c:pt idx="583">
                  <c:v>41329</c:v>
                </c:pt>
                <c:pt idx="584">
                  <c:v>41328</c:v>
                </c:pt>
                <c:pt idx="585">
                  <c:v>41327</c:v>
                </c:pt>
                <c:pt idx="586">
                  <c:v>41326</c:v>
                </c:pt>
                <c:pt idx="587">
                  <c:v>41325</c:v>
                </c:pt>
                <c:pt idx="588">
                  <c:v>41324</c:v>
                </c:pt>
                <c:pt idx="589">
                  <c:v>41323</c:v>
                </c:pt>
                <c:pt idx="590">
                  <c:v>41322</c:v>
                </c:pt>
                <c:pt idx="591">
                  <c:v>41321</c:v>
                </c:pt>
                <c:pt idx="592">
                  <c:v>41320</c:v>
                </c:pt>
                <c:pt idx="593">
                  <c:v>41319</c:v>
                </c:pt>
                <c:pt idx="594">
                  <c:v>41318</c:v>
                </c:pt>
                <c:pt idx="595">
                  <c:v>41317</c:v>
                </c:pt>
                <c:pt idx="596">
                  <c:v>41316</c:v>
                </c:pt>
                <c:pt idx="597">
                  <c:v>41315</c:v>
                </c:pt>
                <c:pt idx="598">
                  <c:v>41314</c:v>
                </c:pt>
                <c:pt idx="599">
                  <c:v>41313</c:v>
                </c:pt>
                <c:pt idx="600">
                  <c:v>41312</c:v>
                </c:pt>
                <c:pt idx="601">
                  <c:v>41311</c:v>
                </c:pt>
                <c:pt idx="602">
                  <c:v>41310</c:v>
                </c:pt>
                <c:pt idx="603">
                  <c:v>41309</c:v>
                </c:pt>
                <c:pt idx="604">
                  <c:v>41308</c:v>
                </c:pt>
                <c:pt idx="605">
                  <c:v>41307</c:v>
                </c:pt>
                <c:pt idx="606">
                  <c:v>41306</c:v>
                </c:pt>
                <c:pt idx="607">
                  <c:v>41305</c:v>
                </c:pt>
                <c:pt idx="608">
                  <c:v>41304</c:v>
                </c:pt>
                <c:pt idx="609">
                  <c:v>41303</c:v>
                </c:pt>
                <c:pt idx="610">
                  <c:v>41302</c:v>
                </c:pt>
                <c:pt idx="611">
                  <c:v>41301</c:v>
                </c:pt>
                <c:pt idx="612">
                  <c:v>41300</c:v>
                </c:pt>
                <c:pt idx="613">
                  <c:v>41299</c:v>
                </c:pt>
                <c:pt idx="614">
                  <c:v>41298</c:v>
                </c:pt>
                <c:pt idx="615">
                  <c:v>41297</c:v>
                </c:pt>
                <c:pt idx="616">
                  <c:v>41296</c:v>
                </c:pt>
                <c:pt idx="617">
                  <c:v>41295</c:v>
                </c:pt>
                <c:pt idx="618">
                  <c:v>41294</c:v>
                </c:pt>
                <c:pt idx="619">
                  <c:v>41293</c:v>
                </c:pt>
                <c:pt idx="620">
                  <c:v>41292</c:v>
                </c:pt>
                <c:pt idx="621">
                  <c:v>41291</c:v>
                </c:pt>
                <c:pt idx="622">
                  <c:v>41290</c:v>
                </c:pt>
                <c:pt idx="623">
                  <c:v>41289</c:v>
                </c:pt>
                <c:pt idx="624">
                  <c:v>41288</c:v>
                </c:pt>
                <c:pt idx="625">
                  <c:v>41287</c:v>
                </c:pt>
                <c:pt idx="626">
                  <c:v>41286</c:v>
                </c:pt>
                <c:pt idx="627">
                  <c:v>41285</c:v>
                </c:pt>
                <c:pt idx="628">
                  <c:v>41284</c:v>
                </c:pt>
                <c:pt idx="629">
                  <c:v>41283</c:v>
                </c:pt>
                <c:pt idx="630">
                  <c:v>41282</c:v>
                </c:pt>
                <c:pt idx="631">
                  <c:v>41281</c:v>
                </c:pt>
                <c:pt idx="632">
                  <c:v>41280</c:v>
                </c:pt>
                <c:pt idx="633">
                  <c:v>41279</c:v>
                </c:pt>
                <c:pt idx="634">
                  <c:v>41278</c:v>
                </c:pt>
                <c:pt idx="635">
                  <c:v>41277</c:v>
                </c:pt>
                <c:pt idx="636">
                  <c:v>41276</c:v>
                </c:pt>
                <c:pt idx="637">
                  <c:v>41275</c:v>
                </c:pt>
                <c:pt idx="638">
                  <c:v>41274</c:v>
                </c:pt>
                <c:pt idx="639">
                  <c:v>41273</c:v>
                </c:pt>
                <c:pt idx="640">
                  <c:v>41272</c:v>
                </c:pt>
                <c:pt idx="641">
                  <c:v>41271</c:v>
                </c:pt>
                <c:pt idx="642">
                  <c:v>41270</c:v>
                </c:pt>
                <c:pt idx="643">
                  <c:v>41269</c:v>
                </c:pt>
                <c:pt idx="644">
                  <c:v>41268</c:v>
                </c:pt>
                <c:pt idx="645">
                  <c:v>41267</c:v>
                </c:pt>
                <c:pt idx="646">
                  <c:v>41266</c:v>
                </c:pt>
                <c:pt idx="647">
                  <c:v>41265</c:v>
                </c:pt>
                <c:pt idx="648">
                  <c:v>41264</c:v>
                </c:pt>
                <c:pt idx="649">
                  <c:v>41263</c:v>
                </c:pt>
                <c:pt idx="650">
                  <c:v>41262</c:v>
                </c:pt>
                <c:pt idx="651">
                  <c:v>41261</c:v>
                </c:pt>
                <c:pt idx="652">
                  <c:v>41260</c:v>
                </c:pt>
                <c:pt idx="653">
                  <c:v>41259</c:v>
                </c:pt>
                <c:pt idx="654">
                  <c:v>41258</c:v>
                </c:pt>
                <c:pt idx="655">
                  <c:v>41257</c:v>
                </c:pt>
                <c:pt idx="656">
                  <c:v>41256</c:v>
                </c:pt>
                <c:pt idx="657">
                  <c:v>41255</c:v>
                </c:pt>
                <c:pt idx="658">
                  <c:v>41254</c:v>
                </c:pt>
                <c:pt idx="659">
                  <c:v>41253</c:v>
                </c:pt>
                <c:pt idx="660">
                  <c:v>41252</c:v>
                </c:pt>
                <c:pt idx="661">
                  <c:v>41251</c:v>
                </c:pt>
                <c:pt idx="662">
                  <c:v>41250</c:v>
                </c:pt>
                <c:pt idx="663">
                  <c:v>41249</c:v>
                </c:pt>
                <c:pt idx="664">
                  <c:v>41248</c:v>
                </c:pt>
                <c:pt idx="665">
                  <c:v>41247</c:v>
                </c:pt>
                <c:pt idx="666">
                  <c:v>41246</c:v>
                </c:pt>
                <c:pt idx="667">
                  <c:v>41245</c:v>
                </c:pt>
                <c:pt idx="668">
                  <c:v>41244</c:v>
                </c:pt>
                <c:pt idx="669">
                  <c:v>41243</c:v>
                </c:pt>
                <c:pt idx="670">
                  <c:v>41242</c:v>
                </c:pt>
                <c:pt idx="671">
                  <c:v>41241</c:v>
                </c:pt>
                <c:pt idx="672">
                  <c:v>41240</c:v>
                </c:pt>
                <c:pt idx="673">
                  <c:v>41239</c:v>
                </c:pt>
                <c:pt idx="674">
                  <c:v>41238</c:v>
                </c:pt>
                <c:pt idx="675">
                  <c:v>41237</c:v>
                </c:pt>
                <c:pt idx="676">
                  <c:v>41236</c:v>
                </c:pt>
                <c:pt idx="677">
                  <c:v>41235</c:v>
                </c:pt>
                <c:pt idx="678">
                  <c:v>41234</c:v>
                </c:pt>
                <c:pt idx="679">
                  <c:v>41233</c:v>
                </c:pt>
                <c:pt idx="680">
                  <c:v>41232</c:v>
                </c:pt>
                <c:pt idx="681">
                  <c:v>41231</c:v>
                </c:pt>
                <c:pt idx="682">
                  <c:v>41230</c:v>
                </c:pt>
                <c:pt idx="683">
                  <c:v>41229</c:v>
                </c:pt>
                <c:pt idx="684">
                  <c:v>41228</c:v>
                </c:pt>
                <c:pt idx="685">
                  <c:v>41227</c:v>
                </c:pt>
                <c:pt idx="686">
                  <c:v>41226</c:v>
                </c:pt>
                <c:pt idx="687">
                  <c:v>41225</c:v>
                </c:pt>
                <c:pt idx="688">
                  <c:v>41224</c:v>
                </c:pt>
                <c:pt idx="689">
                  <c:v>41223</c:v>
                </c:pt>
                <c:pt idx="690">
                  <c:v>41222</c:v>
                </c:pt>
                <c:pt idx="691">
                  <c:v>41221</c:v>
                </c:pt>
                <c:pt idx="692">
                  <c:v>41220</c:v>
                </c:pt>
                <c:pt idx="693">
                  <c:v>41219</c:v>
                </c:pt>
                <c:pt idx="694">
                  <c:v>41218</c:v>
                </c:pt>
                <c:pt idx="695">
                  <c:v>41217</c:v>
                </c:pt>
                <c:pt idx="696">
                  <c:v>41216</c:v>
                </c:pt>
                <c:pt idx="697">
                  <c:v>41215</c:v>
                </c:pt>
                <c:pt idx="698">
                  <c:v>41214</c:v>
                </c:pt>
                <c:pt idx="699">
                  <c:v>41213</c:v>
                </c:pt>
                <c:pt idx="700">
                  <c:v>41212</c:v>
                </c:pt>
                <c:pt idx="701">
                  <c:v>41211</c:v>
                </c:pt>
                <c:pt idx="702">
                  <c:v>41210</c:v>
                </c:pt>
                <c:pt idx="703">
                  <c:v>41209</c:v>
                </c:pt>
                <c:pt idx="704">
                  <c:v>41208</c:v>
                </c:pt>
                <c:pt idx="705">
                  <c:v>41207</c:v>
                </c:pt>
                <c:pt idx="706">
                  <c:v>41206</c:v>
                </c:pt>
                <c:pt idx="707">
                  <c:v>41205</c:v>
                </c:pt>
                <c:pt idx="708">
                  <c:v>41204</c:v>
                </c:pt>
                <c:pt idx="709">
                  <c:v>41203</c:v>
                </c:pt>
                <c:pt idx="710">
                  <c:v>41202</c:v>
                </c:pt>
                <c:pt idx="711">
                  <c:v>41201</c:v>
                </c:pt>
                <c:pt idx="712">
                  <c:v>41200</c:v>
                </c:pt>
                <c:pt idx="713">
                  <c:v>41199</c:v>
                </c:pt>
                <c:pt idx="714">
                  <c:v>41198</c:v>
                </c:pt>
                <c:pt idx="715">
                  <c:v>41197</c:v>
                </c:pt>
                <c:pt idx="716">
                  <c:v>41196</c:v>
                </c:pt>
                <c:pt idx="717">
                  <c:v>41195</c:v>
                </c:pt>
                <c:pt idx="718">
                  <c:v>41194</c:v>
                </c:pt>
                <c:pt idx="719">
                  <c:v>41193</c:v>
                </c:pt>
                <c:pt idx="720">
                  <c:v>41192</c:v>
                </c:pt>
                <c:pt idx="721">
                  <c:v>41191</c:v>
                </c:pt>
                <c:pt idx="722">
                  <c:v>41190</c:v>
                </c:pt>
                <c:pt idx="723">
                  <c:v>41189</c:v>
                </c:pt>
                <c:pt idx="724">
                  <c:v>41188</c:v>
                </c:pt>
                <c:pt idx="725">
                  <c:v>41187</c:v>
                </c:pt>
                <c:pt idx="726">
                  <c:v>41186</c:v>
                </c:pt>
                <c:pt idx="727">
                  <c:v>41185</c:v>
                </c:pt>
                <c:pt idx="728">
                  <c:v>41184</c:v>
                </c:pt>
                <c:pt idx="729">
                  <c:v>41183</c:v>
                </c:pt>
                <c:pt idx="730">
                  <c:v>41182</c:v>
                </c:pt>
                <c:pt idx="731">
                  <c:v>41181</c:v>
                </c:pt>
                <c:pt idx="732">
                  <c:v>41180</c:v>
                </c:pt>
                <c:pt idx="733">
                  <c:v>41179</c:v>
                </c:pt>
                <c:pt idx="734">
                  <c:v>41178</c:v>
                </c:pt>
                <c:pt idx="735">
                  <c:v>41177</c:v>
                </c:pt>
                <c:pt idx="736">
                  <c:v>41176</c:v>
                </c:pt>
                <c:pt idx="737">
                  <c:v>41175</c:v>
                </c:pt>
                <c:pt idx="738">
                  <c:v>41174</c:v>
                </c:pt>
                <c:pt idx="739">
                  <c:v>41173</c:v>
                </c:pt>
                <c:pt idx="740">
                  <c:v>41172</c:v>
                </c:pt>
                <c:pt idx="741">
                  <c:v>41171</c:v>
                </c:pt>
                <c:pt idx="742">
                  <c:v>41170</c:v>
                </c:pt>
                <c:pt idx="743">
                  <c:v>41169</c:v>
                </c:pt>
                <c:pt idx="744">
                  <c:v>41168</c:v>
                </c:pt>
                <c:pt idx="745">
                  <c:v>41167</c:v>
                </c:pt>
                <c:pt idx="746">
                  <c:v>41166</c:v>
                </c:pt>
                <c:pt idx="747">
                  <c:v>41165</c:v>
                </c:pt>
                <c:pt idx="748">
                  <c:v>41164</c:v>
                </c:pt>
                <c:pt idx="749">
                  <c:v>41163</c:v>
                </c:pt>
                <c:pt idx="750">
                  <c:v>41162</c:v>
                </c:pt>
                <c:pt idx="751">
                  <c:v>41161</c:v>
                </c:pt>
                <c:pt idx="752">
                  <c:v>41160</c:v>
                </c:pt>
                <c:pt idx="753">
                  <c:v>41159</c:v>
                </c:pt>
                <c:pt idx="754">
                  <c:v>41158</c:v>
                </c:pt>
                <c:pt idx="755">
                  <c:v>41157</c:v>
                </c:pt>
                <c:pt idx="756">
                  <c:v>41156</c:v>
                </c:pt>
                <c:pt idx="757">
                  <c:v>41155</c:v>
                </c:pt>
                <c:pt idx="758">
                  <c:v>41154</c:v>
                </c:pt>
                <c:pt idx="759">
                  <c:v>41153</c:v>
                </c:pt>
                <c:pt idx="760">
                  <c:v>41152</c:v>
                </c:pt>
                <c:pt idx="761">
                  <c:v>41151</c:v>
                </c:pt>
                <c:pt idx="762">
                  <c:v>41150</c:v>
                </c:pt>
                <c:pt idx="763">
                  <c:v>41149</c:v>
                </c:pt>
                <c:pt idx="764">
                  <c:v>41148</c:v>
                </c:pt>
                <c:pt idx="765">
                  <c:v>41147</c:v>
                </c:pt>
                <c:pt idx="766">
                  <c:v>41146</c:v>
                </c:pt>
                <c:pt idx="767">
                  <c:v>41145</c:v>
                </c:pt>
                <c:pt idx="768">
                  <c:v>41144</c:v>
                </c:pt>
                <c:pt idx="769">
                  <c:v>41143</c:v>
                </c:pt>
                <c:pt idx="770">
                  <c:v>41142</c:v>
                </c:pt>
                <c:pt idx="771">
                  <c:v>41141</c:v>
                </c:pt>
                <c:pt idx="772">
                  <c:v>41140</c:v>
                </c:pt>
                <c:pt idx="773">
                  <c:v>41139</c:v>
                </c:pt>
                <c:pt idx="774">
                  <c:v>41138</c:v>
                </c:pt>
                <c:pt idx="775">
                  <c:v>41137</c:v>
                </c:pt>
                <c:pt idx="776">
                  <c:v>41136</c:v>
                </c:pt>
                <c:pt idx="777">
                  <c:v>41135</c:v>
                </c:pt>
                <c:pt idx="778">
                  <c:v>41134</c:v>
                </c:pt>
                <c:pt idx="779">
                  <c:v>41133</c:v>
                </c:pt>
                <c:pt idx="780">
                  <c:v>41132</c:v>
                </c:pt>
                <c:pt idx="781">
                  <c:v>41131</c:v>
                </c:pt>
                <c:pt idx="782">
                  <c:v>41130</c:v>
                </c:pt>
                <c:pt idx="783">
                  <c:v>41129</c:v>
                </c:pt>
                <c:pt idx="784">
                  <c:v>41128</c:v>
                </c:pt>
                <c:pt idx="785">
                  <c:v>41127</c:v>
                </c:pt>
                <c:pt idx="786">
                  <c:v>41126</c:v>
                </c:pt>
                <c:pt idx="787">
                  <c:v>41125</c:v>
                </c:pt>
                <c:pt idx="788">
                  <c:v>41124</c:v>
                </c:pt>
                <c:pt idx="789">
                  <c:v>41123</c:v>
                </c:pt>
                <c:pt idx="790">
                  <c:v>41122</c:v>
                </c:pt>
                <c:pt idx="791">
                  <c:v>41121</c:v>
                </c:pt>
                <c:pt idx="792">
                  <c:v>41120</c:v>
                </c:pt>
                <c:pt idx="793">
                  <c:v>41119</c:v>
                </c:pt>
                <c:pt idx="794">
                  <c:v>41118</c:v>
                </c:pt>
                <c:pt idx="795">
                  <c:v>41117</c:v>
                </c:pt>
                <c:pt idx="796">
                  <c:v>41116</c:v>
                </c:pt>
                <c:pt idx="797">
                  <c:v>41115</c:v>
                </c:pt>
                <c:pt idx="798">
                  <c:v>41114</c:v>
                </c:pt>
                <c:pt idx="799">
                  <c:v>41113</c:v>
                </c:pt>
                <c:pt idx="800">
                  <c:v>41112</c:v>
                </c:pt>
                <c:pt idx="801">
                  <c:v>41111</c:v>
                </c:pt>
                <c:pt idx="802">
                  <c:v>41110</c:v>
                </c:pt>
                <c:pt idx="803">
                  <c:v>41109</c:v>
                </c:pt>
                <c:pt idx="804">
                  <c:v>41108</c:v>
                </c:pt>
                <c:pt idx="805">
                  <c:v>41107</c:v>
                </c:pt>
                <c:pt idx="806">
                  <c:v>41106</c:v>
                </c:pt>
                <c:pt idx="807">
                  <c:v>41105</c:v>
                </c:pt>
                <c:pt idx="808">
                  <c:v>41104</c:v>
                </c:pt>
                <c:pt idx="809">
                  <c:v>41103</c:v>
                </c:pt>
                <c:pt idx="810">
                  <c:v>41102</c:v>
                </c:pt>
                <c:pt idx="811">
                  <c:v>41101</c:v>
                </c:pt>
                <c:pt idx="812">
                  <c:v>41100</c:v>
                </c:pt>
                <c:pt idx="813">
                  <c:v>41099</c:v>
                </c:pt>
                <c:pt idx="814">
                  <c:v>41098</c:v>
                </c:pt>
                <c:pt idx="815">
                  <c:v>41097</c:v>
                </c:pt>
                <c:pt idx="816">
                  <c:v>41096</c:v>
                </c:pt>
                <c:pt idx="817">
                  <c:v>41095</c:v>
                </c:pt>
                <c:pt idx="818">
                  <c:v>41094</c:v>
                </c:pt>
                <c:pt idx="819">
                  <c:v>41093</c:v>
                </c:pt>
                <c:pt idx="820">
                  <c:v>41092</c:v>
                </c:pt>
                <c:pt idx="821">
                  <c:v>41091</c:v>
                </c:pt>
                <c:pt idx="822">
                  <c:v>41090</c:v>
                </c:pt>
                <c:pt idx="823">
                  <c:v>41089</c:v>
                </c:pt>
                <c:pt idx="824">
                  <c:v>41088</c:v>
                </c:pt>
                <c:pt idx="825">
                  <c:v>41087</c:v>
                </c:pt>
                <c:pt idx="826">
                  <c:v>41086</c:v>
                </c:pt>
                <c:pt idx="827">
                  <c:v>41085</c:v>
                </c:pt>
                <c:pt idx="828">
                  <c:v>41084</c:v>
                </c:pt>
                <c:pt idx="829">
                  <c:v>41083</c:v>
                </c:pt>
                <c:pt idx="830">
                  <c:v>41082</c:v>
                </c:pt>
                <c:pt idx="831">
                  <c:v>41081</c:v>
                </c:pt>
                <c:pt idx="832">
                  <c:v>41080</c:v>
                </c:pt>
                <c:pt idx="833">
                  <c:v>41079</c:v>
                </c:pt>
                <c:pt idx="834">
                  <c:v>41078</c:v>
                </c:pt>
                <c:pt idx="835">
                  <c:v>41077</c:v>
                </c:pt>
                <c:pt idx="836">
                  <c:v>41076</c:v>
                </c:pt>
                <c:pt idx="837">
                  <c:v>41075</c:v>
                </c:pt>
                <c:pt idx="838">
                  <c:v>41074</c:v>
                </c:pt>
                <c:pt idx="839">
                  <c:v>41073</c:v>
                </c:pt>
                <c:pt idx="840">
                  <c:v>41072</c:v>
                </c:pt>
                <c:pt idx="841">
                  <c:v>41071</c:v>
                </c:pt>
                <c:pt idx="842">
                  <c:v>41070</c:v>
                </c:pt>
                <c:pt idx="843">
                  <c:v>41069</c:v>
                </c:pt>
                <c:pt idx="844">
                  <c:v>41068</c:v>
                </c:pt>
                <c:pt idx="845">
                  <c:v>41067</c:v>
                </c:pt>
                <c:pt idx="846">
                  <c:v>41066</c:v>
                </c:pt>
                <c:pt idx="847">
                  <c:v>41065</c:v>
                </c:pt>
                <c:pt idx="848">
                  <c:v>41064</c:v>
                </c:pt>
                <c:pt idx="849">
                  <c:v>41063</c:v>
                </c:pt>
                <c:pt idx="850">
                  <c:v>41062</c:v>
                </c:pt>
                <c:pt idx="851">
                  <c:v>41061</c:v>
                </c:pt>
                <c:pt idx="852">
                  <c:v>41060</c:v>
                </c:pt>
                <c:pt idx="853">
                  <c:v>41059</c:v>
                </c:pt>
                <c:pt idx="854">
                  <c:v>41058</c:v>
                </c:pt>
                <c:pt idx="855">
                  <c:v>41057</c:v>
                </c:pt>
                <c:pt idx="856">
                  <c:v>41056</c:v>
                </c:pt>
                <c:pt idx="857">
                  <c:v>41055</c:v>
                </c:pt>
                <c:pt idx="858">
                  <c:v>41054</c:v>
                </c:pt>
                <c:pt idx="859">
                  <c:v>41053</c:v>
                </c:pt>
                <c:pt idx="860">
                  <c:v>41052</c:v>
                </c:pt>
                <c:pt idx="861">
                  <c:v>41051</c:v>
                </c:pt>
                <c:pt idx="862">
                  <c:v>41050</c:v>
                </c:pt>
                <c:pt idx="863">
                  <c:v>41049</c:v>
                </c:pt>
                <c:pt idx="864">
                  <c:v>41048</c:v>
                </c:pt>
                <c:pt idx="865">
                  <c:v>41047</c:v>
                </c:pt>
                <c:pt idx="866">
                  <c:v>41046</c:v>
                </c:pt>
                <c:pt idx="867">
                  <c:v>41045</c:v>
                </c:pt>
                <c:pt idx="868">
                  <c:v>41044</c:v>
                </c:pt>
                <c:pt idx="869">
                  <c:v>41043</c:v>
                </c:pt>
                <c:pt idx="870">
                  <c:v>41042</c:v>
                </c:pt>
                <c:pt idx="871">
                  <c:v>41041</c:v>
                </c:pt>
                <c:pt idx="872">
                  <c:v>41040</c:v>
                </c:pt>
                <c:pt idx="873">
                  <c:v>41039</c:v>
                </c:pt>
                <c:pt idx="874">
                  <c:v>41038</c:v>
                </c:pt>
                <c:pt idx="875">
                  <c:v>41037</c:v>
                </c:pt>
                <c:pt idx="876">
                  <c:v>41036</c:v>
                </c:pt>
                <c:pt idx="877">
                  <c:v>41035</c:v>
                </c:pt>
                <c:pt idx="878">
                  <c:v>41034</c:v>
                </c:pt>
                <c:pt idx="879">
                  <c:v>41033</c:v>
                </c:pt>
                <c:pt idx="880">
                  <c:v>41032</c:v>
                </c:pt>
                <c:pt idx="881">
                  <c:v>41031</c:v>
                </c:pt>
                <c:pt idx="882">
                  <c:v>41030</c:v>
                </c:pt>
                <c:pt idx="883">
                  <c:v>41029</c:v>
                </c:pt>
                <c:pt idx="884">
                  <c:v>41028</c:v>
                </c:pt>
                <c:pt idx="885">
                  <c:v>41027</c:v>
                </c:pt>
                <c:pt idx="886">
                  <c:v>41026</c:v>
                </c:pt>
                <c:pt idx="887">
                  <c:v>41025</c:v>
                </c:pt>
                <c:pt idx="888">
                  <c:v>41024</c:v>
                </c:pt>
                <c:pt idx="889">
                  <c:v>41023</c:v>
                </c:pt>
                <c:pt idx="890">
                  <c:v>41022</c:v>
                </c:pt>
                <c:pt idx="891">
                  <c:v>41021</c:v>
                </c:pt>
                <c:pt idx="892">
                  <c:v>41020</c:v>
                </c:pt>
                <c:pt idx="893">
                  <c:v>41019</c:v>
                </c:pt>
                <c:pt idx="894">
                  <c:v>41018</c:v>
                </c:pt>
                <c:pt idx="895">
                  <c:v>41017</c:v>
                </c:pt>
                <c:pt idx="896">
                  <c:v>41016</c:v>
                </c:pt>
                <c:pt idx="897">
                  <c:v>41015</c:v>
                </c:pt>
                <c:pt idx="898">
                  <c:v>41014</c:v>
                </c:pt>
                <c:pt idx="899">
                  <c:v>41013</c:v>
                </c:pt>
                <c:pt idx="900">
                  <c:v>41012</c:v>
                </c:pt>
                <c:pt idx="901">
                  <c:v>41011</c:v>
                </c:pt>
                <c:pt idx="902">
                  <c:v>41010</c:v>
                </c:pt>
                <c:pt idx="903">
                  <c:v>41009</c:v>
                </c:pt>
                <c:pt idx="904">
                  <c:v>41008</c:v>
                </c:pt>
                <c:pt idx="905">
                  <c:v>41007</c:v>
                </c:pt>
                <c:pt idx="906">
                  <c:v>41006</c:v>
                </c:pt>
                <c:pt idx="907">
                  <c:v>41005</c:v>
                </c:pt>
                <c:pt idx="908">
                  <c:v>41004</c:v>
                </c:pt>
                <c:pt idx="909">
                  <c:v>41003</c:v>
                </c:pt>
                <c:pt idx="910">
                  <c:v>41002</c:v>
                </c:pt>
                <c:pt idx="911">
                  <c:v>41001</c:v>
                </c:pt>
                <c:pt idx="912">
                  <c:v>41000</c:v>
                </c:pt>
                <c:pt idx="913">
                  <c:v>40999</c:v>
                </c:pt>
                <c:pt idx="914">
                  <c:v>40998</c:v>
                </c:pt>
                <c:pt idx="915">
                  <c:v>40997</c:v>
                </c:pt>
                <c:pt idx="916">
                  <c:v>40996</c:v>
                </c:pt>
                <c:pt idx="917">
                  <c:v>40995</c:v>
                </c:pt>
                <c:pt idx="918">
                  <c:v>40994</c:v>
                </c:pt>
                <c:pt idx="919">
                  <c:v>40993</c:v>
                </c:pt>
                <c:pt idx="920">
                  <c:v>40992</c:v>
                </c:pt>
                <c:pt idx="921">
                  <c:v>40991</c:v>
                </c:pt>
                <c:pt idx="922">
                  <c:v>40990</c:v>
                </c:pt>
                <c:pt idx="923">
                  <c:v>40989</c:v>
                </c:pt>
                <c:pt idx="924">
                  <c:v>40988</c:v>
                </c:pt>
                <c:pt idx="925">
                  <c:v>40987</c:v>
                </c:pt>
                <c:pt idx="926">
                  <c:v>40986</c:v>
                </c:pt>
                <c:pt idx="927">
                  <c:v>40985</c:v>
                </c:pt>
                <c:pt idx="928">
                  <c:v>40984</c:v>
                </c:pt>
                <c:pt idx="929">
                  <c:v>40983</c:v>
                </c:pt>
                <c:pt idx="930">
                  <c:v>40982</c:v>
                </c:pt>
                <c:pt idx="931">
                  <c:v>40981</c:v>
                </c:pt>
                <c:pt idx="932">
                  <c:v>40980</c:v>
                </c:pt>
                <c:pt idx="933">
                  <c:v>40979</c:v>
                </c:pt>
                <c:pt idx="934">
                  <c:v>40978</c:v>
                </c:pt>
                <c:pt idx="935">
                  <c:v>40977</c:v>
                </c:pt>
                <c:pt idx="936">
                  <c:v>40976</c:v>
                </c:pt>
                <c:pt idx="937">
                  <c:v>40975</c:v>
                </c:pt>
                <c:pt idx="938">
                  <c:v>40974</c:v>
                </c:pt>
                <c:pt idx="939">
                  <c:v>40973</c:v>
                </c:pt>
                <c:pt idx="940">
                  <c:v>40972</c:v>
                </c:pt>
                <c:pt idx="941">
                  <c:v>40971</c:v>
                </c:pt>
                <c:pt idx="942">
                  <c:v>40970</c:v>
                </c:pt>
                <c:pt idx="943">
                  <c:v>40969</c:v>
                </c:pt>
                <c:pt idx="944">
                  <c:v>40968</c:v>
                </c:pt>
                <c:pt idx="945">
                  <c:v>40967</c:v>
                </c:pt>
                <c:pt idx="946">
                  <c:v>40966</c:v>
                </c:pt>
                <c:pt idx="947">
                  <c:v>40965</c:v>
                </c:pt>
                <c:pt idx="948">
                  <c:v>40964</c:v>
                </c:pt>
                <c:pt idx="949">
                  <c:v>40963</c:v>
                </c:pt>
                <c:pt idx="950">
                  <c:v>40962</c:v>
                </c:pt>
                <c:pt idx="951">
                  <c:v>40961</c:v>
                </c:pt>
                <c:pt idx="952">
                  <c:v>40960</c:v>
                </c:pt>
                <c:pt idx="953">
                  <c:v>40959</c:v>
                </c:pt>
                <c:pt idx="954">
                  <c:v>40958</c:v>
                </c:pt>
                <c:pt idx="955">
                  <c:v>40957</c:v>
                </c:pt>
                <c:pt idx="956">
                  <c:v>40956</c:v>
                </c:pt>
                <c:pt idx="957">
                  <c:v>40955</c:v>
                </c:pt>
                <c:pt idx="958">
                  <c:v>40954</c:v>
                </c:pt>
                <c:pt idx="959">
                  <c:v>40953</c:v>
                </c:pt>
                <c:pt idx="960">
                  <c:v>40952</c:v>
                </c:pt>
                <c:pt idx="961">
                  <c:v>40951</c:v>
                </c:pt>
                <c:pt idx="962">
                  <c:v>40950</c:v>
                </c:pt>
                <c:pt idx="963">
                  <c:v>40949</c:v>
                </c:pt>
                <c:pt idx="964">
                  <c:v>40948</c:v>
                </c:pt>
                <c:pt idx="965">
                  <c:v>40947</c:v>
                </c:pt>
                <c:pt idx="966">
                  <c:v>40946</c:v>
                </c:pt>
                <c:pt idx="967">
                  <c:v>40945</c:v>
                </c:pt>
                <c:pt idx="968">
                  <c:v>40944</c:v>
                </c:pt>
                <c:pt idx="969">
                  <c:v>40943</c:v>
                </c:pt>
                <c:pt idx="970">
                  <c:v>40942</c:v>
                </c:pt>
                <c:pt idx="971">
                  <c:v>40941</c:v>
                </c:pt>
                <c:pt idx="972">
                  <c:v>40940</c:v>
                </c:pt>
                <c:pt idx="973">
                  <c:v>40939</c:v>
                </c:pt>
                <c:pt idx="974">
                  <c:v>40938</c:v>
                </c:pt>
                <c:pt idx="975">
                  <c:v>40937</c:v>
                </c:pt>
                <c:pt idx="976">
                  <c:v>40936</c:v>
                </c:pt>
                <c:pt idx="977">
                  <c:v>40935</c:v>
                </c:pt>
                <c:pt idx="978">
                  <c:v>40934</c:v>
                </c:pt>
                <c:pt idx="979">
                  <c:v>40933</c:v>
                </c:pt>
                <c:pt idx="980">
                  <c:v>40932</c:v>
                </c:pt>
                <c:pt idx="981">
                  <c:v>40931</c:v>
                </c:pt>
                <c:pt idx="982">
                  <c:v>40930</c:v>
                </c:pt>
                <c:pt idx="983">
                  <c:v>40929</c:v>
                </c:pt>
                <c:pt idx="984">
                  <c:v>40928</c:v>
                </c:pt>
                <c:pt idx="985">
                  <c:v>40927</c:v>
                </c:pt>
                <c:pt idx="986">
                  <c:v>40926</c:v>
                </c:pt>
                <c:pt idx="987">
                  <c:v>40925</c:v>
                </c:pt>
                <c:pt idx="988">
                  <c:v>40924</c:v>
                </c:pt>
                <c:pt idx="989">
                  <c:v>40923</c:v>
                </c:pt>
                <c:pt idx="990">
                  <c:v>40922</c:v>
                </c:pt>
                <c:pt idx="991">
                  <c:v>40921</c:v>
                </c:pt>
                <c:pt idx="992">
                  <c:v>40920</c:v>
                </c:pt>
                <c:pt idx="993">
                  <c:v>40919</c:v>
                </c:pt>
                <c:pt idx="994">
                  <c:v>40918</c:v>
                </c:pt>
                <c:pt idx="995">
                  <c:v>40917</c:v>
                </c:pt>
                <c:pt idx="996">
                  <c:v>40916</c:v>
                </c:pt>
                <c:pt idx="997">
                  <c:v>40915</c:v>
                </c:pt>
                <c:pt idx="998">
                  <c:v>40914</c:v>
                </c:pt>
                <c:pt idx="999">
                  <c:v>40913</c:v>
                </c:pt>
                <c:pt idx="1000">
                  <c:v>40912</c:v>
                </c:pt>
                <c:pt idx="1001">
                  <c:v>40911</c:v>
                </c:pt>
                <c:pt idx="1002">
                  <c:v>40910</c:v>
                </c:pt>
                <c:pt idx="1003">
                  <c:v>40909</c:v>
                </c:pt>
                <c:pt idx="1004">
                  <c:v>40908</c:v>
                </c:pt>
                <c:pt idx="1005">
                  <c:v>40907</c:v>
                </c:pt>
                <c:pt idx="1006">
                  <c:v>40906</c:v>
                </c:pt>
                <c:pt idx="1007">
                  <c:v>40905</c:v>
                </c:pt>
                <c:pt idx="1008">
                  <c:v>40904</c:v>
                </c:pt>
                <c:pt idx="1009">
                  <c:v>40903</c:v>
                </c:pt>
                <c:pt idx="1010">
                  <c:v>40902</c:v>
                </c:pt>
                <c:pt idx="1011">
                  <c:v>40901</c:v>
                </c:pt>
                <c:pt idx="1012">
                  <c:v>40900</c:v>
                </c:pt>
                <c:pt idx="1013">
                  <c:v>40899</c:v>
                </c:pt>
                <c:pt idx="1014">
                  <c:v>40898</c:v>
                </c:pt>
                <c:pt idx="1015">
                  <c:v>40897</c:v>
                </c:pt>
                <c:pt idx="1016">
                  <c:v>40896</c:v>
                </c:pt>
                <c:pt idx="1017">
                  <c:v>40895</c:v>
                </c:pt>
                <c:pt idx="1018">
                  <c:v>40894</c:v>
                </c:pt>
                <c:pt idx="1019">
                  <c:v>40893</c:v>
                </c:pt>
                <c:pt idx="1020">
                  <c:v>40892</c:v>
                </c:pt>
                <c:pt idx="1021">
                  <c:v>40891</c:v>
                </c:pt>
                <c:pt idx="1022">
                  <c:v>40890</c:v>
                </c:pt>
                <c:pt idx="1023">
                  <c:v>40889</c:v>
                </c:pt>
                <c:pt idx="1024">
                  <c:v>40888</c:v>
                </c:pt>
                <c:pt idx="1025">
                  <c:v>40887</c:v>
                </c:pt>
                <c:pt idx="1026">
                  <c:v>40886</c:v>
                </c:pt>
                <c:pt idx="1027">
                  <c:v>40885</c:v>
                </c:pt>
                <c:pt idx="1028">
                  <c:v>40884</c:v>
                </c:pt>
                <c:pt idx="1029">
                  <c:v>40883</c:v>
                </c:pt>
                <c:pt idx="1030">
                  <c:v>40882</c:v>
                </c:pt>
                <c:pt idx="1031">
                  <c:v>40881</c:v>
                </c:pt>
                <c:pt idx="1032">
                  <c:v>40880</c:v>
                </c:pt>
                <c:pt idx="1033">
                  <c:v>40879</c:v>
                </c:pt>
                <c:pt idx="1034">
                  <c:v>40878</c:v>
                </c:pt>
                <c:pt idx="1035">
                  <c:v>40877</c:v>
                </c:pt>
                <c:pt idx="1036">
                  <c:v>40876</c:v>
                </c:pt>
                <c:pt idx="1037">
                  <c:v>40875</c:v>
                </c:pt>
                <c:pt idx="1038">
                  <c:v>40874</c:v>
                </c:pt>
                <c:pt idx="1039">
                  <c:v>40873</c:v>
                </c:pt>
                <c:pt idx="1040">
                  <c:v>40872</c:v>
                </c:pt>
                <c:pt idx="1041">
                  <c:v>40871</c:v>
                </c:pt>
                <c:pt idx="1042">
                  <c:v>40870</c:v>
                </c:pt>
                <c:pt idx="1043">
                  <c:v>40869</c:v>
                </c:pt>
                <c:pt idx="1044">
                  <c:v>40868</c:v>
                </c:pt>
                <c:pt idx="1045">
                  <c:v>40867</c:v>
                </c:pt>
                <c:pt idx="1046">
                  <c:v>40866</c:v>
                </c:pt>
                <c:pt idx="1047">
                  <c:v>40865</c:v>
                </c:pt>
                <c:pt idx="1048">
                  <c:v>40864</c:v>
                </c:pt>
                <c:pt idx="1049">
                  <c:v>40863</c:v>
                </c:pt>
                <c:pt idx="1050">
                  <c:v>40862</c:v>
                </c:pt>
                <c:pt idx="1051">
                  <c:v>40861</c:v>
                </c:pt>
                <c:pt idx="1052">
                  <c:v>40860</c:v>
                </c:pt>
                <c:pt idx="1053">
                  <c:v>40859</c:v>
                </c:pt>
                <c:pt idx="1054">
                  <c:v>40858</c:v>
                </c:pt>
                <c:pt idx="1055">
                  <c:v>40857</c:v>
                </c:pt>
                <c:pt idx="1056">
                  <c:v>40856</c:v>
                </c:pt>
                <c:pt idx="1057">
                  <c:v>40855</c:v>
                </c:pt>
                <c:pt idx="1058">
                  <c:v>40854</c:v>
                </c:pt>
                <c:pt idx="1059">
                  <c:v>40853</c:v>
                </c:pt>
                <c:pt idx="1060">
                  <c:v>40852</c:v>
                </c:pt>
                <c:pt idx="1061">
                  <c:v>40851</c:v>
                </c:pt>
                <c:pt idx="1062">
                  <c:v>40850</c:v>
                </c:pt>
                <c:pt idx="1063">
                  <c:v>40849</c:v>
                </c:pt>
                <c:pt idx="1064">
                  <c:v>40848</c:v>
                </c:pt>
                <c:pt idx="1065">
                  <c:v>40847</c:v>
                </c:pt>
                <c:pt idx="1066">
                  <c:v>40846</c:v>
                </c:pt>
                <c:pt idx="1067">
                  <c:v>40845</c:v>
                </c:pt>
                <c:pt idx="1068">
                  <c:v>40844</c:v>
                </c:pt>
                <c:pt idx="1069">
                  <c:v>40843</c:v>
                </c:pt>
                <c:pt idx="1070">
                  <c:v>40842</c:v>
                </c:pt>
                <c:pt idx="1071">
                  <c:v>40841</c:v>
                </c:pt>
                <c:pt idx="1072">
                  <c:v>40840</c:v>
                </c:pt>
                <c:pt idx="1073">
                  <c:v>40839</c:v>
                </c:pt>
                <c:pt idx="1074">
                  <c:v>40838</c:v>
                </c:pt>
                <c:pt idx="1075">
                  <c:v>40837</c:v>
                </c:pt>
                <c:pt idx="1076">
                  <c:v>40836</c:v>
                </c:pt>
                <c:pt idx="1077">
                  <c:v>40835</c:v>
                </c:pt>
                <c:pt idx="1078">
                  <c:v>40834</c:v>
                </c:pt>
                <c:pt idx="1079">
                  <c:v>40833</c:v>
                </c:pt>
                <c:pt idx="1080">
                  <c:v>40832</c:v>
                </c:pt>
                <c:pt idx="1081">
                  <c:v>40831</c:v>
                </c:pt>
                <c:pt idx="1082">
                  <c:v>40830</c:v>
                </c:pt>
                <c:pt idx="1083">
                  <c:v>40829</c:v>
                </c:pt>
                <c:pt idx="1084">
                  <c:v>40828</c:v>
                </c:pt>
                <c:pt idx="1085">
                  <c:v>40827</c:v>
                </c:pt>
                <c:pt idx="1086">
                  <c:v>40826</c:v>
                </c:pt>
                <c:pt idx="1087">
                  <c:v>40825</c:v>
                </c:pt>
                <c:pt idx="1088">
                  <c:v>40824</c:v>
                </c:pt>
                <c:pt idx="1089">
                  <c:v>40823</c:v>
                </c:pt>
                <c:pt idx="1090">
                  <c:v>40822</c:v>
                </c:pt>
                <c:pt idx="1091">
                  <c:v>40821</c:v>
                </c:pt>
                <c:pt idx="1092">
                  <c:v>40820</c:v>
                </c:pt>
                <c:pt idx="1093">
                  <c:v>40819</c:v>
                </c:pt>
                <c:pt idx="1094">
                  <c:v>40818</c:v>
                </c:pt>
                <c:pt idx="1095">
                  <c:v>40817</c:v>
                </c:pt>
                <c:pt idx="1096">
                  <c:v>40816</c:v>
                </c:pt>
                <c:pt idx="1097">
                  <c:v>40815</c:v>
                </c:pt>
                <c:pt idx="1098">
                  <c:v>40814</c:v>
                </c:pt>
                <c:pt idx="1099">
                  <c:v>40813</c:v>
                </c:pt>
                <c:pt idx="1100">
                  <c:v>40812</c:v>
                </c:pt>
                <c:pt idx="1101">
                  <c:v>40811</c:v>
                </c:pt>
                <c:pt idx="1102">
                  <c:v>40810</c:v>
                </c:pt>
                <c:pt idx="1103">
                  <c:v>40809</c:v>
                </c:pt>
                <c:pt idx="1104">
                  <c:v>40808</c:v>
                </c:pt>
                <c:pt idx="1105">
                  <c:v>40807</c:v>
                </c:pt>
                <c:pt idx="1106">
                  <c:v>40806</c:v>
                </c:pt>
                <c:pt idx="1107">
                  <c:v>40805</c:v>
                </c:pt>
                <c:pt idx="1108">
                  <c:v>40804</c:v>
                </c:pt>
                <c:pt idx="1109">
                  <c:v>40803</c:v>
                </c:pt>
                <c:pt idx="1110">
                  <c:v>40802</c:v>
                </c:pt>
                <c:pt idx="1111">
                  <c:v>40801</c:v>
                </c:pt>
                <c:pt idx="1112">
                  <c:v>40800</c:v>
                </c:pt>
                <c:pt idx="1113">
                  <c:v>40799</c:v>
                </c:pt>
                <c:pt idx="1114">
                  <c:v>40798</c:v>
                </c:pt>
                <c:pt idx="1115">
                  <c:v>40797</c:v>
                </c:pt>
                <c:pt idx="1116">
                  <c:v>40796</c:v>
                </c:pt>
                <c:pt idx="1117">
                  <c:v>40795</c:v>
                </c:pt>
                <c:pt idx="1118">
                  <c:v>40794</c:v>
                </c:pt>
                <c:pt idx="1119">
                  <c:v>40793</c:v>
                </c:pt>
                <c:pt idx="1120">
                  <c:v>40792</c:v>
                </c:pt>
                <c:pt idx="1121">
                  <c:v>40791</c:v>
                </c:pt>
                <c:pt idx="1122">
                  <c:v>40790</c:v>
                </c:pt>
                <c:pt idx="1123">
                  <c:v>40789</c:v>
                </c:pt>
                <c:pt idx="1124">
                  <c:v>40788</c:v>
                </c:pt>
                <c:pt idx="1125">
                  <c:v>40787</c:v>
                </c:pt>
                <c:pt idx="1126">
                  <c:v>40786</c:v>
                </c:pt>
                <c:pt idx="1127">
                  <c:v>40785</c:v>
                </c:pt>
                <c:pt idx="1128">
                  <c:v>40784</c:v>
                </c:pt>
                <c:pt idx="1129">
                  <c:v>40783</c:v>
                </c:pt>
                <c:pt idx="1130">
                  <c:v>40782</c:v>
                </c:pt>
                <c:pt idx="1131">
                  <c:v>40781</c:v>
                </c:pt>
                <c:pt idx="1132">
                  <c:v>40780</c:v>
                </c:pt>
                <c:pt idx="1133">
                  <c:v>40779</c:v>
                </c:pt>
                <c:pt idx="1134">
                  <c:v>40778</c:v>
                </c:pt>
                <c:pt idx="1135">
                  <c:v>40777</c:v>
                </c:pt>
                <c:pt idx="1136">
                  <c:v>40776</c:v>
                </c:pt>
                <c:pt idx="1137">
                  <c:v>40775</c:v>
                </c:pt>
                <c:pt idx="1138">
                  <c:v>40774</c:v>
                </c:pt>
                <c:pt idx="1139">
                  <c:v>40773</c:v>
                </c:pt>
                <c:pt idx="1140">
                  <c:v>40772</c:v>
                </c:pt>
                <c:pt idx="1141">
                  <c:v>40771</c:v>
                </c:pt>
                <c:pt idx="1142">
                  <c:v>40770</c:v>
                </c:pt>
                <c:pt idx="1143">
                  <c:v>40769</c:v>
                </c:pt>
                <c:pt idx="1144">
                  <c:v>40768</c:v>
                </c:pt>
                <c:pt idx="1145">
                  <c:v>40767</c:v>
                </c:pt>
                <c:pt idx="1146">
                  <c:v>40766</c:v>
                </c:pt>
                <c:pt idx="1147">
                  <c:v>40765</c:v>
                </c:pt>
                <c:pt idx="1148">
                  <c:v>40764</c:v>
                </c:pt>
                <c:pt idx="1149">
                  <c:v>40763</c:v>
                </c:pt>
                <c:pt idx="1150">
                  <c:v>40762</c:v>
                </c:pt>
                <c:pt idx="1151">
                  <c:v>40761</c:v>
                </c:pt>
                <c:pt idx="1152">
                  <c:v>40760</c:v>
                </c:pt>
                <c:pt idx="1153">
                  <c:v>40759</c:v>
                </c:pt>
                <c:pt idx="1154">
                  <c:v>40758</c:v>
                </c:pt>
                <c:pt idx="1155">
                  <c:v>40757</c:v>
                </c:pt>
                <c:pt idx="1156">
                  <c:v>40756</c:v>
                </c:pt>
                <c:pt idx="1157">
                  <c:v>40755</c:v>
                </c:pt>
                <c:pt idx="1158">
                  <c:v>40754</c:v>
                </c:pt>
                <c:pt idx="1159">
                  <c:v>40753</c:v>
                </c:pt>
                <c:pt idx="1160">
                  <c:v>40752</c:v>
                </c:pt>
                <c:pt idx="1161">
                  <c:v>40751</c:v>
                </c:pt>
                <c:pt idx="1162">
                  <c:v>40750</c:v>
                </c:pt>
                <c:pt idx="1163">
                  <c:v>40749</c:v>
                </c:pt>
                <c:pt idx="1164">
                  <c:v>40748</c:v>
                </c:pt>
                <c:pt idx="1165">
                  <c:v>40747</c:v>
                </c:pt>
                <c:pt idx="1166">
                  <c:v>40746</c:v>
                </c:pt>
                <c:pt idx="1167">
                  <c:v>40745</c:v>
                </c:pt>
                <c:pt idx="1168">
                  <c:v>40744</c:v>
                </c:pt>
                <c:pt idx="1169">
                  <c:v>40743</c:v>
                </c:pt>
                <c:pt idx="1170">
                  <c:v>40742</c:v>
                </c:pt>
                <c:pt idx="1171">
                  <c:v>40741</c:v>
                </c:pt>
                <c:pt idx="1172">
                  <c:v>40740</c:v>
                </c:pt>
                <c:pt idx="1173">
                  <c:v>40739</c:v>
                </c:pt>
                <c:pt idx="1174">
                  <c:v>40738</c:v>
                </c:pt>
                <c:pt idx="1175">
                  <c:v>40737</c:v>
                </c:pt>
                <c:pt idx="1176">
                  <c:v>40736</c:v>
                </c:pt>
                <c:pt idx="1177">
                  <c:v>40735</c:v>
                </c:pt>
                <c:pt idx="1178">
                  <c:v>40734</c:v>
                </c:pt>
                <c:pt idx="1179">
                  <c:v>40733</c:v>
                </c:pt>
                <c:pt idx="1180">
                  <c:v>40732</c:v>
                </c:pt>
                <c:pt idx="1181">
                  <c:v>40731</c:v>
                </c:pt>
                <c:pt idx="1182">
                  <c:v>40730</c:v>
                </c:pt>
                <c:pt idx="1183">
                  <c:v>40729</c:v>
                </c:pt>
                <c:pt idx="1184">
                  <c:v>40728</c:v>
                </c:pt>
                <c:pt idx="1185">
                  <c:v>40727</c:v>
                </c:pt>
                <c:pt idx="1186">
                  <c:v>40726</c:v>
                </c:pt>
                <c:pt idx="1187">
                  <c:v>40725</c:v>
                </c:pt>
                <c:pt idx="1188">
                  <c:v>40724</c:v>
                </c:pt>
                <c:pt idx="1189">
                  <c:v>40723</c:v>
                </c:pt>
                <c:pt idx="1190">
                  <c:v>40722</c:v>
                </c:pt>
                <c:pt idx="1191">
                  <c:v>40721</c:v>
                </c:pt>
                <c:pt idx="1192">
                  <c:v>40720</c:v>
                </c:pt>
                <c:pt idx="1193">
                  <c:v>40719</c:v>
                </c:pt>
                <c:pt idx="1194">
                  <c:v>40718</c:v>
                </c:pt>
                <c:pt idx="1195">
                  <c:v>40717</c:v>
                </c:pt>
                <c:pt idx="1196">
                  <c:v>40716</c:v>
                </c:pt>
                <c:pt idx="1197">
                  <c:v>40715</c:v>
                </c:pt>
                <c:pt idx="1198">
                  <c:v>40714</c:v>
                </c:pt>
                <c:pt idx="1199">
                  <c:v>40713</c:v>
                </c:pt>
                <c:pt idx="1200">
                  <c:v>40712</c:v>
                </c:pt>
                <c:pt idx="1201">
                  <c:v>40711</c:v>
                </c:pt>
                <c:pt idx="1202">
                  <c:v>40710</c:v>
                </c:pt>
                <c:pt idx="1203">
                  <c:v>40709</c:v>
                </c:pt>
                <c:pt idx="1204">
                  <c:v>40708</c:v>
                </c:pt>
                <c:pt idx="1205">
                  <c:v>40707</c:v>
                </c:pt>
                <c:pt idx="1206">
                  <c:v>40706</c:v>
                </c:pt>
                <c:pt idx="1207">
                  <c:v>40705</c:v>
                </c:pt>
                <c:pt idx="1208">
                  <c:v>40704</c:v>
                </c:pt>
                <c:pt idx="1209">
                  <c:v>40703</c:v>
                </c:pt>
                <c:pt idx="1210">
                  <c:v>40702</c:v>
                </c:pt>
                <c:pt idx="1211">
                  <c:v>40701</c:v>
                </c:pt>
                <c:pt idx="1212">
                  <c:v>40700</c:v>
                </c:pt>
                <c:pt idx="1213">
                  <c:v>40699</c:v>
                </c:pt>
                <c:pt idx="1214">
                  <c:v>40698</c:v>
                </c:pt>
                <c:pt idx="1215">
                  <c:v>40697</c:v>
                </c:pt>
                <c:pt idx="1216">
                  <c:v>40696</c:v>
                </c:pt>
                <c:pt idx="1217">
                  <c:v>40695</c:v>
                </c:pt>
                <c:pt idx="1218">
                  <c:v>40694</c:v>
                </c:pt>
                <c:pt idx="1219">
                  <c:v>40693</c:v>
                </c:pt>
                <c:pt idx="1220">
                  <c:v>40692</c:v>
                </c:pt>
                <c:pt idx="1221">
                  <c:v>40691</c:v>
                </c:pt>
                <c:pt idx="1222">
                  <c:v>40690</c:v>
                </c:pt>
                <c:pt idx="1223">
                  <c:v>40689</c:v>
                </c:pt>
                <c:pt idx="1224">
                  <c:v>40688</c:v>
                </c:pt>
                <c:pt idx="1225">
                  <c:v>40687</c:v>
                </c:pt>
                <c:pt idx="1226">
                  <c:v>40686</c:v>
                </c:pt>
                <c:pt idx="1227">
                  <c:v>40685</c:v>
                </c:pt>
                <c:pt idx="1228">
                  <c:v>40684</c:v>
                </c:pt>
                <c:pt idx="1229">
                  <c:v>40683</c:v>
                </c:pt>
                <c:pt idx="1230">
                  <c:v>40682</c:v>
                </c:pt>
                <c:pt idx="1231">
                  <c:v>40681</c:v>
                </c:pt>
                <c:pt idx="1232">
                  <c:v>40680</c:v>
                </c:pt>
                <c:pt idx="1233">
                  <c:v>40679</c:v>
                </c:pt>
                <c:pt idx="1234">
                  <c:v>40678</c:v>
                </c:pt>
                <c:pt idx="1235">
                  <c:v>40677</c:v>
                </c:pt>
                <c:pt idx="1236">
                  <c:v>40676</c:v>
                </c:pt>
                <c:pt idx="1237">
                  <c:v>40675</c:v>
                </c:pt>
                <c:pt idx="1238">
                  <c:v>40674</c:v>
                </c:pt>
                <c:pt idx="1239">
                  <c:v>40673</c:v>
                </c:pt>
                <c:pt idx="1240">
                  <c:v>40672</c:v>
                </c:pt>
                <c:pt idx="1241">
                  <c:v>40671</c:v>
                </c:pt>
                <c:pt idx="1242">
                  <c:v>40670</c:v>
                </c:pt>
                <c:pt idx="1243">
                  <c:v>40669</c:v>
                </c:pt>
                <c:pt idx="1244">
                  <c:v>40668</c:v>
                </c:pt>
                <c:pt idx="1245">
                  <c:v>40667</c:v>
                </c:pt>
                <c:pt idx="1246">
                  <c:v>40666</c:v>
                </c:pt>
                <c:pt idx="1247">
                  <c:v>40665</c:v>
                </c:pt>
                <c:pt idx="1248">
                  <c:v>40664</c:v>
                </c:pt>
                <c:pt idx="1249">
                  <c:v>40663</c:v>
                </c:pt>
                <c:pt idx="1250">
                  <c:v>40662</c:v>
                </c:pt>
                <c:pt idx="1251">
                  <c:v>40661</c:v>
                </c:pt>
                <c:pt idx="1252">
                  <c:v>40660</c:v>
                </c:pt>
                <c:pt idx="1253">
                  <c:v>40659</c:v>
                </c:pt>
                <c:pt idx="1254">
                  <c:v>40658</c:v>
                </c:pt>
                <c:pt idx="1255">
                  <c:v>40657</c:v>
                </c:pt>
                <c:pt idx="1256">
                  <c:v>40656</c:v>
                </c:pt>
                <c:pt idx="1257">
                  <c:v>40655</c:v>
                </c:pt>
                <c:pt idx="1258">
                  <c:v>40654</c:v>
                </c:pt>
                <c:pt idx="1259">
                  <c:v>40653</c:v>
                </c:pt>
                <c:pt idx="1260">
                  <c:v>40652</c:v>
                </c:pt>
                <c:pt idx="1261">
                  <c:v>40651</c:v>
                </c:pt>
                <c:pt idx="1262">
                  <c:v>40650</c:v>
                </c:pt>
                <c:pt idx="1263">
                  <c:v>40649</c:v>
                </c:pt>
                <c:pt idx="1264">
                  <c:v>40648</c:v>
                </c:pt>
                <c:pt idx="1265">
                  <c:v>40647</c:v>
                </c:pt>
                <c:pt idx="1266">
                  <c:v>40646</c:v>
                </c:pt>
                <c:pt idx="1267">
                  <c:v>40645</c:v>
                </c:pt>
                <c:pt idx="1268">
                  <c:v>40644</c:v>
                </c:pt>
                <c:pt idx="1269">
                  <c:v>40643</c:v>
                </c:pt>
                <c:pt idx="1270">
                  <c:v>40642</c:v>
                </c:pt>
                <c:pt idx="1271">
                  <c:v>40641</c:v>
                </c:pt>
                <c:pt idx="1272">
                  <c:v>40640</c:v>
                </c:pt>
                <c:pt idx="1273">
                  <c:v>40639</c:v>
                </c:pt>
                <c:pt idx="1274">
                  <c:v>40638</c:v>
                </c:pt>
                <c:pt idx="1275">
                  <c:v>40637</c:v>
                </c:pt>
                <c:pt idx="1276">
                  <c:v>40636</c:v>
                </c:pt>
                <c:pt idx="1277">
                  <c:v>40635</c:v>
                </c:pt>
                <c:pt idx="1278">
                  <c:v>40634</c:v>
                </c:pt>
                <c:pt idx="1279">
                  <c:v>40633</c:v>
                </c:pt>
                <c:pt idx="1280">
                  <c:v>40632</c:v>
                </c:pt>
                <c:pt idx="1281">
                  <c:v>40631</c:v>
                </c:pt>
                <c:pt idx="1282">
                  <c:v>40630</c:v>
                </c:pt>
                <c:pt idx="1283">
                  <c:v>40629</c:v>
                </c:pt>
                <c:pt idx="1284">
                  <c:v>40628</c:v>
                </c:pt>
                <c:pt idx="1285">
                  <c:v>40627</c:v>
                </c:pt>
                <c:pt idx="1286">
                  <c:v>40626</c:v>
                </c:pt>
                <c:pt idx="1287">
                  <c:v>40625</c:v>
                </c:pt>
                <c:pt idx="1288">
                  <c:v>40624</c:v>
                </c:pt>
                <c:pt idx="1289">
                  <c:v>40623</c:v>
                </c:pt>
                <c:pt idx="1290">
                  <c:v>40622</c:v>
                </c:pt>
                <c:pt idx="1291">
                  <c:v>40621</c:v>
                </c:pt>
                <c:pt idx="1292">
                  <c:v>40620</c:v>
                </c:pt>
                <c:pt idx="1293">
                  <c:v>40619</c:v>
                </c:pt>
                <c:pt idx="1294">
                  <c:v>40618</c:v>
                </c:pt>
                <c:pt idx="1295">
                  <c:v>40617</c:v>
                </c:pt>
                <c:pt idx="1296">
                  <c:v>40616</c:v>
                </c:pt>
                <c:pt idx="1297">
                  <c:v>40615</c:v>
                </c:pt>
                <c:pt idx="1298">
                  <c:v>40614</c:v>
                </c:pt>
                <c:pt idx="1299">
                  <c:v>40613</c:v>
                </c:pt>
                <c:pt idx="1300">
                  <c:v>40612</c:v>
                </c:pt>
                <c:pt idx="1301">
                  <c:v>40611</c:v>
                </c:pt>
                <c:pt idx="1302">
                  <c:v>40610</c:v>
                </c:pt>
                <c:pt idx="1303">
                  <c:v>40609</c:v>
                </c:pt>
                <c:pt idx="1304">
                  <c:v>40608</c:v>
                </c:pt>
                <c:pt idx="1305">
                  <c:v>40607</c:v>
                </c:pt>
                <c:pt idx="1306">
                  <c:v>40606</c:v>
                </c:pt>
                <c:pt idx="1307">
                  <c:v>40605</c:v>
                </c:pt>
                <c:pt idx="1308">
                  <c:v>40604</c:v>
                </c:pt>
                <c:pt idx="1309">
                  <c:v>40603</c:v>
                </c:pt>
                <c:pt idx="1310">
                  <c:v>40602</c:v>
                </c:pt>
                <c:pt idx="1311">
                  <c:v>40601</c:v>
                </c:pt>
                <c:pt idx="1312">
                  <c:v>40600</c:v>
                </c:pt>
                <c:pt idx="1313">
                  <c:v>40599</c:v>
                </c:pt>
                <c:pt idx="1314">
                  <c:v>40598</c:v>
                </c:pt>
                <c:pt idx="1315">
                  <c:v>40597</c:v>
                </c:pt>
                <c:pt idx="1316">
                  <c:v>40596</c:v>
                </c:pt>
                <c:pt idx="1317">
                  <c:v>40595</c:v>
                </c:pt>
                <c:pt idx="1318">
                  <c:v>40594</c:v>
                </c:pt>
                <c:pt idx="1319">
                  <c:v>40593</c:v>
                </c:pt>
                <c:pt idx="1320">
                  <c:v>40592</c:v>
                </c:pt>
                <c:pt idx="1321">
                  <c:v>40591</c:v>
                </c:pt>
                <c:pt idx="1322">
                  <c:v>40590</c:v>
                </c:pt>
                <c:pt idx="1323">
                  <c:v>40589</c:v>
                </c:pt>
                <c:pt idx="1324">
                  <c:v>40588</c:v>
                </c:pt>
                <c:pt idx="1325">
                  <c:v>40587</c:v>
                </c:pt>
                <c:pt idx="1326">
                  <c:v>40586</c:v>
                </c:pt>
                <c:pt idx="1327">
                  <c:v>40585</c:v>
                </c:pt>
                <c:pt idx="1328">
                  <c:v>40584</c:v>
                </c:pt>
                <c:pt idx="1329">
                  <c:v>40583</c:v>
                </c:pt>
                <c:pt idx="1330">
                  <c:v>40582</c:v>
                </c:pt>
                <c:pt idx="1331">
                  <c:v>40581</c:v>
                </c:pt>
                <c:pt idx="1332">
                  <c:v>40580</c:v>
                </c:pt>
                <c:pt idx="1333">
                  <c:v>40579</c:v>
                </c:pt>
                <c:pt idx="1334">
                  <c:v>40578</c:v>
                </c:pt>
                <c:pt idx="1335">
                  <c:v>40577</c:v>
                </c:pt>
                <c:pt idx="1336">
                  <c:v>40576</c:v>
                </c:pt>
                <c:pt idx="1337">
                  <c:v>40575</c:v>
                </c:pt>
                <c:pt idx="1338">
                  <c:v>40574</c:v>
                </c:pt>
                <c:pt idx="1339">
                  <c:v>40573</c:v>
                </c:pt>
                <c:pt idx="1340">
                  <c:v>40572</c:v>
                </c:pt>
                <c:pt idx="1341">
                  <c:v>40571</c:v>
                </c:pt>
                <c:pt idx="1342">
                  <c:v>40570</c:v>
                </c:pt>
                <c:pt idx="1343">
                  <c:v>40569</c:v>
                </c:pt>
                <c:pt idx="1344">
                  <c:v>40568</c:v>
                </c:pt>
                <c:pt idx="1345">
                  <c:v>40567</c:v>
                </c:pt>
                <c:pt idx="1346">
                  <c:v>40566</c:v>
                </c:pt>
                <c:pt idx="1347">
                  <c:v>40565</c:v>
                </c:pt>
                <c:pt idx="1348">
                  <c:v>40564</c:v>
                </c:pt>
                <c:pt idx="1349">
                  <c:v>40563</c:v>
                </c:pt>
                <c:pt idx="1350">
                  <c:v>40562</c:v>
                </c:pt>
                <c:pt idx="1351">
                  <c:v>40561</c:v>
                </c:pt>
                <c:pt idx="1352">
                  <c:v>40560</c:v>
                </c:pt>
                <c:pt idx="1353">
                  <c:v>40559</c:v>
                </c:pt>
                <c:pt idx="1354">
                  <c:v>40558</c:v>
                </c:pt>
                <c:pt idx="1355">
                  <c:v>40557</c:v>
                </c:pt>
                <c:pt idx="1356">
                  <c:v>40556</c:v>
                </c:pt>
                <c:pt idx="1357">
                  <c:v>40555</c:v>
                </c:pt>
                <c:pt idx="1358">
                  <c:v>40554</c:v>
                </c:pt>
                <c:pt idx="1359">
                  <c:v>40553</c:v>
                </c:pt>
                <c:pt idx="1360">
                  <c:v>40552</c:v>
                </c:pt>
                <c:pt idx="1361">
                  <c:v>40551</c:v>
                </c:pt>
                <c:pt idx="1362">
                  <c:v>40550</c:v>
                </c:pt>
                <c:pt idx="1363">
                  <c:v>40549</c:v>
                </c:pt>
                <c:pt idx="1364">
                  <c:v>40548</c:v>
                </c:pt>
                <c:pt idx="1365">
                  <c:v>40547</c:v>
                </c:pt>
                <c:pt idx="1366">
                  <c:v>40546</c:v>
                </c:pt>
                <c:pt idx="1367">
                  <c:v>40545</c:v>
                </c:pt>
                <c:pt idx="1368">
                  <c:v>40544</c:v>
                </c:pt>
                <c:pt idx="1369">
                  <c:v>40543</c:v>
                </c:pt>
                <c:pt idx="1370">
                  <c:v>40542</c:v>
                </c:pt>
                <c:pt idx="1371">
                  <c:v>40541</c:v>
                </c:pt>
                <c:pt idx="1372">
                  <c:v>40540</c:v>
                </c:pt>
                <c:pt idx="1373">
                  <c:v>40539</c:v>
                </c:pt>
                <c:pt idx="1374">
                  <c:v>40538</c:v>
                </c:pt>
                <c:pt idx="1375">
                  <c:v>40537</c:v>
                </c:pt>
                <c:pt idx="1376">
                  <c:v>40536</c:v>
                </c:pt>
                <c:pt idx="1377">
                  <c:v>40535</c:v>
                </c:pt>
                <c:pt idx="1378">
                  <c:v>40534</c:v>
                </c:pt>
                <c:pt idx="1379">
                  <c:v>40533</c:v>
                </c:pt>
                <c:pt idx="1380">
                  <c:v>40532</c:v>
                </c:pt>
                <c:pt idx="1381">
                  <c:v>40531</c:v>
                </c:pt>
                <c:pt idx="1382">
                  <c:v>40530</c:v>
                </c:pt>
                <c:pt idx="1383">
                  <c:v>40529</c:v>
                </c:pt>
                <c:pt idx="1384">
                  <c:v>40528</c:v>
                </c:pt>
                <c:pt idx="1385">
                  <c:v>40527</c:v>
                </c:pt>
                <c:pt idx="1386">
                  <c:v>40526</c:v>
                </c:pt>
                <c:pt idx="1387">
                  <c:v>40525</c:v>
                </c:pt>
                <c:pt idx="1388">
                  <c:v>40524</c:v>
                </c:pt>
                <c:pt idx="1389">
                  <c:v>40523</c:v>
                </c:pt>
                <c:pt idx="1390">
                  <c:v>40522</c:v>
                </c:pt>
                <c:pt idx="1391">
                  <c:v>40521</c:v>
                </c:pt>
                <c:pt idx="1392">
                  <c:v>40520</c:v>
                </c:pt>
                <c:pt idx="1393">
                  <c:v>40519</c:v>
                </c:pt>
                <c:pt idx="1394">
                  <c:v>40518</c:v>
                </c:pt>
                <c:pt idx="1395">
                  <c:v>40517</c:v>
                </c:pt>
                <c:pt idx="1396">
                  <c:v>40516</c:v>
                </c:pt>
                <c:pt idx="1397">
                  <c:v>40515</c:v>
                </c:pt>
                <c:pt idx="1398">
                  <c:v>40514</c:v>
                </c:pt>
                <c:pt idx="1399">
                  <c:v>40513</c:v>
                </c:pt>
                <c:pt idx="1400">
                  <c:v>40512</c:v>
                </c:pt>
                <c:pt idx="1401">
                  <c:v>40511</c:v>
                </c:pt>
                <c:pt idx="1402">
                  <c:v>40510</c:v>
                </c:pt>
                <c:pt idx="1403">
                  <c:v>40509</c:v>
                </c:pt>
                <c:pt idx="1404">
                  <c:v>40508</c:v>
                </c:pt>
                <c:pt idx="1405">
                  <c:v>40507</c:v>
                </c:pt>
                <c:pt idx="1406">
                  <c:v>40506</c:v>
                </c:pt>
                <c:pt idx="1407">
                  <c:v>40505</c:v>
                </c:pt>
                <c:pt idx="1408">
                  <c:v>40504</c:v>
                </c:pt>
                <c:pt idx="1409">
                  <c:v>40503</c:v>
                </c:pt>
                <c:pt idx="1410">
                  <c:v>40502</c:v>
                </c:pt>
                <c:pt idx="1411">
                  <c:v>40501</c:v>
                </c:pt>
                <c:pt idx="1412">
                  <c:v>40500</c:v>
                </c:pt>
                <c:pt idx="1413">
                  <c:v>40499</c:v>
                </c:pt>
                <c:pt idx="1414">
                  <c:v>40498</c:v>
                </c:pt>
                <c:pt idx="1415">
                  <c:v>40497</c:v>
                </c:pt>
                <c:pt idx="1416">
                  <c:v>40496</c:v>
                </c:pt>
                <c:pt idx="1417">
                  <c:v>40495</c:v>
                </c:pt>
                <c:pt idx="1418">
                  <c:v>40494</c:v>
                </c:pt>
                <c:pt idx="1419">
                  <c:v>40493</c:v>
                </c:pt>
                <c:pt idx="1420">
                  <c:v>40492</c:v>
                </c:pt>
                <c:pt idx="1421">
                  <c:v>40491</c:v>
                </c:pt>
                <c:pt idx="1422">
                  <c:v>40490</c:v>
                </c:pt>
                <c:pt idx="1423">
                  <c:v>40489</c:v>
                </c:pt>
                <c:pt idx="1424">
                  <c:v>40488</c:v>
                </c:pt>
                <c:pt idx="1425">
                  <c:v>40487</c:v>
                </c:pt>
                <c:pt idx="1426">
                  <c:v>40486</c:v>
                </c:pt>
                <c:pt idx="1427">
                  <c:v>40485</c:v>
                </c:pt>
                <c:pt idx="1428">
                  <c:v>40484</c:v>
                </c:pt>
                <c:pt idx="1429">
                  <c:v>40483</c:v>
                </c:pt>
                <c:pt idx="1430">
                  <c:v>40482</c:v>
                </c:pt>
                <c:pt idx="1431">
                  <c:v>40481</c:v>
                </c:pt>
                <c:pt idx="1432">
                  <c:v>40480</c:v>
                </c:pt>
                <c:pt idx="1433">
                  <c:v>40479</c:v>
                </c:pt>
                <c:pt idx="1434">
                  <c:v>40478</c:v>
                </c:pt>
                <c:pt idx="1435">
                  <c:v>40477</c:v>
                </c:pt>
                <c:pt idx="1436">
                  <c:v>40476</c:v>
                </c:pt>
                <c:pt idx="1437">
                  <c:v>40475</c:v>
                </c:pt>
                <c:pt idx="1438">
                  <c:v>40474</c:v>
                </c:pt>
                <c:pt idx="1439">
                  <c:v>40473</c:v>
                </c:pt>
                <c:pt idx="1440">
                  <c:v>40472</c:v>
                </c:pt>
                <c:pt idx="1441">
                  <c:v>40471</c:v>
                </c:pt>
                <c:pt idx="1442">
                  <c:v>40470</c:v>
                </c:pt>
                <c:pt idx="1443">
                  <c:v>40469</c:v>
                </c:pt>
                <c:pt idx="1444">
                  <c:v>40468</c:v>
                </c:pt>
                <c:pt idx="1445">
                  <c:v>40467</c:v>
                </c:pt>
                <c:pt idx="1446">
                  <c:v>40466</c:v>
                </c:pt>
                <c:pt idx="1447">
                  <c:v>40465</c:v>
                </c:pt>
                <c:pt idx="1448">
                  <c:v>40464</c:v>
                </c:pt>
                <c:pt idx="1449">
                  <c:v>40463</c:v>
                </c:pt>
                <c:pt idx="1450">
                  <c:v>40462</c:v>
                </c:pt>
                <c:pt idx="1451">
                  <c:v>40461</c:v>
                </c:pt>
                <c:pt idx="1452">
                  <c:v>40460</c:v>
                </c:pt>
                <c:pt idx="1453">
                  <c:v>40459</c:v>
                </c:pt>
                <c:pt idx="1454">
                  <c:v>40458</c:v>
                </c:pt>
                <c:pt idx="1455">
                  <c:v>40457</c:v>
                </c:pt>
                <c:pt idx="1456">
                  <c:v>40456</c:v>
                </c:pt>
                <c:pt idx="1457">
                  <c:v>40455</c:v>
                </c:pt>
                <c:pt idx="1458">
                  <c:v>40454</c:v>
                </c:pt>
                <c:pt idx="1459">
                  <c:v>40453</c:v>
                </c:pt>
                <c:pt idx="1460">
                  <c:v>40452</c:v>
                </c:pt>
                <c:pt idx="1461">
                  <c:v>40451</c:v>
                </c:pt>
                <c:pt idx="1462">
                  <c:v>40450</c:v>
                </c:pt>
                <c:pt idx="1463">
                  <c:v>40449</c:v>
                </c:pt>
                <c:pt idx="1464">
                  <c:v>40448</c:v>
                </c:pt>
                <c:pt idx="1465">
                  <c:v>40447</c:v>
                </c:pt>
                <c:pt idx="1466">
                  <c:v>40446</c:v>
                </c:pt>
                <c:pt idx="1467">
                  <c:v>40445</c:v>
                </c:pt>
                <c:pt idx="1468">
                  <c:v>40444</c:v>
                </c:pt>
                <c:pt idx="1469">
                  <c:v>40443</c:v>
                </c:pt>
                <c:pt idx="1470">
                  <c:v>40442</c:v>
                </c:pt>
                <c:pt idx="1471">
                  <c:v>40441</c:v>
                </c:pt>
                <c:pt idx="1472">
                  <c:v>40440</c:v>
                </c:pt>
                <c:pt idx="1473">
                  <c:v>40439</c:v>
                </c:pt>
                <c:pt idx="1474">
                  <c:v>40438</c:v>
                </c:pt>
                <c:pt idx="1475">
                  <c:v>40437</c:v>
                </c:pt>
                <c:pt idx="1476">
                  <c:v>40436</c:v>
                </c:pt>
                <c:pt idx="1477">
                  <c:v>40435</c:v>
                </c:pt>
                <c:pt idx="1478">
                  <c:v>40434</c:v>
                </c:pt>
                <c:pt idx="1479">
                  <c:v>40433</c:v>
                </c:pt>
                <c:pt idx="1480">
                  <c:v>40432</c:v>
                </c:pt>
                <c:pt idx="1481">
                  <c:v>40431</c:v>
                </c:pt>
                <c:pt idx="1482">
                  <c:v>40430</c:v>
                </c:pt>
                <c:pt idx="1483">
                  <c:v>40429</c:v>
                </c:pt>
                <c:pt idx="1484">
                  <c:v>40428</c:v>
                </c:pt>
                <c:pt idx="1485">
                  <c:v>40427</c:v>
                </c:pt>
                <c:pt idx="1486">
                  <c:v>40426</c:v>
                </c:pt>
                <c:pt idx="1487">
                  <c:v>40425</c:v>
                </c:pt>
                <c:pt idx="1488">
                  <c:v>40424</c:v>
                </c:pt>
                <c:pt idx="1489">
                  <c:v>40423</c:v>
                </c:pt>
                <c:pt idx="1490">
                  <c:v>40422</c:v>
                </c:pt>
                <c:pt idx="1491">
                  <c:v>40421</c:v>
                </c:pt>
                <c:pt idx="1492">
                  <c:v>40420</c:v>
                </c:pt>
                <c:pt idx="1493">
                  <c:v>40419</c:v>
                </c:pt>
                <c:pt idx="1494">
                  <c:v>40418</c:v>
                </c:pt>
                <c:pt idx="1495">
                  <c:v>40417</c:v>
                </c:pt>
                <c:pt idx="1496">
                  <c:v>40416</c:v>
                </c:pt>
                <c:pt idx="1497">
                  <c:v>40415</c:v>
                </c:pt>
                <c:pt idx="1498">
                  <c:v>40414</c:v>
                </c:pt>
                <c:pt idx="1499">
                  <c:v>40413</c:v>
                </c:pt>
                <c:pt idx="1500">
                  <c:v>40412</c:v>
                </c:pt>
                <c:pt idx="1501">
                  <c:v>40411</c:v>
                </c:pt>
                <c:pt idx="1502">
                  <c:v>40410</c:v>
                </c:pt>
                <c:pt idx="1503">
                  <c:v>40409</c:v>
                </c:pt>
                <c:pt idx="1504">
                  <c:v>40408</c:v>
                </c:pt>
                <c:pt idx="1505">
                  <c:v>40407</c:v>
                </c:pt>
                <c:pt idx="1506">
                  <c:v>40406</c:v>
                </c:pt>
                <c:pt idx="1507">
                  <c:v>40405</c:v>
                </c:pt>
                <c:pt idx="1508">
                  <c:v>40404</c:v>
                </c:pt>
                <c:pt idx="1509">
                  <c:v>40403</c:v>
                </c:pt>
                <c:pt idx="1510">
                  <c:v>40402</c:v>
                </c:pt>
                <c:pt idx="1511">
                  <c:v>40401</c:v>
                </c:pt>
                <c:pt idx="1512">
                  <c:v>40400</c:v>
                </c:pt>
                <c:pt idx="1513">
                  <c:v>40399</c:v>
                </c:pt>
                <c:pt idx="1514">
                  <c:v>40398</c:v>
                </c:pt>
                <c:pt idx="1515">
                  <c:v>40397</c:v>
                </c:pt>
                <c:pt idx="1516">
                  <c:v>40396</c:v>
                </c:pt>
                <c:pt idx="1517">
                  <c:v>40395</c:v>
                </c:pt>
                <c:pt idx="1518">
                  <c:v>40394</c:v>
                </c:pt>
                <c:pt idx="1519">
                  <c:v>40393</c:v>
                </c:pt>
                <c:pt idx="1520">
                  <c:v>40392</c:v>
                </c:pt>
                <c:pt idx="1521">
                  <c:v>40391</c:v>
                </c:pt>
                <c:pt idx="1522">
                  <c:v>40390</c:v>
                </c:pt>
                <c:pt idx="1523">
                  <c:v>40389</c:v>
                </c:pt>
                <c:pt idx="1524">
                  <c:v>40388</c:v>
                </c:pt>
                <c:pt idx="1525">
                  <c:v>40387</c:v>
                </c:pt>
                <c:pt idx="1526">
                  <c:v>40386</c:v>
                </c:pt>
                <c:pt idx="1527">
                  <c:v>40385</c:v>
                </c:pt>
                <c:pt idx="1528">
                  <c:v>40384</c:v>
                </c:pt>
                <c:pt idx="1529">
                  <c:v>40383</c:v>
                </c:pt>
                <c:pt idx="1530">
                  <c:v>40382</c:v>
                </c:pt>
                <c:pt idx="1531">
                  <c:v>40381</c:v>
                </c:pt>
                <c:pt idx="1532">
                  <c:v>40380</c:v>
                </c:pt>
                <c:pt idx="1533">
                  <c:v>40379</c:v>
                </c:pt>
                <c:pt idx="1534">
                  <c:v>40378</c:v>
                </c:pt>
                <c:pt idx="1535">
                  <c:v>40377</c:v>
                </c:pt>
                <c:pt idx="1536">
                  <c:v>40376</c:v>
                </c:pt>
                <c:pt idx="1537">
                  <c:v>40375</c:v>
                </c:pt>
                <c:pt idx="1538">
                  <c:v>40374</c:v>
                </c:pt>
                <c:pt idx="1539">
                  <c:v>40373</c:v>
                </c:pt>
                <c:pt idx="1540">
                  <c:v>40372</c:v>
                </c:pt>
                <c:pt idx="1541">
                  <c:v>40371</c:v>
                </c:pt>
                <c:pt idx="1542">
                  <c:v>40370</c:v>
                </c:pt>
                <c:pt idx="1543">
                  <c:v>40369</c:v>
                </c:pt>
                <c:pt idx="1544">
                  <c:v>40368</c:v>
                </c:pt>
                <c:pt idx="1545">
                  <c:v>40367</c:v>
                </c:pt>
                <c:pt idx="1546">
                  <c:v>40366</c:v>
                </c:pt>
                <c:pt idx="1547">
                  <c:v>40365</c:v>
                </c:pt>
                <c:pt idx="1548">
                  <c:v>40364</c:v>
                </c:pt>
                <c:pt idx="1549">
                  <c:v>40363</c:v>
                </c:pt>
                <c:pt idx="1550">
                  <c:v>40362</c:v>
                </c:pt>
                <c:pt idx="1551">
                  <c:v>40361</c:v>
                </c:pt>
                <c:pt idx="1552">
                  <c:v>40360</c:v>
                </c:pt>
                <c:pt idx="1553">
                  <c:v>40359</c:v>
                </c:pt>
                <c:pt idx="1554">
                  <c:v>40358</c:v>
                </c:pt>
                <c:pt idx="1555">
                  <c:v>40357</c:v>
                </c:pt>
                <c:pt idx="1556">
                  <c:v>40356</c:v>
                </c:pt>
                <c:pt idx="1557">
                  <c:v>40355</c:v>
                </c:pt>
                <c:pt idx="1558">
                  <c:v>40354</c:v>
                </c:pt>
                <c:pt idx="1559">
                  <c:v>40353</c:v>
                </c:pt>
                <c:pt idx="1560">
                  <c:v>40352</c:v>
                </c:pt>
                <c:pt idx="1561">
                  <c:v>40351</c:v>
                </c:pt>
                <c:pt idx="1562">
                  <c:v>40350</c:v>
                </c:pt>
                <c:pt idx="1563">
                  <c:v>40349</c:v>
                </c:pt>
                <c:pt idx="1564">
                  <c:v>40348</c:v>
                </c:pt>
                <c:pt idx="1565">
                  <c:v>40347</c:v>
                </c:pt>
                <c:pt idx="1566">
                  <c:v>40346</c:v>
                </c:pt>
                <c:pt idx="1567">
                  <c:v>40345</c:v>
                </c:pt>
                <c:pt idx="1568">
                  <c:v>40344</c:v>
                </c:pt>
                <c:pt idx="1569">
                  <c:v>40343</c:v>
                </c:pt>
                <c:pt idx="1570">
                  <c:v>40342</c:v>
                </c:pt>
                <c:pt idx="1571">
                  <c:v>40341</c:v>
                </c:pt>
                <c:pt idx="1572">
                  <c:v>40340</c:v>
                </c:pt>
                <c:pt idx="1573">
                  <c:v>40339</c:v>
                </c:pt>
                <c:pt idx="1574">
                  <c:v>40338</c:v>
                </c:pt>
                <c:pt idx="1575">
                  <c:v>40337</c:v>
                </c:pt>
                <c:pt idx="1576">
                  <c:v>40336</c:v>
                </c:pt>
                <c:pt idx="1577">
                  <c:v>40335</c:v>
                </c:pt>
                <c:pt idx="1578">
                  <c:v>40334</c:v>
                </c:pt>
                <c:pt idx="1579">
                  <c:v>40333</c:v>
                </c:pt>
                <c:pt idx="1580">
                  <c:v>40332</c:v>
                </c:pt>
                <c:pt idx="1581">
                  <c:v>40331</c:v>
                </c:pt>
                <c:pt idx="1582">
                  <c:v>40330</c:v>
                </c:pt>
                <c:pt idx="1583">
                  <c:v>40329</c:v>
                </c:pt>
                <c:pt idx="1584">
                  <c:v>40328</c:v>
                </c:pt>
                <c:pt idx="1585">
                  <c:v>40327</c:v>
                </c:pt>
                <c:pt idx="1586">
                  <c:v>40326</c:v>
                </c:pt>
                <c:pt idx="1587">
                  <c:v>40325</c:v>
                </c:pt>
                <c:pt idx="1588">
                  <c:v>40324</c:v>
                </c:pt>
                <c:pt idx="1589">
                  <c:v>40323</c:v>
                </c:pt>
                <c:pt idx="1590">
                  <c:v>40322</c:v>
                </c:pt>
                <c:pt idx="1591">
                  <c:v>40321</c:v>
                </c:pt>
                <c:pt idx="1592">
                  <c:v>40320</c:v>
                </c:pt>
                <c:pt idx="1593">
                  <c:v>40319</c:v>
                </c:pt>
                <c:pt idx="1594">
                  <c:v>40318</c:v>
                </c:pt>
                <c:pt idx="1595">
                  <c:v>40317</c:v>
                </c:pt>
                <c:pt idx="1596">
                  <c:v>40316</c:v>
                </c:pt>
                <c:pt idx="1597">
                  <c:v>40315</c:v>
                </c:pt>
                <c:pt idx="1598">
                  <c:v>40314</c:v>
                </c:pt>
                <c:pt idx="1599">
                  <c:v>40313</c:v>
                </c:pt>
                <c:pt idx="1600">
                  <c:v>40312</c:v>
                </c:pt>
                <c:pt idx="1601">
                  <c:v>40311</c:v>
                </c:pt>
                <c:pt idx="1602">
                  <c:v>40310</c:v>
                </c:pt>
                <c:pt idx="1603">
                  <c:v>40309</c:v>
                </c:pt>
                <c:pt idx="1604">
                  <c:v>40308</c:v>
                </c:pt>
                <c:pt idx="1605">
                  <c:v>40307</c:v>
                </c:pt>
                <c:pt idx="1606">
                  <c:v>40306</c:v>
                </c:pt>
                <c:pt idx="1607">
                  <c:v>40305</c:v>
                </c:pt>
                <c:pt idx="1608">
                  <c:v>40304</c:v>
                </c:pt>
                <c:pt idx="1609">
                  <c:v>40303</c:v>
                </c:pt>
                <c:pt idx="1610">
                  <c:v>40302</c:v>
                </c:pt>
                <c:pt idx="1611">
                  <c:v>40301</c:v>
                </c:pt>
                <c:pt idx="1612">
                  <c:v>40300</c:v>
                </c:pt>
                <c:pt idx="1613">
                  <c:v>40299</c:v>
                </c:pt>
                <c:pt idx="1614">
                  <c:v>40298</c:v>
                </c:pt>
                <c:pt idx="1615">
                  <c:v>40297</c:v>
                </c:pt>
                <c:pt idx="1616">
                  <c:v>40296</c:v>
                </c:pt>
                <c:pt idx="1617">
                  <c:v>40295</c:v>
                </c:pt>
                <c:pt idx="1618">
                  <c:v>40294</c:v>
                </c:pt>
                <c:pt idx="1619">
                  <c:v>40293</c:v>
                </c:pt>
                <c:pt idx="1620">
                  <c:v>40292</c:v>
                </c:pt>
                <c:pt idx="1621">
                  <c:v>40291</c:v>
                </c:pt>
                <c:pt idx="1622">
                  <c:v>40290</c:v>
                </c:pt>
                <c:pt idx="1623">
                  <c:v>40289</c:v>
                </c:pt>
                <c:pt idx="1624">
                  <c:v>40288</c:v>
                </c:pt>
                <c:pt idx="1625">
                  <c:v>40287</c:v>
                </c:pt>
                <c:pt idx="1626">
                  <c:v>40286</c:v>
                </c:pt>
                <c:pt idx="1627">
                  <c:v>40285</c:v>
                </c:pt>
                <c:pt idx="1628">
                  <c:v>40284</c:v>
                </c:pt>
                <c:pt idx="1629">
                  <c:v>40283</c:v>
                </c:pt>
                <c:pt idx="1630">
                  <c:v>40282</c:v>
                </c:pt>
                <c:pt idx="1631">
                  <c:v>40281</c:v>
                </c:pt>
                <c:pt idx="1632">
                  <c:v>40280</c:v>
                </c:pt>
                <c:pt idx="1633">
                  <c:v>40279</c:v>
                </c:pt>
                <c:pt idx="1634">
                  <c:v>40278</c:v>
                </c:pt>
                <c:pt idx="1635">
                  <c:v>40277</c:v>
                </c:pt>
                <c:pt idx="1636">
                  <c:v>40276</c:v>
                </c:pt>
                <c:pt idx="1637">
                  <c:v>40275</c:v>
                </c:pt>
                <c:pt idx="1638">
                  <c:v>40274</c:v>
                </c:pt>
                <c:pt idx="1639">
                  <c:v>40273</c:v>
                </c:pt>
                <c:pt idx="1640">
                  <c:v>40272</c:v>
                </c:pt>
                <c:pt idx="1641">
                  <c:v>40271</c:v>
                </c:pt>
                <c:pt idx="1642">
                  <c:v>40270</c:v>
                </c:pt>
                <c:pt idx="1643">
                  <c:v>40269</c:v>
                </c:pt>
                <c:pt idx="1644">
                  <c:v>40268</c:v>
                </c:pt>
                <c:pt idx="1645">
                  <c:v>40267</c:v>
                </c:pt>
                <c:pt idx="1646">
                  <c:v>40266</c:v>
                </c:pt>
                <c:pt idx="1647">
                  <c:v>40265</c:v>
                </c:pt>
                <c:pt idx="1648">
                  <c:v>40264</c:v>
                </c:pt>
                <c:pt idx="1649">
                  <c:v>40263</c:v>
                </c:pt>
                <c:pt idx="1650">
                  <c:v>40262</c:v>
                </c:pt>
                <c:pt idx="1651">
                  <c:v>40261</c:v>
                </c:pt>
                <c:pt idx="1652">
                  <c:v>40260</c:v>
                </c:pt>
                <c:pt idx="1653">
                  <c:v>40259</c:v>
                </c:pt>
                <c:pt idx="1654">
                  <c:v>40258</c:v>
                </c:pt>
                <c:pt idx="1655">
                  <c:v>40257</c:v>
                </c:pt>
                <c:pt idx="1656">
                  <c:v>40256</c:v>
                </c:pt>
                <c:pt idx="1657">
                  <c:v>40255</c:v>
                </c:pt>
                <c:pt idx="1658">
                  <c:v>40254</c:v>
                </c:pt>
                <c:pt idx="1659">
                  <c:v>40253</c:v>
                </c:pt>
                <c:pt idx="1660">
                  <c:v>40252</c:v>
                </c:pt>
                <c:pt idx="1661">
                  <c:v>40251</c:v>
                </c:pt>
                <c:pt idx="1662">
                  <c:v>40250</c:v>
                </c:pt>
                <c:pt idx="1663">
                  <c:v>40249</c:v>
                </c:pt>
                <c:pt idx="1664">
                  <c:v>40248</c:v>
                </c:pt>
                <c:pt idx="1665">
                  <c:v>40247</c:v>
                </c:pt>
                <c:pt idx="1666">
                  <c:v>40246</c:v>
                </c:pt>
                <c:pt idx="1667">
                  <c:v>40245</c:v>
                </c:pt>
                <c:pt idx="1668">
                  <c:v>40244</c:v>
                </c:pt>
                <c:pt idx="1669">
                  <c:v>40243</c:v>
                </c:pt>
                <c:pt idx="1670">
                  <c:v>40242</c:v>
                </c:pt>
                <c:pt idx="1671">
                  <c:v>40241</c:v>
                </c:pt>
                <c:pt idx="1672">
                  <c:v>40240</c:v>
                </c:pt>
                <c:pt idx="1673">
                  <c:v>40239</c:v>
                </c:pt>
                <c:pt idx="1674">
                  <c:v>40238</c:v>
                </c:pt>
                <c:pt idx="1675">
                  <c:v>40237</c:v>
                </c:pt>
                <c:pt idx="1676">
                  <c:v>40236</c:v>
                </c:pt>
                <c:pt idx="1677">
                  <c:v>40235</c:v>
                </c:pt>
                <c:pt idx="1678">
                  <c:v>40234</c:v>
                </c:pt>
                <c:pt idx="1679">
                  <c:v>40233</c:v>
                </c:pt>
                <c:pt idx="1680">
                  <c:v>40232</c:v>
                </c:pt>
                <c:pt idx="1681">
                  <c:v>40231</c:v>
                </c:pt>
                <c:pt idx="1682">
                  <c:v>40230</c:v>
                </c:pt>
                <c:pt idx="1683">
                  <c:v>40229</c:v>
                </c:pt>
                <c:pt idx="1684">
                  <c:v>40228</c:v>
                </c:pt>
                <c:pt idx="1685">
                  <c:v>40227</c:v>
                </c:pt>
                <c:pt idx="1686">
                  <c:v>40226</c:v>
                </c:pt>
                <c:pt idx="1687">
                  <c:v>40225</c:v>
                </c:pt>
                <c:pt idx="1688">
                  <c:v>40224</c:v>
                </c:pt>
                <c:pt idx="1689">
                  <c:v>40223</c:v>
                </c:pt>
                <c:pt idx="1690">
                  <c:v>40222</c:v>
                </c:pt>
                <c:pt idx="1691">
                  <c:v>40221</c:v>
                </c:pt>
                <c:pt idx="1692">
                  <c:v>40220</c:v>
                </c:pt>
                <c:pt idx="1693">
                  <c:v>40219</c:v>
                </c:pt>
                <c:pt idx="1694">
                  <c:v>40218</c:v>
                </c:pt>
                <c:pt idx="1695">
                  <c:v>40217</c:v>
                </c:pt>
                <c:pt idx="1696">
                  <c:v>40216</c:v>
                </c:pt>
                <c:pt idx="1697">
                  <c:v>40215</c:v>
                </c:pt>
                <c:pt idx="1698">
                  <c:v>40214</c:v>
                </c:pt>
                <c:pt idx="1699">
                  <c:v>40213</c:v>
                </c:pt>
                <c:pt idx="1700">
                  <c:v>40212</c:v>
                </c:pt>
                <c:pt idx="1701">
                  <c:v>40211</c:v>
                </c:pt>
                <c:pt idx="1702">
                  <c:v>40210</c:v>
                </c:pt>
                <c:pt idx="1703">
                  <c:v>40209</c:v>
                </c:pt>
                <c:pt idx="1704">
                  <c:v>40208</c:v>
                </c:pt>
                <c:pt idx="1705">
                  <c:v>40207</c:v>
                </c:pt>
                <c:pt idx="1706">
                  <c:v>40206</c:v>
                </c:pt>
                <c:pt idx="1707">
                  <c:v>40205</c:v>
                </c:pt>
                <c:pt idx="1708">
                  <c:v>40204</c:v>
                </c:pt>
                <c:pt idx="1709">
                  <c:v>40203</c:v>
                </c:pt>
                <c:pt idx="1710">
                  <c:v>40202</c:v>
                </c:pt>
                <c:pt idx="1711">
                  <c:v>40201</c:v>
                </c:pt>
                <c:pt idx="1712">
                  <c:v>40200</c:v>
                </c:pt>
                <c:pt idx="1713">
                  <c:v>40199</c:v>
                </c:pt>
                <c:pt idx="1714">
                  <c:v>40198</c:v>
                </c:pt>
                <c:pt idx="1715">
                  <c:v>40197</c:v>
                </c:pt>
                <c:pt idx="1716">
                  <c:v>40196</c:v>
                </c:pt>
                <c:pt idx="1717">
                  <c:v>40195</c:v>
                </c:pt>
                <c:pt idx="1718">
                  <c:v>40194</c:v>
                </c:pt>
                <c:pt idx="1719">
                  <c:v>40193</c:v>
                </c:pt>
                <c:pt idx="1720">
                  <c:v>40192</c:v>
                </c:pt>
                <c:pt idx="1721">
                  <c:v>40191</c:v>
                </c:pt>
                <c:pt idx="1722">
                  <c:v>40190</c:v>
                </c:pt>
                <c:pt idx="1723">
                  <c:v>40189</c:v>
                </c:pt>
                <c:pt idx="1724">
                  <c:v>40188</c:v>
                </c:pt>
                <c:pt idx="1725">
                  <c:v>40187</c:v>
                </c:pt>
                <c:pt idx="1726">
                  <c:v>40186</c:v>
                </c:pt>
                <c:pt idx="1727">
                  <c:v>40185</c:v>
                </c:pt>
                <c:pt idx="1728">
                  <c:v>40184</c:v>
                </c:pt>
                <c:pt idx="1729">
                  <c:v>40183</c:v>
                </c:pt>
                <c:pt idx="1730">
                  <c:v>40182</c:v>
                </c:pt>
                <c:pt idx="1731">
                  <c:v>40181</c:v>
                </c:pt>
                <c:pt idx="1732">
                  <c:v>40180</c:v>
                </c:pt>
                <c:pt idx="1733">
                  <c:v>40179</c:v>
                </c:pt>
                <c:pt idx="1734">
                  <c:v>40178</c:v>
                </c:pt>
                <c:pt idx="1735">
                  <c:v>40177</c:v>
                </c:pt>
                <c:pt idx="1736">
                  <c:v>40176</c:v>
                </c:pt>
                <c:pt idx="1737">
                  <c:v>40175</c:v>
                </c:pt>
                <c:pt idx="1738">
                  <c:v>40174</c:v>
                </c:pt>
                <c:pt idx="1739">
                  <c:v>40173</c:v>
                </c:pt>
                <c:pt idx="1740">
                  <c:v>40172</c:v>
                </c:pt>
                <c:pt idx="1741">
                  <c:v>40171</c:v>
                </c:pt>
                <c:pt idx="1742">
                  <c:v>40170</c:v>
                </c:pt>
                <c:pt idx="1743">
                  <c:v>40169</c:v>
                </c:pt>
                <c:pt idx="1744">
                  <c:v>40168</c:v>
                </c:pt>
                <c:pt idx="1745">
                  <c:v>40167</c:v>
                </c:pt>
                <c:pt idx="1746">
                  <c:v>40166</c:v>
                </c:pt>
                <c:pt idx="1747">
                  <c:v>40165</c:v>
                </c:pt>
                <c:pt idx="1748">
                  <c:v>40164</c:v>
                </c:pt>
                <c:pt idx="1749">
                  <c:v>40163</c:v>
                </c:pt>
                <c:pt idx="1750">
                  <c:v>40162</c:v>
                </c:pt>
                <c:pt idx="1751">
                  <c:v>40161</c:v>
                </c:pt>
                <c:pt idx="1752">
                  <c:v>40160</c:v>
                </c:pt>
                <c:pt idx="1753">
                  <c:v>40159</c:v>
                </c:pt>
                <c:pt idx="1754">
                  <c:v>40158</c:v>
                </c:pt>
                <c:pt idx="1755">
                  <c:v>40157</c:v>
                </c:pt>
                <c:pt idx="1756">
                  <c:v>40156</c:v>
                </c:pt>
                <c:pt idx="1757">
                  <c:v>40155</c:v>
                </c:pt>
                <c:pt idx="1758">
                  <c:v>40154</c:v>
                </c:pt>
                <c:pt idx="1759">
                  <c:v>40153</c:v>
                </c:pt>
                <c:pt idx="1760">
                  <c:v>40152</c:v>
                </c:pt>
                <c:pt idx="1761">
                  <c:v>40151</c:v>
                </c:pt>
                <c:pt idx="1762">
                  <c:v>40150</c:v>
                </c:pt>
                <c:pt idx="1763">
                  <c:v>40149</c:v>
                </c:pt>
                <c:pt idx="1764">
                  <c:v>40148</c:v>
                </c:pt>
                <c:pt idx="1765">
                  <c:v>40147</c:v>
                </c:pt>
                <c:pt idx="1766">
                  <c:v>40146</c:v>
                </c:pt>
                <c:pt idx="1767">
                  <c:v>40145</c:v>
                </c:pt>
                <c:pt idx="1768">
                  <c:v>40144</c:v>
                </c:pt>
                <c:pt idx="1769">
                  <c:v>40143</c:v>
                </c:pt>
                <c:pt idx="1770">
                  <c:v>40142</c:v>
                </c:pt>
                <c:pt idx="1771">
                  <c:v>40141</c:v>
                </c:pt>
                <c:pt idx="1772">
                  <c:v>40140</c:v>
                </c:pt>
                <c:pt idx="1773">
                  <c:v>40139</c:v>
                </c:pt>
                <c:pt idx="1774">
                  <c:v>40138</c:v>
                </c:pt>
                <c:pt idx="1775">
                  <c:v>40137</c:v>
                </c:pt>
                <c:pt idx="1776">
                  <c:v>40136</c:v>
                </c:pt>
                <c:pt idx="1777">
                  <c:v>40135</c:v>
                </c:pt>
                <c:pt idx="1778">
                  <c:v>40134</c:v>
                </c:pt>
                <c:pt idx="1779">
                  <c:v>40133</c:v>
                </c:pt>
                <c:pt idx="1780">
                  <c:v>40132</c:v>
                </c:pt>
                <c:pt idx="1781">
                  <c:v>40131</c:v>
                </c:pt>
                <c:pt idx="1782">
                  <c:v>40130</c:v>
                </c:pt>
                <c:pt idx="1783">
                  <c:v>40129</c:v>
                </c:pt>
                <c:pt idx="1784">
                  <c:v>40128</c:v>
                </c:pt>
                <c:pt idx="1785">
                  <c:v>40127</c:v>
                </c:pt>
                <c:pt idx="1786">
                  <c:v>40126</c:v>
                </c:pt>
                <c:pt idx="1787">
                  <c:v>40125</c:v>
                </c:pt>
                <c:pt idx="1788">
                  <c:v>40124</c:v>
                </c:pt>
                <c:pt idx="1789">
                  <c:v>40123</c:v>
                </c:pt>
                <c:pt idx="1790">
                  <c:v>40122</c:v>
                </c:pt>
                <c:pt idx="1791">
                  <c:v>40121</c:v>
                </c:pt>
                <c:pt idx="1792">
                  <c:v>40120</c:v>
                </c:pt>
                <c:pt idx="1793">
                  <c:v>40119</c:v>
                </c:pt>
                <c:pt idx="1794">
                  <c:v>40118</c:v>
                </c:pt>
                <c:pt idx="1795">
                  <c:v>40117</c:v>
                </c:pt>
                <c:pt idx="1796">
                  <c:v>40116</c:v>
                </c:pt>
                <c:pt idx="1797">
                  <c:v>40115</c:v>
                </c:pt>
                <c:pt idx="1798">
                  <c:v>40114</c:v>
                </c:pt>
                <c:pt idx="1799">
                  <c:v>40113</c:v>
                </c:pt>
                <c:pt idx="1800">
                  <c:v>40112</c:v>
                </c:pt>
                <c:pt idx="1801">
                  <c:v>40111</c:v>
                </c:pt>
                <c:pt idx="1802">
                  <c:v>40110</c:v>
                </c:pt>
                <c:pt idx="1803">
                  <c:v>40109</c:v>
                </c:pt>
                <c:pt idx="1804">
                  <c:v>40108</c:v>
                </c:pt>
                <c:pt idx="1805">
                  <c:v>40107</c:v>
                </c:pt>
                <c:pt idx="1806">
                  <c:v>40106</c:v>
                </c:pt>
                <c:pt idx="1807">
                  <c:v>40105</c:v>
                </c:pt>
                <c:pt idx="1808">
                  <c:v>40104</c:v>
                </c:pt>
                <c:pt idx="1809">
                  <c:v>40103</c:v>
                </c:pt>
                <c:pt idx="1810">
                  <c:v>40102</c:v>
                </c:pt>
                <c:pt idx="1811">
                  <c:v>40101</c:v>
                </c:pt>
                <c:pt idx="1812">
                  <c:v>40100</c:v>
                </c:pt>
                <c:pt idx="1813">
                  <c:v>40099</c:v>
                </c:pt>
                <c:pt idx="1814">
                  <c:v>40098</c:v>
                </c:pt>
                <c:pt idx="1815">
                  <c:v>40097</c:v>
                </c:pt>
                <c:pt idx="1816">
                  <c:v>40096</c:v>
                </c:pt>
                <c:pt idx="1817">
                  <c:v>40095</c:v>
                </c:pt>
                <c:pt idx="1818">
                  <c:v>40094</c:v>
                </c:pt>
                <c:pt idx="1819">
                  <c:v>40093</c:v>
                </c:pt>
                <c:pt idx="1820">
                  <c:v>40092</c:v>
                </c:pt>
                <c:pt idx="1821">
                  <c:v>40091</c:v>
                </c:pt>
                <c:pt idx="1822">
                  <c:v>40090</c:v>
                </c:pt>
                <c:pt idx="1823">
                  <c:v>40089</c:v>
                </c:pt>
                <c:pt idx="1824">
                  <c:v>40088</c:v>
                </c:pt>
                <c:pt idx="1825">
                  <c:v>40087</c:v>
                </c:pt>
                <c:pt idx="1826">
                  <c:v>40086</c:v>
                </c:pt>
                <c:pt idx="1827">
                  <c:v>40085</c:v>
                </c:pt>
                <c:pt idx="1828">
                  <c:v>40084</c:v>
                </c:pt>
                <c:pt idx="1829">
                  <c:v>40083</c:v>
                </c:pt>
                <c:pt idx="1830">
                  <c:v>40082</c:v>
                </c:pt>
                <c:pt idx="1831">
                  <c:v>40081</c:v>
                </c:pt>
                <c:pt idx="1832">
                  <c:v>40080</c:v>
                </c:pt>
                <c:pt idx="1833">
                  <c:v>40079</c:v>
                </c:pt>
                <c:pt idx="1834">
                  <c:v>40078</c:v>
                </c:pt>
                <c:pt idx="1835">
                  <c:v>40077</c:v>
                </c:pt>
                <c:pt idx="1836">
                  <c:v>40076</c:v>
                </c:pt>
                <c:pt idx="1837">
                  <c:v>40075</c:v>
                </c:pt>
                <c:pt idx="1838">
                  <c:v>40074</c:v>
                </c:pt>
                <c:pt idx="1839">
                  <c:v>40073</c:v>
                </c:pt>
                <c:pt idx="1840">
                  <c:v>40072</c:v>
                </c:pt>
                <c:pt idx="1841">
                  <c:v>40071</c:v>
                </c:pt>
                <c:pt idx="1842">
                  <c:v>40070</c:v>
                </c:pt>
                <c:pt idx="1843">
                  <c:v>40069</c:v>
                </c:pt>
                <c:pt idx="1844">
                  <c:v>40068</c:v>
                </c:pt>
                <c:pt idx="1845">
                  <c:v>40067</c:v>
                </c:pt>
                <c:pt idx="1846">
                  <c:v>40066</c:v>
                </c:pt>
                <c:pt idx="1847">
                  <c:v>40065</c:v>
                </c:pt>
                <c:pt idx="1848">
                  <c:v>40064</c:v>
                </c:pt>
                <c:pt idx="1849">
                  <c:v>40063</c:v>
                </c:pt>
                <c:pt idx="1850">
                  <c:v>40062</c:v>
                </c:pt>
                <c:pt idx="1851">
                  <c:v>40061</c:v>
                </c:pt>
                <c:pt idx="1852">
                  <c:v>40060</c:v>
                </c:pt>
                <c:pt idx="1853">
                  <c:v>40059</c:v>
                </c:pt>
                <c:pt idx="1854">
                  <c:v>40058</c:v>
                </c:pt>
                <c:pt idx="1855">
                  <c:v>40057</c:v>
                </c:pt>
                <c:pt idx="1856">
                  <c:v>40056</c:v>
                </c:pt>
                <c:pt idx="1857">
                  <c:v>40055</c:v>
                </c:pt>
                <c:pt idx="1858">
                  <c:v>40054</c:v>
                </c:pt>
                <c:pt idx="1859">
                  <c:v>40053</c:v>
                </c:pt>
                <c:pt idx="1860">
                  <c:v>40052</c:v>
                </c:pt>
                <c:pt idx="1861">
                  <c:v>40051</c:v>
                </c:pt>
                <c:pt idx="1862">
                  <c:v>40050</c:v>
                </c:pt>
                <c:pt idx="1863">
                  <c:v>40049</c:v>
                </c:pt>
                <c:pt idx="1864">
                  <c:v>40048</c:v>
                </c:pt>
                <c:pt idx="1865">
                  <c:v>40047</c:v>
                </c:pt>
                <c:pt idx="1866">
                  <c:v>40046</c:v>
                </c:pt>
                <c:pt idx="1867">
                  <c:v>40045</c:v>
                </c:pt>
                <c:pt idx="1868">
                  <c:v>40044</c:v>
                </c:pt>
                <c:pt idx="1869">
                  <c:v>40043</c:v>
                </c:pt>
                <c:pt idx="1870">
                  <c:v>40042</c:v>
                </c:pt>
                <c:pt idx="1871">
                  <c:v>40041</c:v>
                </c:pt>
                <c:pt idx="1872">
                  <c:v>40040</c:v>
                </c:pt>
                <c:pt idx="1873">
                  <c:v>40039</c:v>
                </c:pt>
                <c:pt idx="1874">
                  <c:v>40038</c:v>
                </c:pt>
                <c:pt idx="1875">
                  <c:v>40037</c:v>
                </c:pt>
                <c:pt idx="1876">
                  <c:v>40036</c:v>
                </c:pt>
                <c:pt idx="1877">
                  <c:v>40035</c:v>
                </c:pt>
                <c:pt idx="1878">
                  <c:v>40034</c:v>
                </c:pt>
                <c:pt idx="1879">
                  <c:v>40033</c:v>
                </c:pt>
                <c:pt idx="1880">
                  <c:v>40032</c:v>
                </c:pt>
                <c:pt idx="1881">
                  <c:v>40031</c:v>
                </c:pt>
                <c:pt idx="1882">
                  <c:v>40030</c:v>
                </c:pt>
                <c:pt idx="1883">
                  <c:v>40029</c:v>
                </c:pt>
                <c:pt idx="1884">
                  <c:v>40028</c:v>
                </c:pt>
                <c:pt idx="1885">
                  <c:v>40027</c:v>
                </c:pt>
                <c:pt idx="1886">
                  <c:v>40026</c:v>
                </c:pt>
                <c:pt idx="1887">
                  <c:v>40025</c:v>
                </c:pt>
                <c:pt idx="1888">
                  <c:v>40024</c:v>
                </c:pt>
                <c:pt idx="1889">
                  <c:v>40023</c:v>
                </c:pt>
                <c:pt idx="1890">
                  <c:v>40022</c:v>
                </c:pt>
                <c:pt idx="1891">
                  <c:v>40021</c:v>
                </c:pt>
                <c:pt idx="1892">
                  <c:v>40020</c:v>
                </c:pt>
                <c:pt idx="1893">
                  <c:v>40019</c:v>
                </c:pt>
                <c:pt idx="1894">
                  <c:v>40018</c:v>
                </c:pt>
                <c:pt idx="1895">
                  <c:v>40017</c:v>
                </c:pt>
                <c:pt idx="1896">
                  <c:v>40016</c:v>
                </c:pt>
                <c:pt idx="1897">
                  <c:v>40015</c:v>
                </c:pt>
                <c:pt idx="1898">
                  <c:v>40014</c:v>
                </c:pt>
                <c:pt idx="1899">
                  <c:v>40013</c:v>
                </c:pt>
                <c:pt idx="1900">
                  <c:v>40012</c:v>
                </c:pt>
                <c:pt idx="1901">
                  <c:v>40011</c:v>
                </c:pt>
                <c:pt idx="1902">
                  <c:v>40010</c:v>
                </c:pt>
                <c:pt idx="1903">
                  <c:v>40009</c:v>
                </c:pt>
                <c:pt idx="1904">
                  <c:v>40008</c:v>
                </c:pt>
                <c:pt idx="1905">
                  <c:v>40007</c:v>
                </c:pt>
                <c:pt idx="1906">
                  <c:v>40006</c:v>
                </c:pt>
                <c:pt idx="1907">
                  <c:v>40005</c:v>
                </c:pt>
                <c:pt idx="1908">
                  <c:v>40004</c:v>
                </c:pt>
                <c:pt idx="1909">
                  <c:v>40003</c:v>
                </c:pt>
                <c:pt idx="1910">
                  <c:v>40002</c:v>
                </c:pt>
                <c:pt idx="1911">
                  <c:v>40001</c:v>
                </c:pt>
                <c:pt idx="1912">
                  <c:v>40000</c:v>
                </c:pt>
                <c:pt idx="1913">
                  <c:v>39999</c:v>
                </c:pt>
                <c:pt idx="1914">
                  <c:v>39998</c:v>
                </c:pt>
                <c:pt idx="1915">
                  <c:v>39997</c:v>
                </c:pt>
                <c:pt idx="1916">
                  <c:v>39996</c:v>
                </c:pt>
                <c:pt idx="1917">
                  <c:v>39995</c:v>
                </c:pt>
                <c:pt idx="1918">
                  <c:v>39994</c:v>
                </c:pt>
                <c:pt idx="1919">
                  <c:v>39993</c:v>
                </c:pt>
                <c:pt idx="1920">
                  <c:v>39992</c:v>
                </c:pt>
                <c:pt idx="1921">
                  <c:v>39991</c:v>
                </c:pt>
                <c:pt idx="1922">
                  <c:v>39990</c:v>
                </c:pt>
                <c:pt idx="1923">
                  <c:v>39989</c:v>
                </c:pt>
                <c:pt idx="1924">
                  <c:v>39988</c:v>
                </c:pt>
                <c:pt idx="1925">
                  <c:v>39987</c:v>
                </c:pt>
                <c:pt idx="1926">
                  <c:v>39986</c:v>
                </c:pt>
                <c:pt idx="1927">
                  <c:v>39985</c:v>
                </c:pt>
                <c:pt idx="1928">
                  <c:v>39984</c:v>
                </c:pt>
                <c:pt idx="1929">
                  <c:v>39983</c:v>
                </c:pt>
                <c:pt idx="1930">
                  <c:v>39982</c:v>
                </c:pt>
                <c:pt idx="1931">
                  <c:v>39981</c:v>
                </c:pt>
                <c:pt idx="1932">
                  <c:v>39980</c:v>
                </c:pt>
                <c:pt idx="1933">
                  <c:v>39979</c:v>
                </c:pt>
                <c:pt idx="1934">
                  <c:v>39978</c:v>
                </c:pt>
                <c:pt idx="1935">
                  <c:v>39977</c:v>
                </c:pt>
                <c:pt idx="1936">
                  <c:v>39976</c:v>
                </c:pt>
                <c:pt idx="1937">
                  <c:v>39975</c:v>
                </c:pt>
                <c:pt idx="1938">
                  <c:v>39974</c:v>
                </c:pt>
                <c:pt idx="1939">
                  <c:v>39973</c:v>
                </c:pt>
                <c:pt idx="1940">
                  <c:v>39972</c:v>
                </c:pt>
                <c:pt idx="1941">
                  <c:v>39971</c:v>
                </c:pt>
                <c:pt idx="1942">
                  <c:v>39970</c:v>
                </c:pt>
                <c:pt idx="1943">
                  <c:v>39969</c:v>
                </c:pt>
                <c:pt idx="1944">
                  <c:v>39968</c:v>
                </c:pt>
                <c:pt idx="1945">
                  <c:v>39967</c:v>
                </c:pt>
                <c:pt idx="1946">
                  <c:v>39966</c:v>
                </c:pt>
                <c:pt idx="1947">
                  <c:v>39965</c:v>
                </c:pt>
                <c:pt idx="1948">
                  <c:v>39964</c:v>
                </c:pt>
                <c:pt idx="1949">
                  <c:v>39963</c:v>
                </c:pt>
                <c:pt idx="1950">
                  <c:v>39962</c:v>
                </c:pt>
                <c:pt idx="1951">
                  <c:v>39961</c:v>
                </c:pt>
                <c:pt idx="1952">
                  <c:v>39960</c:v>
                </c:pt>
                <c:pt idx="1953">
                  <c:v>39959</c:v>
                </c:pt>
                <c:pt idx="1954">
                  <c:v>39958</c:v>
                </c:pt>
                <c:pt idx="1955">
                  <c:v>39957</c:v>
                </c:pt>
                <c:pt idx="1956">
                  <c:v>39956</c:v>
                </c:pt>
                <c:pt idx="1957">
                  <c:v>39955</c:v>
                </c:pt>
                <c:pt idx="1958">
                  <c:v>39954</c:v>
                </c:pt>
                <c:pt idx="1959">
                  <c:v>39953</c:v>
                </c:pt>
                <c:pt idx="1960">
                  <c:v>39952</c:v>
                </c:pt>
                <c:pt idx="1961">
                  <c:v>39951</c:v>
                </c:pt>
                <c:pt idx="1962">
                  <c:v>39950</c:v>
                </c:pt>
                <c:pt idx="1963">
                  <c:v>39949</c:v>
                </c:pt>
                <c:pt idx="1964">
                  <c:v>39948</c:v>
                </c:pt>
                <c:pt idx="1965">
                  <c:v>39947</c:v>
                </c:pt>
                <c:pt idx="1966">
                  <c:v>39946</c:v>
                </c:pt>
                <c:pt idx="1967">
                  <c:v>39945</c:v>
                </c:pt>
                <c:pt idx="1968">
                  <c:v>39944</c:v>
                </c:pt>
                <c:pt idx="1969">
                  <c:v>39943</c:v>
                </c:pt>
                <c:pt idx="1970">
                  <c:v>39942</c:v>
                </c:pt>
                <c:pt idx="1971">
                  <c:v>39941</c:v>
                </c:pt>
                <c:pt idx="1972">
                  <c:v>39940</c:v>
                </c:pt>
                <c:pt idx="1973">
                  <c:v>39939</c:v>
                </c:pt>
                <c:pt idx="1974">
                  <c:v>39938</c:v>
                </c:pt>
                <c:pt idx="1975">
                  <c:v>39937</c:v>
                </c:pt>
                <c:pt idx="1976">
                  <c:v>39936</c:v>
                </c:pt>
                <c:pt idx="1977">
                  <c:v>39935</c:v>
                </c:pt>
                <c:pt idx="1978">
                  <c:v>39934</c:v>
                </c:pt>
                <c:pt idx="1979">
                  <c:v>39933</c:v>
                </c:pt>
                <c:pt idx="1980">
                  <c:v>39932</c:v>
                </c:pt>
                <c:pt idx="1981">
                  <c:v>39931</c:v>
                </c:pt>
                <c:pt idx="1982">
                  <c:v>39930</c:v>
                </c:pt>
                <c:pt idx="1983">
                  <c:v>39929</c:v>
                </c:pt>
                <c:pt idx="1984">
                  <c:v>39928</c:v>
                </c:pt>
                <c:pt idx="1985">
                  <c:v>39927</c:v>
                </c:pt>
                <c:pt idx="1986">
                  <c:v>39926</c:v>
                </c:pt>
                <c:pt idx="1987">
                  <c:v>39925</c:v>
                </c:pt>
                <c:pt idx="1988">
                  <c:v>39924</c:v>
                </c:pt>
                <c:pt idx="1989">
                  <c:v>39923</c:v>
                </c:pt>
                <c:pt idx="1990">
                  <c:v>39922</c:v>
                </c:pt>
                <c:pt idx="1991">
                  <c:v>39921</c:v>
                </c:pt>
                <c:pt idx="1992">
                  <c:v>39920</c:v>
                </c:pt>
                <c:pt idx="1993">
                  <c:v>39919</c:v>
                </c:pt>
                <c:pt idx="1994">
                  <c:v>39918</c:v>
                </c:pt>
                <c:pt idx="1995">
                  <c:v>39917</c:v>
                </c:pt>
                <c:pt idx="1996">
                  <c:v>39916</c:v>
                </c:pt>
                <c:pt idx="1997">
                  <c:v>39915</c:v>
                </c:pt>
                <c:pt idx="1998">
                  <c:v>39914</c:v>
                </c:pt>
                <c:pt idx="1999">
                  <c:v>39913</c:v>
                </c:pt>
                <c:pt idx="2000">
                  <c:v>39912</c:v>
                </c:pt>
                <c:pt idx="2001">
                  <c:v>39911</c:v>
                </c:pt>
                <c:pt idx="2002">
                  <c:v>39910</c:v>
                </c:pt>
                <c:pt idx="2003">
                  <c:v>39909</c:v>
                </c:pt>
                <c:pt idx="2004">
                  <c:v>39908</c:v>
                </c:pt>
                <c:pt idx="2005">
                  <c:v>39907</c:v>
                </c:pt>
                <c:pt idx="2006">
                  <c:v>39906</c:v>
                </c:pt>
                <c:pt idx="2007">
                  <c:v>39905</c:v>
                </c:pt>
                <c:pt idx="2008">
                  <c:v>39904</c:v>
                </c:pt>
                <c:pt idx="2009">
                  <c:v>39903</c:v>
                </c:pt>
                <c:pt idx="2010">
                  <c:v>39902</c:v>
                </c:pt>
                <c:pt idx="2011">
                  <c:v>39901</c:v>
                </c:pt>
                <c:pt idx="2012">
                  <c:v>39900</c:v>
                </c:pt>
                <c:pt idx="2013">
                  <c:v>39899</c:v>
                </c:pt>
                <c:pt idx="2014">
                  <c:v>39898</c:v>
                </c:pt>
                <c:pt idx="2015">
                  <c:v>39897</c:v>
                </c:pt>
                <c:pt idx="2016">
                  <c:v>39896</c:v>
                </c:pt>
                <c:pt idx="2017">
                  <c:v>39895</c:v>
                </c:pt>
                <c:pt idx="2018">
                  <c:v>39894</c:v>
                </c:pt>
                <c:pt idx="2019">
                  <c:v>39893</c:v>
                </c:pt>
                <c:pt idx="2020">
                  <c:v>39892</c:v>
                </c:pt>
                <c:pt idx="2021">
                  <c:v>39891</c:v>
                </c:pt>
                <c:pt idx="2022">
                  <c:v>39890</c:v>
                </c:pt>
                <c:pt idx="2023">
                  <c:v>39889</c:v>
                </c:pt>
                <c:pt idx="2024">
                  <c:v>39888</c:v>
                </c:pt>
                <c:pt idx="2025">
                  <c:v>39887</c:v>
                </c:pt>
                <c:pt idx="2026">
                  <c:v>39886</c:v>
                </c:pt>
                <c:pt idx="2027">
                  <c:v>39885</c:v>
                </c:pt>
                <c:pt idx="2028">
                  <c:v>39884</c:v>
                </c:pt>
                <c:pt idx="2029">
                  <c:v>39883</c:v>
                </c:pt>
                <c:pt idx="2030">
                  <c:v>39882</c:v>
                </c:pt>
                <c:pt idx="2031">
                  <c:v>39881</c:v>
                </c:pt>
                <c:pt idx="2032">
                  <c:v>39880</c:v>
                </c:pt>
                <c:pt idx="2033">
                  <c:v>39879</c:v>
                </c:pt>
                <c:pt idx="2034">
                  <c:v>39878</c:v>
                </c:pt>
                <c:pt idx="2035">
                  <c:v>39877</c:v>
                </c:pt>
                <c:pt idx="2036">
                  <c:v>39876</c:v>
                </c:pt>
                <c:pt idx="2037">
                  <c:v>39875</c:v>
                </c:pt>
                <c:pt idx="2038">
                  <c:v>39874</c:v>
                </c:pt>
                <c:pt idx="2039">
                  <c:v>39873</c:v>
                </c:pt>
                <c:pt idx="2040">
                  <c:v>39872</c:v>
                </c:pt>
                <c:pt idx="2041">
                  <c:v>39871</c:v>
                </c:pt>
                <c:pt idx="2042">
                  <c:v>39870</c:v>
                </c:pt>
                <c:pt idx="2043">
                  <c:v>39869</c:v>
                </c:pt>
                <c:pt idx="2044">
                  <c:v>39868</c:v>
                </c:pt>
                <c:pt idx="2045">
                  <c:v>39867</c:v>
                </c:pt>
                <c:pt idx="2046">
                  <c:v>39866</c:v>
                </c:pt>
                <c:pt idx="2047">
                  <c:v>39865</c:v>
                </c:pt>
                <c:pt idx="2048">
                  <c:v>39864</c:v>
                </c:pt>
                <c:pt idx="2049">
                  <c:v>39863</c:v>
                </c:pt>
                <c:pt idx="2050">
                  <c:v>39862</c:v>
                </c:pt>
                <c:pt idx="2051">
                  <c:v>39861</c:v>
                </c:pt>
                <c:pt idx="2052">
                  <c:v>39860</c:v>
                </c:pt>
                <c:pt idx="2053">
                  <c:v>39859</c:v>
                </c:pt>
                <c:pt idx="2054">
                  <c:v>39858</c:v>
                </c:pt>
                <c:pt idx="2055">
                  <c:v>39857</c:v>
                </c:pt>
                <c:pt idx="2056">
                  <c:v>39856</c:v>
                </c:pt>
                <c:pt idx="2057">
                  <c:v>39855</c:v>
                </c:pt>
                <c:pt idx="2058">
                  <c:v>39854</c:v>
                </c:pt>
                <c:pt idx="2059">
                  <c:v>39853</c:v>
                </c:pt>
                <c:pt idx="2060">
                  <c:v>39852</c:v>
                </c:pt>
                <c:pt idx="2061">
                  <c:v>39851</c:v>
                </c:pt>
                <c:pt idx="2062">
                  <c:v>39850</c:v>
                </c:pt>
                <c:pt idx="2063">
                  <c:v>39849</c:v>
                </c:pt>
                <c:pt idx="2064">
                  <c:v>39848</c:v>
                </c:pt>
                <c:pt idx="2065">
                  <c:v>39847</c:v>
                </c:pt>
                <c:pt idx="2066">
                  <c:v>39846</c:v>
                </c:pt>
                <c:pt idx="2067">
                  <c:v>39845</c:v>
                </c:pt>
                <c:pt idx="2068">
                  <c:v>39844</c:v>
                </c:pt>
                <c:pt idx="2069">
                  <c:v>39843</c:v>
                </c:pt>
                <c:pt idx="2070">
                  <c:v>39842</c:v>
                </c:pt>
                <c:pt idx="2071">
                  <c:v>39841</c:v>
                </c:pt>
                <c:pt idx="2072">
                  <c:v>39840</c:v>
                </c:pt>
                <c:pt idx="2073">
                  <c:v>39839</c:v>
                </c:pt>
                <c:pt idx="2074">
                  <c:v>39838</c:v>
                </c:pt>
                <c:pt idx="2075">
                  <c:v>39837</c:v>
                </c:pt>
                <c:pt idx="2076">
                  <c:v>39836</c:v>
                </c:pt>
                <c:pt idx="2077">
                  <c:v>39835</c:v>
                </c:pt>
                <c:pt idx="2078">
                  <c:v>39834</c:v>
                </c:pt>
                <c:pt idx="2079">
                  <c:v>39833</c:v>
                </c:pt>
                <c:pt idx="2080">
                  <c:v>39832</c:v>
                </c:pt>
                <c:pt idx="2081">
                  <c:v>39831</c:v>
                </c:pt>
                <c:pt idx="2082">
                  <c:v>39830</c:v>
                </c:pt>
                <c:pt idx="2083">
                  <c:v>39829</c:v>
                </c:pt>
                <c:pt idx="2084">
                  <c:v>39828</c:v>
                </c:pt>
                <c:pt idx="2085">
                  <c:v>39827</c:v>
                </c:pt>
                <c:pt idx="2086">
                  <c:v>39826</c:v>
                </c:pt>
                <c:pt idx="2087">
                  <c:v>39825</c:v>
                </c:pt>
                <c:pt idx="2088">
                  <c:v>39824</c:v>
                </c:pt>
                <c:pt idx="2089">
                  <c:v>39823</c:v>
                </c:pt>
                <c:pt idx="2090">
                  <c:v>39822</c:v>
                </c:pt>
                <c:pt idx="2091">
                  <c:v>39821</c:v>
                </c:pt>
                <c:pt idx="2092">
                  <c:v>39820</c:v>
                </c:pt>
                <c:pt idx="2093">
                  <c:v>39819</c:v>
                </c:pt>
                <c:pt idx="2094">
                  <c:v>39818</c:v>
                </c:pt>
                <c:pt idx="2095">
                  <c:v>39817</c:v>
                </c:pt>
                <c:pt idx="2096">
                  <c:v>39816</c:v>
                </c:pt>
                <c:pt idx="2097">
                  <c:v>39815</c:v>
                </c:pt>
                <c:pt idx="2098">
                  <c:v>39814</c:v>
                </c:pt>
                <c:pt idx="2099">
                  <c:v>39813</c:v>
                </c:pt>
                <c:pt idx="2100">
                  <c:v>39812</c:v>
                </c:pt>
                <c:pt idx="2101">
                  <c:v>39811</c:v>
                </c:pt>
                <c:pt idx="2102">
                  <c:v>39810</c:v>
                </c:pt>
                <c:pt idx="2103">
                  <c:v>39809</c:v>
                </c:pt>
                <c:pt idx="2104">
                  <c:v>39808</c:v>
                </c:pt>
                <c:pt idx="2105">
                  <c:v>39807</c:v>
                </c:pt>
                <c:pt idx="2106">
                  <c:v>39806</c:v>
                </c:pt>
                <c:pt idx="2107">
                  <c:v>39805</c:v>
                </c:pt>
                <c:pt idx="2108">
                  <c:v>39804</c:v>
                </c:pt>
                <c:pt idx="2109">
                  <c:v>39803</c:v>
                </c:pt>
                <c:pt idx="2110">
                  <c:v>39802</c:v>
                </c:pt>
                <c:pt idx="2111">
                  <c:v>39801</c:v>
                </c:pt>
                <c:pt idx="2112">
                  <c:v>39800</c:v>
                </c:pt>
                <c:pt idx="2113">
                  <c:v>39799</c:v>
                </c:pt>
                <c:pt idx="2114">
                  <c:v>39798</c:v>
                </c:pt>
                <c:pt idx="2115">
                  <c:v>39797</c:v>
                </c:pt>
                <c:pt idx="2116">
                  <c:v>39796</c:v>
                </c:pt>
                <c:pt idx="2117">
                  <c:v>39795</c:v>
                </c:pt>
                <c:pt idx="2118">
                  <c:v>39794</c:v>
                </c:pt>
                <c:pt idx="2119">
                  <c:v>39793</c:v>
                </c:pt>
                <c:pt idx="2120">
                  <c:v>39792</c:v>
                </c:pt>
                <c:pt idx="2121">
                  <c:v>39791</c:v>
                </c:pt>
                <c:pt idx="2122">
                  <c:v>39790</c:v>
                </c:pt>
                <c:pt idx="2123">
                  <c:v>39789</c:v>
                </c:pt>
                <c:pt idx="2124">
                  <c:v>39788</c:v>
                </c:pt>
                <c:pt idx="2125">
                  <c:v>39787</c:v>
                </c:pt>
                <c:pt idx="2126">
                  <c:v>39786</c:v>
                </c:pt>
                <c:pt idx="2127">
                  <c:v>39785</c:v>
                </c:pt>
                <c:pt idx="2128">
                  <c:v>39784</c:v>
                </c:pt>
                <c:pt idx="2129">
                  <c:v>39783</c:v>
                </c:pt>
                <c:pt idx="2130">
                  <c:v>39782</c:v>
                </c:pt>
                <c:pt idx="2131">
                  <c:v>39781</c:v>
                </c:pt>
                <c:pt idx="2132">
                  <c:v>39780</c:v>
                </c:pt>
                <c:pt idx="2133">
                  <c:v>39779</c:v>
                </c:pt>
                <c:pt idx="2134">
                  <c:v>39778</c:v>
                </c:pt>
                <c:pt idx="2135">
                  <c:v>39777</c:v>
                </c:pt>
                <c:pt idx="2136">
                  <c:v>39776</c:v>
                </c:pt>
                <c:pt idx="2137">
                  <c:v>39775</c:v>
                </c:pt>
                <c:pt idx="2138">
                  <c:v>39774</c:v>
                </c:pt>
                <c:pt idx="2139">
                  <c:v>39773</c:v>
                </c:pt>
                <c:pt idx="2140">
                  <c:v>39772</c:v>
                </c:pt>
                <c:pt idx="2141">
                  <c:v>39771</c:v>
                </c:pt>
                <c:pt idx="2142">
                  <c:v>39770</c:v>
                </c:pt>
                <c:pt idx="2143">
                  <c:v>39769</c:v>
                </c:pt>
                <c:pt idx="2144">
                  <c:v>39768</c:v>
                </c:pt>
                <c:pt idx="2145">
                  <c:v>39767</c:v>
                </c:pt>
                <c:pt idx="2146">
                  <c:v>39766</c:v>
                </c:pt>
                <c:pt idx="2147">
                  <c:v>39765</c:v>
                </c:pt>
                <c:pt idx="2148">
                  <c:v>39764</c:v>
                </c:pt>
                <c:pt idx="2149">
                  <c:v>39763</c:v>
                </c:pt>
                <c:pt idx="2150">
                  <c:v>39762</c:v>
                </c:pt>
                <c:pt idx="2151">
                  <c:v>39761</c:v>
                </c:pt>
                <c:pt idx="2152">
                  <c:v>39760</c:v>
                </c:pt>
                <c:pt idx="2153">
                  <c:v>39759</c:v>
                </c:pt>
                <c:pt idx="2154">
                  <c:v>39758</c:v>
                </c:pt>
                <c:pt idx="2155">
                  <c:v>39757</c:v>
                </c:pt>
                <c:pt idx="2156">
                  <c:v>39756</c:v>
                </c:pt>
                <c:pt idx="2157">
                  <c:v>39755</c:v>
                </c:pt>
                <c:pt idx="2158">
                  <c:v>39754</c:v>
                </c:pt>
                <c:pt idx="2159">
                  <c:v>39753</c:v>
                </c:pt>
                <c:pt idx="2160">
                  <c:v>39752</c:v>
                </c:pt>
                <c:pt idx="2161">
                  <c:v>39751</c:v>
                </c:pt>
                <c:pt idx="2162">
                  <c:v>39750</c:v>
                </c:pt>
                <c:pt idx="2163">
                  <c:v>39749</c:v>
                </c:pt>
                <c:pt idx="2164">
                  <c:v>39748</c:v>
                </c:pt>
                <c:pt idx="2165">
                  <c:v>39747</c:v>
                </c:pt>
                <c:pt idx="2166">
                  <c:v>39746</c:v>
                </c:pt>
                <c:pt idx="2167">
                  <c:v>39745</c:v>
                </c:pt>
                <c:pt idx="2168">
                  <c:v>39744</c:v>
                </c:pt>
                <c:pt idx="2169">
                  <c:v>39743</c:v>
                </c:pt>
                <c:pt idx="2170">
                  <c:v>39742</c:v>
                </c:pt>
                <c:pt idx="2171">
                  <c:v>39741</c:v>
                </c:pt>
                <c:pt idx="2172">
                  <c:v>39740</c:v>
                </c:pt>
                <c:pt idx="2173">
                  <c:v>39739</c:v>
                </c:pt>
                <c:pt idx="2174">
                  <c:v>39738</c:v>
                </c:pt>
                <c:pt idx="2175">
                  <c:v>39737</c:v>
                </c:pt>
                <c:pt idx="2176">
                  <c:v>39736</c:v>
                </c:pt>
                <c:pt idx="2177">
                  <c:v>39735</c:v>
                </c:pt>
                <c:pt idx="2178">
                  <c:v>39734</c:v>
                </c:pt>
                <c:pt idx="2179">
                  <c:v>39733</c:v>
                </c:pt>
                <c:pt idx="2180">
                  <c:v>39732</c:v>
                </c:pt>
                <c:pt idx="2181">
                  <c:v>39731</c:v>
                </c:pt>
                <c:pt idx="2182">
                  <c:v>39730</c:v>
                </c:pt>
                <c:pt idx="2183">
                  <c:v>39729</c:v>
                </c:pt>
                <c:pt idx="2184">
                  <c:v>39728</c:v>
                </c:pt>
                <c:pt idx="2185">
                  <c:v>39727</c:v>
                </c:pt>
                <c:pt idx="2186">
                  <c:v>39726</c:v>
                </c:pt>
                <c:pt idx="2187">
                  <c:v>39725</c:v>
                </c:pt>
                <c:pt idx="2188">
                  <c:v>39724</c:v>
                </c:pt>
                <c:pt idx="2189">
                  <c:v>39723</c:v>
                </c:pt>
                <c:pt idx="2190">
                  <c:v>39722</c:v>
                </c:pt>
                <c:pt idx="2191">
                  <c:v>39721</c:v>
                </c:pt>
                <c:pt idx="2192">
                  <c:v>39720</c:v>
                </c:pt>
                <c:pt idx="2193">
                  <c:v>39719</c:v>
                </c:pt>
                <c:pt idx="2194">
                  <c:v>39718</c:v>
                </c:pt>
                <c:pt idx="2195">
                  <c:v>39717</c:v>
                </c:pt>
                <c:pt idx="2196">
                  <c:v>39716</c:v>
                </c:pt>
                <c:pt idx="2197">
                  <c:v>39715</c:v>
                </c:pt>
                <c:pt idx="2198">
                  <c:v>39714</c:v>
                </c:pt>
                <c:pt idx="2199">
                  <c:v>39713</c:v>
                </c:pt>
                <c:pt idx="2200">
                  <c:v>39712</c:v>
                </c:pt>
                <c:pt idx="2201">
                  <c:v>39711</c:v>
                </c:pt>
                <c:pt idx="2202">
                  <c:v>39710</c:v>
                </c:pt>
                <c:pt idx="2203">
                  <c:v>39709</c:v>
                </c:pt>
                <c:pt idx="2204">
                  <c:v>39708</c:v>
                </c:pt>
                <c:pt idx="2205">
                  <c:v>39707</c:v>
                </c:pt>
                <c:pt idx="2206">
                  <c:v>39706</c:v>
                </c:pt>
                <c:pt idx="2207">
                  <c:v>39705</c:v>
                </c:pt>
                <c:pt idx="2208">
                  <c:v>39704</c:v>
                </c:pt>
                <c:pt idx="2209">
                  <c:v>39703</c:v>
                </c:pt>
                <c:pt idx="2210">
                  <c:v>39702</c:v>
                </c:pt>
                <c:pt idx="2211">
                  <c:v>39701</c:v>
                </c:pt>
                <c:pt idx="2212">
                  <c:v>39700</c:v>
                </c:pt>
                <c:pt idx="2213">
                  <c:v>39699</c:v>
                </c:pt>
                <c:pt idx="2214">
                  <c:v>39698</c:v>
                </c:pt>
                <c:pt idx="2215">
                  <c:v>39697</c:v>
                </c:pt>
                <c:pt idx="2216">
                  <c:v>39696</c:v>
                </c:pt>
                <c:pt idx="2217">
                  <c:v>39695</c:v>
                </c:pt>
                <c:pt idx="2218">
                  <c:v>39694</c:v>
                </c:pt>
                <c:pt idx="2219">
                  <c:v>39693</c:v>
                </c:pt>
                <c:pt idx="2220">
                  <c:v>39692</c:v>
                </c:pt>
                <c:pt idx="2221">
                  <c:v>39691</c:v>
                </c:pt>
                <c:pt idx="2222">
                  <c:v>39690</c:v>
                </c:pt>
                <c:pt idx="2223">
                  <c:v>39689</c:v>
                </c:pt>
                <c:pt idx="2224">
                  <c:v>39688</c:v>
                </c:pt>
                <c:pt idx="2225">
                  <c:v>39687</c:v>
                </c:pt>
                <c:pt idx="2226">
                  <c:v>39686</c:v>
                </c:pt>
                <c:pt idx="2227">
                  <c:v>39685</c:v>
                </c:pt>
                <c:pt idx="2228">
                  <c:v>39684</c:v>
                </c:pt>
                <c:pt idx="2229">
                  <c:v>39683</c:v>
                </c:pt>
                <c:pt idx="2230">
                  <c:v>39682</c:v>
                </c:pt>
                <c:pt idx="2231">
                  <c:v>39681</c:v>
                </c:pt>
                <c:pt idx="2232">
                  <c:v>39680</c:v>
                </c:pt>
                <c:pt idx="2233">
                  <c:v>39679</c:v>
                </c:pt>
                <c:pt idx="2234">
                  <c:v>39678</c:v>
                </c:pt>
                <c:pt idx="2235">
                  <c:v>39677</c:v>
                </c:pt>
                <c:pt idx="2236">
                  <c:v>39676</c:v>
                </c:pt>
                <c:pt idx="2237">
                  <c:v>39675</c:v>
                </c:pt>
                <c:pt idx="2238">
                  <c:v>39674</c:v>
                </c:pt>
                <c:pt idx="2239">
                  <c:v>39673</c:v>
                </c:pt>
                <c:pt idx="2240">
                  <c:v>39672</c:v>
                </c:pt>
                <c:pt idx="2241">
                  <c:v>39671</c:v>
                </c:pt>
                <c:pt idx="2242">
                  <c:v>39670</c:v>
                </c:pt>
                <c:pt idx="2243">
                  <c:v>39669</c:v>
                </c:pt>
                <c:pt idx="2244">
                  <c:v>39668</c:v>
                </c:pt>
                <c:pt idx="2245">
                  <c:v>39667</c:v>
                </c:pt>
                <c:pt idx="2246">
                  <c:v>39666</c:v>
                </c:pt>
                <c:pt idx="2247">
                  <c:v>39665</c:v>
                </c:pt>
                <c:pt idx="2248">
                  <c:v>39664</c:v>
                </c:pt>
                <c:pt idx="2249">
                  <c:v>39663</c:v>
                </c:pt>
                <c:pt idx="2250">
                  <c:v>39662</c:v>
                </c:pt>
                <c:pt idx="2251">
                  <c:v>39661</c:v>
                </c:pt>
                <c:pt idx="2252">
                  <c:v>39660</c:v>
                </c:pt>
                <c:pt idx="2253">
                  <c:v>39659</c:v>
                </c:pt>
                <c:pt idx="2254">
                  <c:v>39658</c:v>
                </c:pt>
                <c:pt idx="2255">
                  <c:v>39657</c:v>
                </c:pt>
                <c:pt idx="2256">
                  <c:v>39656</c:v>
                </c:pt>
                <c:pt idx="2257">
                  <c:v>39655</c:v>
                </c:pt>
                <c:pt idx="2258">
                  <c:v>39654</c:v>
                </c:pt>
                <c:pt idx="2259">
                  <c:v>39653</c:v>
                </c:pt>
                <c:pt idx="2260">
                  <c:v>39652</c:v>
                </c:pt>
                <c:pt idx="2261">
                  <c:v>39651</c:v>
                </c:pt>
                <c:pt idx="2262">
                  <c:v>39650</c:v>
                </c:pt>
                <c:pt idx="2263">
                  <c:v>39649</c:v>
                </c:pt>
                <c:pt idx="2264">
                  <c:v>39648</c:v>
                </c:pt>
                <c:pt idx="2265">
                  <c:v>39647</c:v>
                </c:pt>
                <c:pt idx="2266">
                  <c:v>39646</c:v>
                </c:pt>
                <c:pt idx="2267">
                  <c:v>39645</c:v>
                </c:pt>
                <c:pt idx="2268">
                  <c:v>39644</c:v>
                </c:pt>
                <c:pt idx="2269">
                  <c:v>39643</c:v>
                </c:pt>
                <c:pt idx="2270">
                  <c:v>39642</c:v>
                </c:pt>
                <c:pt idx="2271">
                  <c:v>39641</c:v>
                </c:pt>
                <c:pt idx="2272">
                  <c:v>39640</c:v>
                </c:pt>
                <c:pt idx="2273">
                  <c:v>39639</c:v>
                </c:pt>
                <c:pt idx="2274">
                  <c:v>39638</c:v>
                </c:pt>
                <c:pt idx="2275">
                  <c:v>39637</c:v>
                </c:pt>
                <c:pt idx="2276">
                  <c:v>39636</c:v>
                </c:pt>
                <c:pt idx="2277">
                  <c:v>39635</c:v>
                </c:pt>
                <c:pt idx="2278">
                  <c:v>39634</c:v>
                </c:pt>
                <c:pt idx="2279">
                  <c:v>39633</c:v>
                </c:pt>
                <c:pt idx="2280">
                  <c:v>39632</c:v>
                </c:pt>
                <c:pt idx="2281">
                  <c:v>39631</c:v>
                </c:pt>
                <c:pt idx="2282">
                  <c:v>39630</c:v>
                </c:pt>
                <c:pt idx="2283">
                  <c:v>39629</c:v>
                </c:pt>
                <c:pt idx="2284">
                  <c:v>39628</c:v>
                </c:pt>
                <c:pt idx="2285">
                  <c:v>39627</c:v>
                </c:pt>
                <c:pt idx="2286">
                  <c:v>39626</c:v>
                </c:pt>
                <c:pt idx="2287">
                  <c:v>39625</c:v>
                </c:pt>
                <c:pt idx="2288">
                  <c:v>39624</c:v>
                </c:pt>
                <c:pt idx="2289">
                  <c:v>39623</c:v>
                </c:pt>
                <c:pt idx="2290">
                  <c:v>39622</c:v>
                </c:pt>
                <c:pt idx="2291">
                  <c:v>39621</c:v>
                </c:pt>
                <c:pt idx="2292">
                  <c:v>39620</c:v>
                </c:pt>
                <c:pt idx="2293">
                  <c:v>39619</c:v>
                </c:pt>
                <c:pt idx="2294">
                  <c:v>39618</c:v>
                </c:pt>
                <c:pt idx="2295">
                  <c:v>39617</c:v>
                </c:pt>
                <c:pt idx="2296">
                  <c:v>39616</c:v>
                </c:pt>
                <c:pt idx="2297">
                  <c:v>39615</c:v>
                </c:pt>
                <c:pt idx="2298">
                  <c:v>39614</c:v>
                </c:pt>
                <c:pt idx="2299">
                  <c:v>39613</c:v>
                </c:pt>
                <c:pt idx="2300">
                  <c:v>39612</c:v>
                </c:pt>
                <c:pt idx="2301">
                  <c:v>39611</c:v>
                </c:pt>
                <c:pt idx="2302">
                  <c:v>39610</c:v>
                </c:pt>
                <c:pt idx="2303">
                  <c:v>39609</c:v>
                </c:pt>
                <c:pt idx="2304">
                  <c:v>39608</c:v>
                </c:pt>
                <c:pt idx="2305">
                  <c:v>39607</c:v>
                </c:pt>
                <c:pt idx="2306">
                  <c:v>39606</c:v>
                </c:pt>
                <c:pt idx="2307">
                  <c:v>39605</c:v>
                </c:pt>
                <c:pt idx="2308">
                  <c:v>39604</c:v>
                </c:pt>
                <c:pt idx="2309">
                  <c:v>39603</c:v>
                </c:pt>
                <c:pt idx="2310">
                  <c:v>39602</c:v>
                </c:pt>
                <c:pt idx="2311">
                  <c:v>39601</c:v>
                </c:pt>
                <c:pt idx="2312">
                  <c:v>39600</c:v>
                </c:pt>
                <c:pt idx="2313">
                  <c:v>39599</c:v>
                </c:pt>
                <c:pt idx="2314">
                  <c:v>39598</c:v>
                </c:pt>
                <c:pt idx="2315">
                  <c:v>39597</c:v>
                </c:pt>
                <c:pt idx="2316">
                  <c:v>39596</c:v>
                </c:pt>
                <c:pt idx="2317">
                  <c:v>39595</c:v>
                </c:pt>
                <c:pt idx="2318">
                  <c:v>39594</c:v>
                </c:pt>
                <c:pt idx="2319">
                  <c:v>39593</c:v>
                </c:pt>
                <c:pt idx="2320">
                  <c:v>39592</c:v>
                </c:pt>
                <c:pt idx="2321">
                  <c:v>39591</c:v>
                </c:pt>
                <c:pt idx="2322">
                  <c:v>39590</c:v>
                </c:pt>
                <c:pt idx="2323">
                  <c:v>39589</c:v>
                </c:pt>
                <c:pt idx="2324">
                  <c:v>39588</c:v>
                </c:pt>
                <c:pt idx="2325">
                  <c:v>39587</c:v>
                </c:pt>
                <c:pt idx="2326">
                  <c:v>39586</c:v>
                </c:pt>
                <c:pt idx="2327">
                  <c:v>39585</c:v>
                </c:pt>
                <c:pt idx="2328">
                  <c:v>39584</c:v>
                </c:pt>
                <c:pt idx="2329">
                  <c:v>39583</c:v>
                </c:pt>
                <c:pt idx="2330">
                  <c:v>39582</c:v>
                </c:pt>
                <c:pt idx="2331">
                  <c:v>39581</c:v>
                </c:pt>
                <c:pt idx="2332">
                  <c:v>39580</c:v>
                </c:pt>
                <c:pt idx="2333">
                  <c:v>39579</c:v>
                </c:pt>
                <c:pt idx="2334">
                  <c:v>39578</c:v>
                </c:pt>
                <c:pt idx="2335">
                  <c:v>39577</c:v>
                </c:pt>
                <c:pt idx="2336">
                  <c:v>39576</c:v>
                </c:pt>
                <c:pt idx="2337">
                  <c:v>39575</c:v>
                </c:pt>
                <c:pt idx="2338">
                  <c:v>39574</c:v>
                </c:pt>
                <c:pt idx="2339">
                  <c:v>39573</c:v>
                </c:pt>
                <c:pt idx="2340">
                  <c:v>39572</c:v>
                </c:pt>
                <c:pt idx="2341">
                  <c:v>39571</c:v>
                </c:pt>
                <c:pt idx="2342">
                  <c:v>39570</c:v>
                </c:pt>
                <c:pt idx="2343">
                  <c:v>39569</c:v>
                </c:pt>
                <c:pt idx="2344">
                  <c:v>39568</c:v>
                </c:pt>
                <c:pt idx="2345">
                  <c:v>39567</c:v>
                </c:pt>
                <c:pt idx="2346">
                  <c:v>39566</c:v>
                </c:pt>
                <c:pt idx="2347">
                  <c:v>39565</c:v>
                </c:pt>
                <c:pt idx="2348">
                  <c:v>39564</c:v>
                </c:pt>
                <c:pt idx="2349">
                  <c:v>39563</c:v>
                </c:pt>
                <c:pt idx="2350">
                  <c:v>39562</c:v>
                </c:pt>
                <c:pt idx="2351">
                  <c:v>39561</c:v>
                </c:pt>
                <c:pt idx="2352">
                  <c:v>39560</c:v>
                </c:pt>
                <c:pt idx="2353">
                  <c:v>39559</c:v>
                </c:pt>
                <c:pt idx="2354">
                  <c:v>39558</c:v>
                </c:pt>
                <c:pt idx="2355">
                  <c:v>39557</c:v>
                </c:pt>
                <c:pt idx="2356">
                  <c:v>39556</c:v>
                </c:pt>
                <c:pt idx="2357">
                  <c:v>39555</c:v>
                </c:pt>
                <c:pt idx="2358">
                  <c:v>39554</c:v>
                </c:pt>
                <c:pt idx="2359">
                  <c:v>39553</c:v>
                </c:pt>
                <c:pt idx="2360">
                  <c:v>39552</c:v>
                </c:pt>
                <c:pt idx="2361">
                  <c:v>39551</c:v>
                </c:pt>
                <c:pt idx="2362">
                  <c:v>39550</c:v>
                </c:pt>
                <c:pt idx="2363">
                  <c:v>39549</c:v>
                </c:pt>
                <c:pt idx="2364">
                  <c:v>39548</c:v>
                </c:pt>
                <c:pt idx="2365">
                  <c:v>39547</c:v>
                </c:pt>
                <c:pt idx="2366">
                  <c:v>39546</c:v>
                </c:pt>
                <c:pt idx="2367">
                  <c:v>39545</c:v>
                </c:pt>
                <c:pt idx="2368">
                  <c:v>39544</c:v>
                </c:pt>
                <c:pt idx="2369">
                  <c:v>39543</c:v>
                </c:pt>
                <c:pt idx="2370">
                  <c:v>39542</c:v>
                </c:pt>
                <c:pt idx="2371">
                  <c:v>39541</c:v>
                </c:pt>
                <c:pt idx="2372">
                  <c:v>39540</c:v>
                </c:pt>
                <c:pt idx="2373">
                  <c:v>39539</c:v>
                </c:pt>
                <c:pt idx="2374">
                  <c:v>39538</c:v>
                </c:pt>
                <c:pt idx="2375">
                  <c:v>39537</c:v>
                </c:pt>
                <c:pt idx="2376">
                  <c:v>39536</c:v>
                </c:pt>
                <c:pt idx="2377">
                  <c:v>39535</c:v>
                </c:pt>
                <c:pt idx="2378">
                  <c:v>39534</c:v>
                </c:pt>
                <c:pt idx="2379">
                  <c:v>39533</c:v>
                </c:pt>
                <c:pt idx="2380">
                  <c:v>39532</c:v>
                </c:pt>
                <c:pt idx="2381">
                  <c:v>39531</c:v>
                </c:pt>
                <c:pt idx="2382">
                  <c:v>39530</c:v>
                </c:pt>
                <c:pt idx="2383">
                  <c:v>39529</c:v>
                </c:pt>
                <c:pt idx="2384">
                  <c:v>39528</c:v>
                </c:pt>
                <c:pt idx="2385">
                  <c:v>39527</c:v>
                </c:pt>
                <c:pt idx="2386">
                  <c:v>39526</c:v>
                </c:pt>
                <c:pt idx="2387">
                  <c:v>39525</c:v>
                </c:pt>
                <c:pt idx="2388">
                  <c:v>39524</c:v>
                </c:pt>
                <c:pt idx="2389">
                  <c:v>39523</c:v>
                </c:pt>
                <c:pt idx="2390">
                  <c:v>39522</c:v>
                </c:pt>
                <c:pt idx="2391">
                  <c:v>39521</c:v>
                </c:pt>
                <c:pt idx="2392">
                  <c:v>39520</c:v>
                </c:pt>
                <c:pt idx="2393">
                  <c:v>39519</c:v>
                </c:pt>
                <c:pt idx="2394">
                  <c:v>39518</c:v>
                </c:pt>
                <c:pt idx="2395">
                  <c:v>39517</c:v>
                </c:pt>
                <c:pt idx="2396">
                  <c:v>39516</c:v>
                </c:pt>
                <c:pt idx="2397">
                  <c:v>39515</c:v>
                </c:pt>
                <c:pt idx="2398">
                  <c:v>39514</c:v>
                </c:pt>
                <c:pt idx="2399">
                  <c:v>39513</c:v>
                </c:pt>
                <c:pt idx="2400">
                  <c:v>39512</c:v>
                </c:pt>
                <c:pt idx="2401">
                  <c:v>39511</c:v>
                </c:pt>
                <c:pt idx="2402">
                  <c:v>39510</c:v>
                </c:pt>
                <c:pt idx="2403">
                  <c:v>39509</c:v>
                </c:pt>
                <c:pt idx="2404">
                  <c:v>39508</c:v>
                </c:pt>
                <c:pt idx="2405">
                  <c:v>39507</c:v>
                </c:pt>
                <c:pt idx="2406">
                  <c:v>39506</c:v>
                </c:pt>
                <c:pt idx="2407">
                  <c:v>39505</c:v>
                </c:pt>
                <c:pt idx="2408">
                  <c:v>39504</c:v>
                </c:pt>
                <c:pt idx="2409">
                  <c:v>39503</c:v>
                </c:pt>
                <c:pt idx="2410">
                  <c:v>39502</c:v>
                </c:pt>
                <c:pt idx="2411">
                  <c:v>39501</c:v>
                </c:pt>
                <c:pt idx="2412">
                  <c:v>39500</c:v>
                </c:pt>
                <c:pt idx="2413">
                  <c:v>39499</c:v>
                </c:pt>
                <c:pt idx="2414">
                  <c:v>39498</c:v>
                </c:pt>
                <c:pt idx="2415">
                  <c:v>39497</c:v>
                </c:pt>
                <c:pt idx="2416">
                  <c:v>39496</c:v>
                </c:pt>
                <c:pt idx="2417">
                  <c:v>39495</c:v>
                </c:pt>
                <c:pt idx="2418">
                  <c:v>39494</c:v>
                </c:pt>
                <c:pt idx="2419">
                  <c:v>39493</c:v>
                </c:pt>
                <c:pt idx="2420">
                  <c:v>39492</c:v>
                </c:pt>
                <c:pt idx="2421">
                  <c:v>39491</c:v>
                </c:pt>
                <c:pt idx="2422">
                  <c:v>39490</c:v>
                </c:pt>
                <c:pt idx="2423">
                  <c:v>39489</c:v>
                </c:pt>
                <c:pt idx="2424">
                  <c:v>39488</c:v>
                </c:pt>
                <c:pt idx="2425">
                  <c:v>39487</c:v>
                </c:pt>
                <c:pt idx="2426">
                  <c:v>39486</c:v>
                </c:pt>
                <c:pt idx="2427">
                  <c:v>39485</c:v>
                </c:pt>
                <c:pt idx="2428">
                  <c:v>39484</c:v>
                </c:pt>
                <c:pt idx="2429">
                  <c:v>39483</c:v>
                </c:pt>
                <c:pt idx="2430">
                  <c:v>39482</c:v>
                </c:pt>
                <c:pt idx="2431">
                  <c:v>39481</c:v>
                </c:pt>
                <c:pt idx="2432">
                  <c:v>39480</c:v>
                </c:pt>
                <c:pt idx="2433">
                  <c:v>39479</c:v>
                </c:pt>
                <c:pt idx="2434">
                  <c:v>39478</c:v>
                </c:pt>
                <c:pt idx="2435">
                  <c:v>39477</c:v>
                </c:pt>
                <c:pt idx="2436">
                  <c:v>39476</c:v>
                </c:pt>
                <c:pt idx="2437">
                  <c:v>39475</c:v>
                </c:pt>
                <c:pt idx="2438">
                  <c:v>39474</c:v>
                </c:pt>
                <c:pt idx="2439">
                  <c:v>39473</c:v>
                </c:pt>
                <c:pt idx="2440">
                  <c:v>39472</c:v>
                </c:pt>
                <c:pt idx="2441">
                  <c:v>39471</c:v>
                </c:pt>
                <c:pt idx="2442">
                  <c:v>39470</c:v>
                </c:pt>
                <c:pt idx="2443">
                  <c:v>39469</c:v>
                </c:pt>
                <c:pt idx="2444">
                  <c:v>39468</c:v>
                </c:pt>
                <c:pt idx="2445">
                  <c:v>39467</c:v>
                </c:pt>
                <c:pt idx="2446">
                  <c:v>39466</c:v>
                </c:pt>
                <c:pt idx="2447">
                  <c:v>39465</c:v>
                </c:pt>
                <c:pt idx="2448">
                  <c:v>39464</c:v>
                </c:pt>
                <c:pt idx="2449">
                  <c:v>39463</c:v>
                </c:pt>
                <c:pt idx="2450">
                  <c:v>39462</c:v>
                </c:pt>
                <c:pt idx="2451">
                  <c:v>39461</c:v>
                </c:pt>
                <c:pt idx="2452">
                  <c:v>39460</c:v>
                </c:pt>
                <c:pt idx="2453">
                  <c:v>39459</c:v>
                </c:pt>
                <c:pt idx="2454">
                  <c:v>39458</c:v>
                </c:pt>
                <c:pt idx="2455">
                  <c:v>39457</c:v>
                </c:pt>
                <c:pt idx="2456">
                  <c:v>39456</c:v>
                </c:pt>
                <c:pt idx="2457">
                  <c:v>39455</c:v>
                </c:pt>
                <c:pt idx="2458">
                  <c:v>39454</c:v>
                </c:pt>
                <c:pt idx="2459">
                  <c:v>39453</c:v>
                </c:pt>
                <c:pt idx="2460">
                  <c:v>39452</c:v>
                </c:pt>
                <c:pt idx="2461">
                  <c:v>39451</c:v>
                </c:pt>
                <c:pt idx="2462">
                  <c:v>39450</c:v>
                </c:pt>
                <c:pt idx="2463">
                  <c:v>39449</c:v>
                </c:pt>
                <c:pt idx="2464">
                  <c:v>39448</c:v>
                </c:pt>
                <c:pt idx="2465">
                  <c:v>39447</c:v>
                </c:pt>
                <c:pt idx="2466">
                  <c:v>39446</c:v>
                </c:pt>
                <c:pt idx="2467">
                  <c:v>39445</c:v>
                </c:pt>
                <c:pt idx="2468">
                  <c:v>39444</c:v>
                </c:pt>
                <c:pt idx="2469">
                  <c:v>39443</c:v>
                </c:pt>
                <c:pt idx="2470">
                  <c:v>39442</c:v>
                </c:pt>
                <c:pt idx="2471">
                  <c:v>39441</c:v>
                </c:pt>
                <c:pt idx="2472">
                  <c:v>39440</c:v>
                </c:pt>
                <c:pt idx="2473">
                  <c:v>39439</c:v>
                </c:pt>
                <c:pt idx="2474">
                  <c:v>39438</c:v>
                </c:pt>
                <c:pt idx="2475">
                  <c:v>39437</c:v>
                </c:pt>
                <c:pt idx="2476">
                  <c:v>39436</c:v>
                </c:pt>
                <c:pt idx="2477">
                  <c:v>39435</c:v>
                </c:pt>
                <c:pt idx="2478">
                  <c:v>39434</c:v>
                </c:pt>
                <c:pt idx="2479">
                  <c:v>39433</c:v>
                </c:pt>
                <c:pt idx="2480">
                  <c:v>39432</c:v>
                </c:pt>
                <c:pt idx="2481">
                  <c:v>39431</c:v>
                </c:pt>
                <c:pt idx="2482">
                  <c:v>39430</c:v>
                </c:pt>
                <c:pt idx="2483">
                  <c:v>39429</c:v>
                </c:pt>
                <c:pt idx="2484">
                  <c:v>39428</c:v>
                </c:pt>
                <c:pt idx="2485">
                  <c:v>39427</c:v>
                </c:pt>
                <c:pt idx="2486">
                  <c:v>39426</c:v>
                </c:pt>
                <c:pt idx="2487">
                  <c:v>39425</c:v>
                </c:pt>
                <c:pt idx="2488">
                  <c:v>39424</c:v>
                </c:pt>
                <c:pt idx="2489">
                  <c:v>39423</c:v>
                </c:pt>
                <c:pt idx="2490">
                  <c:v>39422</c:v>
                </c:pt>
                <c:pt idx="2491">
                  <c:v>39421</c:v>
                </c:pt>
                <c:pt idx="2492">
                  <c:v>39420</c:v>
                </c:pt>
                <c:pt idx="2493">
                  <c:v>39419</c:v>
                </c:pt>
                <c:pt idx="2494">
                  <c:v>39418</c:v>
                </c:pt>
                <c:pt idx="2495">
                  <c:v>39417</c:v>
                </c:pt>
                <c:pt idx="2496">
                  <c:v>39416</c:v>
                </c:pt>
                <c:pt idx="2497">
                  <c:v>39415</c:v>
                </c:pt>
                <c:pt idx="2498">
                  <c:v>39414</c:v>
                </c:pt>
                <c:pt idx="2499">
                  <c:v>39413</c:v>
                </c:pt>
                <c:pt idx="2500">
                  <c:v>39412</c:v>
                </c:pt>
                <c:pt idx="2501">
                  <c:v>39411</c:v>
                </c:pt>
                <c:pt idx="2502">
                  <c:v>39410</c:v>
                </c:pt>
                <c:pt idx="2503">
                  <c:v>39409</c:v>
                </c:pt>
                <c:pt idx="2504">
                  <c:v>39408</c:v>
                </c:pt>
                <c:pt idx="2505">
                  <c:v>39407</c:v>
                </c:pt>
                <c:pt idx="2506">
                  <c:v>39406</c:v>
                </c:pt>
                <c:pt idx="2507">
                  <c:v>39405</c:v>
                </c:pt>
                <c:pt idx="2508">
                  <c:v>39404</c:v>
                </c:pt>
                <c:pt idx="2509">
                  <c:v>39403</c:v>
                </c:pt>
                <c:pt idx="2510">
                  <c:v>39402</c:v>
                </c:pt>
                <c:pt idx="2511">
                  <c:v>39401</c:v>
                </c:pt>
                <c:pt idx="2512">
                  <c:v>39400</c:v>
                </c:pt>
                <c:pt idx="2513">
                  <c:v>39399</c:v>
                </c:pt>
                <c:pt idx="2514">
                  <c:v>39398</c:v>
                </c:pt>
                <c:pt idx="2515">
                  <c:v>39397</c:v>
                </c:pt>
                <c:pt idx="2516">
                  <c:v>39396</c:v>
                </c:pt>
                <c:pt idx="2517">
                  <c:v>39395</c:v>
                </c:pt>
                <c:pt idx="2518">
                  <c:v>39394</c:v>
                </c:pt>
                <c:pt idx="2519">
                  <c:v>39393</c:v>
                </c:pt>
                <c:pt idx="2520">
                  <c:v>39392</c:v>
                </c:pt>
                <c:pt idx="2521">
                  <c:v>39391</c:v>
                </c:pt>
                <c:pt idx="2522">
                  <c:v>39390</c:v>
                </c:pt>
                <c:pt idx="2523">
                  <c:v>39389</c:v>
                </c:pt>
                <c:pt idx="2524">
                  <c:v>39388</c:v>
                </c:pt>
                <c:pt idx="2525">
                  <c:v>39387</c:v>
                </c:pt>
                <c:pt idx="2526">
                  <c:v>39386</c:v>
                </c:pt>
                <c:pt idx="2527">
                  <c:v>39385</c:v>
                </c:pt>
                <c:pt idx="2528">
                  <c:v>39384</c:v>
                </c:pt>
                <c:pt idx="2529">
                  <c:v>39383</c:v>
                </c:pt>
                <c:pt idx="2530">
                  <c:v>39382</c:v>
                </c:pt>
                <c:pt idx="2531">
                  <c:v>39381</c:v>
                </c:pt>
                <c:pt idx="2532">
                  <c:v>39380</c:v>
                </c:pt>
                <c:pt idx="2533">
                  <c:v>39379</c:v>
                </c:pt>
                <c:pt idx="2534">
                  <c:v>39378</c:v>
                </c:pt>
                <c:pt idx="2535">
                  <c:v>39377</c:v>
                </c:pt>
                <c:pt idx="2536">
                  <c:v>39376</c:v>
                </c:pt>
                <c:pt idx="2537">
                  <c:v>39375</c:v>
                </c:pt>
                <c:pt idx="2538">
                  <c:v>39374</c:v>
                </c:pt>
                <c:pt idx="2539">
                  <c:v>39373</c:v>
                </c:pt>
                <c:pt idx="2540">
                  <c:v>39372</c:v>
                </c:pt>
                <c:pt idx="2541">
                  <c:v>39371</c:v>
                </c:pt>
                <c:pt idx="2542">
                  <c:v>39370</c:v>
                </c:pt>
                <c:pt idx="2543">
                  <c:v>39369</c:v>
                </c:pt>
                <c:pt idx="2544">
                  <c:v>39368</c:v>
                </c:pt>
                <c:pt idx="2545">
                  <c:v>39367</c:v>
                </c:pt>
                <c:pt idx="2546">
                  <c:v>39366</c:v>
                </c:pt>
                <c:pt idx="2547">
                  <c:v>39365</c:v>
                </c:pt>
                <c:pt idx="2548">
                  <c:v>39364</c:v>
                </c:pt>
                <c:pt idx="2549">
                  <c:v>39363</c:v>
                </c:pt>
                <c:pt idx="2550">
                  <c:v>39362</c:v>
                </c:pt>
                <c:pt idx="2551">
                  <c:v>39361</c:v>
                </c:pt>
                <c:pt idx="2552">
                  <c:v>39360</c:v>
                </c:pt>
                <c:pt idx="2553">
                  <c:v>39359</c:v>
                </c:pt>
                <c:pt idx="2554">
                  <c:v>39358</c:v>
                </c:pt>
                <c:pt idx="2555">
                  <c:v>39357</c:v>
                </c:pt>
                <c:pt idx="2556">
                  <c:v>39356</c:v>
                </c:pt>
                <c:pt idx="2557">
                  <c:v>39355</c:v>
                </c:pt>
                <c:pt idx="2558">
                  <c:v>39354</c:v>
                </c:pt>
                <c:pt idx="2559">
                  <c:v>39353</c:v>
                </c:pt>
                <c:pt idx="2560">
                  <c:v>39352</c:v>
                </c:pt>
                <c:pt idx="2561">
                  <c:v>39351</c:v>
                </c:pt>
                <c:pt idx="2562">
                  <c:v>39350</c:v>
                </c:pt>
                <c:pt idx="2563">
                  <c:v>39349</c:v>
                </c:pt>
                <c:pt idx="2564">
                  <c:v>39348</c:v>
                </c:pt>
                <c:pt idx="2565">
                  <c:v>39347</c:v>
                </c:pt>
                <c:pt idx="2566">
                  <c:v>39346</c:v>
                </c:pt>
                <c:pt idx="2567">
                  <c:v>39345</c:v>
                </c:pt>
                <c:pt idx="2568">
                  <c:v>39344</c:v>
                </c:pt>
                <c:pt idx="2569">
                  <c:v>39343</c:v>
                </c:pt>
                <c:pt idx="2570">
                  <c:v>39342</c:v>
                </c:pt>
                <c:pt idx="2571">
                  <c:v>39341</c:v>
                </c:pt>
                <c:pt idx="2572">
                  <c:v>39340</c:v>
                </c:pt>
                <c:pt idx="2573">
                  <c:v>39339</c:v>
                </c:pt>
                <c:pt idx="2574">
                  <c:v>39338</c:v>
                </c:pt>
                <c:pt idx="2575">
                  <c:v>39337</c:v>
                </c:pt>
                <c:pt idx="2576">
                  <c:v>39336</c:v>
                </c:pt>
                <c:pt idx="2577">
                  <c:v>39335</c:v>
                </c:pt>
                <c:pt idx="2578">
                  <c:v>39334</c:v>
                </c:pt>
                <c:pt idx="2579">
                  <c:v>39333</c:v>
                </c:pt>
                <c:pt idx="2580">
                  <c:v>39332</c:v>
                </c:pt>
                <c:pt idx="2581">
                  <c:v>39331</c:v>
                </c:pt>
                <c:pt idx="2582">
                  <c:v>39330</c:v>
                </c:pt>
                <c:pt idx="2583">
                  <c:v>39329</c:v>
                </c:pt>
                <c:pt idx="2584">
                  <c:v>39328</c:v>
                </c:pt>
                <c:pt idx="2585">
                  <c:v>39327</c:v>
                </c:pt>
                <c:pt idx="2586">
                  <c:v>39326</c:v>
                </c:pt>
                <c:pt idx="2587">
                  <c:v>39325</c:v>
                </c:pt>
                <c:pt idx="2588">
                  <c:v>39324</c:v>
                </c:pt>
                <c:pt idx="2589">
                  <c:v>39323</c:v>
                </c:pt>
                <c:pt idx="2590">
                  <c:v>39322</c:v>
                </c:pt>
                <c:pt idx="2591">
                  <c:v>39321</c:v>
                </c:pt>
                <c:pt idx="2592">
                  <c:v>39320</c:v>
                </c:pt>
                <c:pt idx="2593">
                  <c:v>39319</c:v>
                </c:pt>
                <c:pt idx="2594">
                  <c:v>39318</c:v>
                </c:pt>
                <c:pt idx="2595">
                  <c:v>39317</c:v>
                </c:pt>
                <c:pt idx="2596">
                  <c:v>39316</c:v>
                </c:pt>
                <c:pt idx="2597">
                  <c:v>39315</c:v>
                </c:pt>
                <c:pt idx="2598">
                  <c:v>39314</c:v>
                </c:pt>
                <c:pt idx="2599">
                  <c:v>39313</c:v>
                </c:pt>
                <c:pt idx="2600">
                  <c:v>39312</c:v>
                </c:pt>
                <c:pt idx="2601">
                  <c:v>39311</c:v>
                </c:pt>
                <c:pt idx="2602">
                  <c:v>39310</c:v>
                </c:pt>
                <c:pt idx="2603">
                  <c:v>39309</c:v>
                </c:pt>
                <c:pt idx="2604">
                  <c:v>39308</c:v>
                </c:pt>
                <c:pt idx="2605">
                  <c:v>39307</c:v>
                </c:pt>
                <c:pt idx="2606">
                  <c:v>39306</c:v>
                </c:pt>
                <c:pt idx="2607">
                  <c:v>39305</c:v>
                </c:pt>
                <c:pt idx="2608">
                  <c:v>39304</c:v>
                </c:pt>
                <c:pt idx="2609">
                  <c:v>39303</c:v>
                </c:pt>
                <c:pt idx="2610">
                  <c:v>39302</c:v>
                </c:pt>
                <c:pt idx="2611">
                  <c:v>39301</c:v>
                </c:pt>
                <c:pt idx="2612">
                  <c:v>39300</c:v>
                </c:pt>
                <c:pt idx="2613">
                  <c:v>39299</c:v>
                </c:pt>
                <c:pt idx="2614">
                  <c:v>39298</c:v>
                </c:pt>
                <c:pt idx="2615">
                  <c:v>39297</c:v>
                </c:pt>
                <c:pt idx="2616">
                  <c:v>39296</c:v>
                </c:pt>
                <c:pt idx="2617">
                  <c:v>39295</c:v>
                </c:pt>
                <c:pt idx="2618">
                  <c:v>39294</c:v>
                </c:pt>
                <c:pt idx="2619">
                  <c:v>39293</c:v>
                </c:pt>
                <c:pt idx="2620">
                  <c:v>39292</c:v>
                </c:pt>
                <c:pt idx="2621">
                  <c:v>39291</c:v>
                </c:pt>
                <c:pt idx="2622">
                  <c:v>39290</c:v>
                </c:pt>
                <c:pt idx="2623">
                  <c:v>39289</c:v>
                </c:pt>
                <c:pt idx="2624">
                  <c:v>39288</c:v>
                </c:pt>
                <c:pt idx="2625">
                  <c:v>39287</c:v>
                </c:pt>
                <c:pt idx="2626">
                  <c:v>39286</c:v>
                </c:pt>
                <c:pt idx="2627">
                  <c:v>39285</c:v>
                </c:pt>
                <c:pt idx="2628">
                  <c:v>39284</c:v>
                </c:pt>
                <c:pt idx="2629">
                  <c:v>39283</c:v>
                </c:pt>
                <c:pt idx="2630">
                  <c:v>39282</c:v>
                </c:pt>
                <c:pt idx="2631">
                  <c:v>39281</c:v>
                </c:pt>
                <c:pt idx="2632">
                  <c:v>39280</c:v>
                </c:pt>
                <c:pt idx="2633">
                  <c:v>39279</c:v>
                </c:pt>
                <c:pt idx="2634">
                  <c:v>39278</c:v>
                </c:pt>
                <c:pt idx="2635">
                  <c:v>39277</c:v>
                </c:pt>
                <c:pt idx="2636">
                  <c:v>39276</c:v>
                </c:pt>
                <c:pt idx="2637">
                  <c:v>39275</c:v>
                </c:pt>
                <c:pt idx="2638">
                  <c:v>39274</c:v>
                </c:pt>
                <c:pt idx="2639">
                  <c:v>39273</c:v>
                </c:pt>
                <c:pt idx="2640">
                  <c:v>39272</c:v>
                </c:pt>
                <c:pt idx="2641">
                  <c:v>39271</c:v>
                </c:pt>
                <c:pt idx="2642">
                  <c:v>39270</c:v>
                </c:pt>
                <c:pt idx="2643">
                  <c:v>39269</c:v>
                </c:pt>
                <c:pt idx="2644">
                  <c:v>39268</c:v>
                </c:pt>
                <c:pt idx="2645">
                  <c:v>39267</c:v>
                </c:pt>
                <c:pt idx="2646">
                  <c:v>39266</c:v>
                </c:pt>
                <c:pt idx="2647">
                  <c:v>39265</c:v>
                </c:pt>
                <c:pt idx="2648">
                  <c:v>39264</c:v>
                </c:pt>
                <c:pt idx="2649">
                  <c:v>39263</c:v>
                </c:pt>
                <c:pt idx="2650">
                  <c:v>39262</c:v>
                </c:pt>
                <c:pt idx="2651">
                  <c:v>39261</c:v>
                </c:pt>
                <c:pt idx="2652">
                  <c:v>39260</c:v>
                </c:pt>
                <c:pt idx="2653">
                  <c:v>39259</c:v>
                </c:pt>
                <c:pt idx="2654">
                  <c:v>39258</c:v>
                </c:pt>
                <c:pt idx="2655">
                  <c:v>39257</c:v>
                </c:pt>
                <c:pt idx="2656">
                  <c:v>39256</c:v>
                </c:pt>
                <c:pt idx="2657">
                  <c:v>39255</c:v>
                </c:pt>
                <c:pt idx="2658">
                  <c:v>39254</c:v>
                </c:pt>
                <c:pt idx="2659">
                  <c:v>39253</c:v>
                </c:pt>
                <c:pt idx="2660">
                  <c:v>39252</c:v>
                </c:pt>
                <c:pt idx="2661">
                  <c:v>39251</c:v>
                </c:pt>
                <c:pt idx="2662">
                  <c:v>39250</c:v>
                </c:pt>
                <c:pt idx="2663">
                  <c:v>39249</c:v>
                </c:pt>
                <c:pt idx="2664">
                  <c:v>39248</c:v>
                </c:pt>
                <c:pt idx="2665">
                  <c:v>39247</c:v>
                </c:pt>
                <c:pt idx="2666">
                  <c:v>39246</c:v>
                </c:pt>
                <c:pt idx="2667">
                  <c:v>39245</c:v>
                </c:pt>
                <c:pt idx="2668">
                  <c:v>39244</c:v>
                </c:pt>
                <c:pt idx="2669">
                  <c:v>39243</c:v>
                </c:pt>
                <c:pt idx="2670">
                  <c:v>39242</c:v>
                </c:pt>
                <c:pt idx="2671">
                  <c:v>39241</c:v>
                </c:pt>
                <c:pt idx="2672">
                  <c:v>39240</c:v>
                </c:pt>
                <c:pt idx="2673">
                  <c:v>39239</c:v>
                </c:pt>
                <c:pt idx="2674">
                  <c:v>39238</c:v>
                </c:pt>
                <c:pt idx="2675">
                  <c:v>39237</c:v>
                </c:pt>
                <c:pt idx="2676">
                  <c:v>39236</c:v>
                </c:pt>
                <c:pt idx="2677">
                  <c:v>39235</c:v>
                </c:pt>
                <c:pt idx="2678">
                  <c:v>39234</c:v>
                </c:pt>
                <c:pt idx="2679">
                  <c:v>39233</c:v>
                </c:pt>
                <c:pt idx="2680">
                  <c:v>39232</c:v>
                </c:pt>
                <c:pt idx="2681">
                  <c:v>39231</c:v>
                </c:pt>
                <c:pt idx="2682">
                  <c:v>39230</c:v>
                </c:pt>
                <c:pt idx="2683">
                  <c:v>39229</c:v>
                </c:pt>
                <c:pt idx="2684">
                  <c:v>39228</c:v>
                </c:pt>
                <c:pt idx="2685">
                  <c:v>39227</c:v>
                </c:pt>
                <c:pt idx="2686">
                  <c:v>39226</c:v>
                </c:pt>
                <c:pt idx="2687">
                  <c:v>39225</c:v>
                </c:pt>
                <c:pt idx="2688">
                  <c:v>39224</c:v>
                </c:pt>
                <c:pt idx="2689">
                  <c:v>39223</c:v>
                </c:pt>
                <c:pt idx="2690">
                  <c:v>39222</c:v>
                </c:pt>
                <c:pt idx="2691">
                  <c:v>39221</c:v>
                </c:pt>
                <c:pt idx="2692">
                  <c:v>39220</c:v>
                </c:pt>
                <c:pt idx="2693">
                  <c:v>39219</c:v>
                </c:pt>
                <c:pt idx="2694">
                  <c:v>39218</c:v>
                </c:pt>
                <c:pt idx="2695">
                  <c:v>39217</c:v>
                </c:pt>
                <c:pt idx="2696">
                  <c:v>39216</c:v>
                </c:pt>
                <c:pt idx="2697">
                  <c:v>39215</c:v>
                </c:pt>
                <c:pt idx="2698">
                  <c:v>39214</c:v>
                </c:pt>
                <c:pt idx="2699">
                  <c:v>39213</c:v>
                </c:pt>
                <c:pt idx="2700">
                  <c:v>39212</c:v>
                </c:pt>
                <c:pt idx="2701">
                  <c:v>39211</c:v>
                </c:pt>
                <c:pt idx="2702">
                  <c:v>39210</c:v>
                </c:pt>
                <c:pt idx="2703">
                  <c:v>39209</c:v>
                </c:pt>
                <c:pt idx="2704">
                  <c:v>39208</c:v>
                </c:pt>
                <c:pt idx="2705">
                  <c:v>39207</c:v>
                </c:pt>
                <c:pt idx="2706">
                  <c:v>39206</c:v>
                </c:pt>
                <c:pt idx="2707">
                  <c:v>39205</c:v>
                </c:pt>
                <c:pt idx="2708">
                  <c:v>39204</c:v>
                </c:pt>
                <c:pt idx="2709">
                  <c:v>39203</c:v>
                </c:pt>
                <c:pt idx="2710">
                  <c:v>39202</c:v>
                </c:pt>
                <c:pt idx="2711">
                  <c:v>39201</c:v>
                </c:pt>
                <c:pt idx="2712">
                  <c:v>39200</c:v>
                </c:pt>
                <c:pt idx="2713">
                  <c:v>39199</c:v>
                </c:pt>
                <c:pt idx="2714">
                  <c:v>39198</c:v>
                </c:pt>
                <c:pt idx="2715">
                  <c:v>39197</c:v>
                </c:pt>
                <c:pt idx="2716">
                  <c:v>39196</c:v>
                </c:pt>
                <c:pt idx="2717">
                  <c:v>39195</c:v>
                </c:pt>
                <c:pt idx="2718">
                  <c:v>39194</c:v>
                </c:pt>
                <c:pt idx="2719">
                  <c:v>39193</c:v>
                </c:pt>
                <c:pt idx="2720">
                  <c:v>39192</c:v>
                </c:pt>
                <c:pt idx="2721">
                  <c:v>39191</c:v>
                </c:pt>
                <c:pt idx="2722">
                  <c:v>39190</c:v>
                </c:pt>
                <c:pt idx="2723">
                  <c:v>39189</c:v>
                </c:pt>
                <c:pt idx="2724">
                  <c:v>39188</c:v>
                </c:pt>
                <c:pt idx="2725">
                  <c:v>39187</c:v>
                </c:pt>
                <c:pt idx="2726">
                  <c:v>39186</c:v>
                </c:pt>
                <c:pt idx="2727">
                  <c:v>39185</c:v>
                </c:pt>
                <c:pt idx="2728">
                  <c:v>39184</c:v>
                </c:pt>
                <c:pt idx="2729">
                  <c:v>39183</c:v>
                </c:pt>
                <c:pt idx="2730">
                  <c:v>39182</c:v>
                </c:pt>
                <c:pt idx="2731">
                  <c:v>39181</c:v>
                </c:pt>
                <c:pt idx="2732">
                  <c:v>39180</c:v>
                </c:pt>
                <c:pt idx="2733">
                  <c:v>39179</c:v>
                </c:pt>
                <c:pt idx="2734">
                  <c:v>39178</c:v>
                </c:pt>
                <c:pt idx="2735">
                  <c:v>39177</c:v>
                </c:pt>
                <c:pt idx="2736">
                  <c:v>39176</c:v>
                </c:pt>
                <c:pt idx="2737">
                  <c:v>39175</c:v>
                </c:pt>
                <c:pt idx="2738">
                  <c:v>39174</c:v>
                </c:pt>
                <c:pt idx="2739">
                  <c:v>39173</c:v>
                </c:pt>
                <c:pt idx="2740">
                  <c:v>39172</c:v>
                </c:pt>
                <c:pt idx="2741">
                  <c:v>39171</c:v>
                </c:pt>
                <c:pt idx="2742">
                  <c:v>39170</c:v>
                </c:pt>
                <c:pt idx="2743">
                  <c:v>39169</c:v>
                </c:pt>
                <c:pt idx="2744">
                  <c:v>39168</c:v>
                </c:pt>
                <c:pt idx="2745">
                  <c:v>39167</c:v>
                </c:pt>
                <c:pt idx="2746">
                  <c:v>39166</c:v>
                </c:pt>
                <c:pt idx="2747">
                  <c:v>39165</c:v>
                </c:pt>
                <c:pt idx="2748">
                  <c:v>39164</c:v>
                </c:pt>
                <c:pt idx="2749">
                  <c:v>39163</c:v>
                </c:pt>
                <c:pt idx="2750">
                  <c:v>39162</c:v>
                </c:pt>
                <c:pt idx="2751">
                  <c:v>39161</c:v>
                </c:pt>
                <c:pt idx="2752">
                  <c:v>39160</c:v>
                </c:pt>
                <c:pt idx="2753">
                  <c:v>39159</c:v>
                </c:pt>
                <c:pt idx="2754">
                  <c:v>39158</c:v>
                </c:pt>
                <c:pt idx="2755">
                  <c:v>39157</c:v>
                </c:pt>
                <c:pt idx="2756">
                  <c:v>39156</c:v>
                </c:pt>
                <c:pt idx="2757">
                  <c:v>39155</c:v>
                </c:pt>
                <c:pt idx="2758">
                  <c:v>39154</c:v>
                </c:pt>
                <c:pt idx="2759">
                  <c:v>39153</c:v>
                </c:pt>
                <c:pt idx="2760">
                  <c:v>39152</c:v>
                </c:pt>
                <c:pt idx="2761">
                  <c:v>39151</c:v>
                </c:pt>
                <c:pt idx="2762">
                  <c:v>39150</c:v>
                </c:pt>
                <c:pt idx="2763">
                  <c:v>39149</c:v>
                </c:pt>
                <c:pt idx="2764">
                  <c:v>39148</c:v>
                </c:pt>
                <c:pt idx="2765">
                  <c:v>39147</c:v>
                </c:pt>
                <c:pt idx="2766">
                  <c:v>39146</c:v>
                </c:pt>
                <c:pt idx="2767">
                  <c:v>39145</c:v>
                </c:pt>
                <c:pt idx="2768">
                  <c:v>39144</c:v>
                </c:pt>
                <c:pt idx="2769">
                  <c:v>39143</c:v>
                </c:pt>
                <c:pt idx="2770">
                  <c:v>39142</c:v>
                </c:pt>
                <c:pt idx="2771">
                  <c:v>39141</c:v>
                </c:pt>
                <c:pt idx="2772">
                  <c:v>39140</c:v>
                </c:pt>
                <c:pt idx="2773">
                  <c:v>39139</c:v>
                </c:pt>
                <c:pt idx="2774">
                  <c:v>39138</c:v>
                </c:pt>
                <c:pt idx="2775">
                  <c:v>39137</c:v>
                </c:pt>
                <c:pt idx="2776">
                  <c:v>39136</c:v>
                </c:pt>
                <c:pt idx="2777">
                  <c:v>39135</c:v>
                </c:pt>
                <c:pt idx="2778">
                  <c:v>39134</c:v>
                </c:pt>
                <c:pt idx="2779">
                  <c:v>39133</c:v>
                </c:pt>
                <c:pt idx="2780">
                  <c:v>39132</c:v>
                </c:pt>
                <c:pt idx="2781">
                  <c:v>39131</c:v>
                </c:pt>
                <c:pt idx="2782">
                  <c:v>39130</c:v>
                </c:pt>
                <c:pt idx="2783">
                  <c:v>39129</c:v>
                </c:pt>
                <c:pt idx="2784">
                  <c:v>39128</c:v>
                </c:pt>
                <c:pt idx="2785">
                  <c:v>39127</c:v>
                </c:pt>
                <c:pt idx="2786">
                  <c:v>39126</c:v>
                </c:pt>
                <c:pt idx="2787">
                  <c:v>39125</c:v>
                </c:pt>
                <c:pt idx="2788">
                  <c:v>39124</c:v>
                </c:pt>
                <c:pt idx="2789">
                  <c:v>39123</c:v>
                </c:pt>
                <c:pt idx="2790">
                  <c:v>39122</c:v>
                </c:pt>
                <c:pt idx="2791">
                  <c:v>39121</c:v>
                </c:pt>
                <c:pt idx="2792">
                  <c:v>39120</c:v>
                </c:pt>
                <c:pt idx="2793">
                  <c:v>39119</c:v>
                </c:pt>
                <c:pt idx="2794">
                  <c:v>39118</c:v>
                </c:pt>
                <c:pt idx="2795">
                  <c:v>39117</c:v>
                </c:pt>
                <c:pt idx="2796">
                  <c:v>39116</c:v>
                </c:pt>
                <c:pt idx="2797">
                  <c:v>39115</c:v>
                </c:pt>
                <c:pt idx="2798">
                  <c:v>39114</c:v>
                </c:pt>
                <c:pt idx="2799">
                  <c:v>39113</c:v>
                </c:pt>
                <c:pt idx="2800">
                  <c:v>39112</c:v>
                </c:pt>
                <c:pt idx="2801">
                  <c:v>39111</c:v>
                </c:pt>
                <c:pt idx="2802">
                  <c:v>39110</c:v>
                </c:pt>
                <c:pt idx="2803">
                  <c:v>39109</c:v>
                </c:pt>
                <c:pt idx="2804">
                  <c:v>39108</c:v>
                </c:pt>
                <c:pt idx="2805">
                  <c:v>39107</c:v>
                </c:pt>
                <c:pt idx="2806">
                  <c:v>39106</c:v>
                </c:pt>
                <c:pt idx="2807">
                  <c:v>39105</c:v>
                </c:pt>
                <c:pt idx="2808">
                  <c:v>39104</c:v>
                </c:pt>
                <c:pt idx="2809">
                  <c:v>39103</c:v>
                </c:pt>
                <c:pt idx="2810">
                  <c:v>39102</c:v>
                </c:pt>
                <c:pt idx="2811">
                  <c:v>39101</c:v>
                </c:pt>
                <c:pt idx="2812">
                  <c:v>39100</c:v>
                </c:pt>
                <c:pt idx="2813">
                  <c:v>39099</c:v>
                </c:pt>
                <c:pt idx="2814">
                  <c:v>39098</c:v>
                </c:pt>
                <c:pt idx="2815">
                  <c:v>39097</c:v>
                </c:pt>
                <c:pt idx="2816">
                  <c:v>39096</c:v>
                </c:pt>
                <c:pt idx="2817">
                  <c:v>39095</c:v>
                </c:pt>
                <c:pt idx="2818">
                  <c:v>39094</c:v>
                </c:pt>
                <c:pt idx="2819">
                  <c:v>39093</c:v>
                </c:pt>
                <c:pt idx="2820">
                  <c:v>39092</c:v>
                </c:pt>
                <c:pt idx="2821">
                  <c:v>39091</c:v>
                </c:pt>
                <c:pt idx="2822">
                  <c:v>39090</c:v>
                </c:pt>
                <c:pt idx="2823">
                  <c:v>39089</c:v>
                </c:pt>
                <c:pt idx="2824">
                  <c:v>39088</c:v>
                </c:pt>
                <c:pt idx="2825">
                  <c:v>39087</c:v>
                </c:pt>
                <c:pt idx="2826">
                  <c:v>39086</c:v>
                </c:pt>
                <c:pt idx="2827">
                  <c:v>39085</c:v>
                </c:pt>
                <c:pt idx="2828">
                  <c:v>39084</c:v>
                </c:pt>
                <c:pt idx="2829">
                  <c:v>39083</c:v>
                </c:pt>
                <c:pt idx="2830">
                  <c:v>39082</c:v>
                </c:pt>
                <c:pt idx="2831">
                  <c:v>39081</c:v>
                </c:pt>
                <c:pt idx="2832">
                  <c:v>39080</c:v>
                </c:pt>
                <c:pt idx="2833">
                  <c:v>39079</c:v>
                </c:pt>
                <c:pt idx="2834">
                  <c:v>39078</c:v>
                </c:pt>
                <c:pt idx="2835">
                  <c:v>39077</c:v>
                </c:pt>
                <c:pt idx="2836">
                  <c:v>39076</c:v>
                </c:pt>
                <c:pt idx="2837">
                  <c:v>39075</c:v>
                </c:pt>
                <c:pt idx="2838">
                  <c:v>39074</c:v>
                </c:pt>
                <c:pt idx="2839">
                  <c:v>39073</c:v>
                </c:pt>
                <c:pt idx="2840">
                  <c:v>39072</c:v>
                </c:pt>
                <c:pt idx="2841">
                  <c:v>39071</c:v>
                </c:pt>
                <c:pt idx="2842">
                  <c:v>39070</c:v>
                </c:pt>
                <c:pt idx="2843">
                  <c:v>39069</c:v>
                </c:pt>
                <c:pt idx="2844">
                  <c:v>39068</c:v>
                </c:pt>
                <c:pt idx="2845">
                  <c:v>39067</c:v>
                </c:pt>
                <c:pt idx="2846">
                  <c:v>39066</c:v>
                </c:pt>
                <c:pt idx="2847">
                  <c:v>39065</c:v>
                </c:pt>
                <c:pt idx="2848">
                  <c:v>39064</c:v>
                </c:pt>
                <c:pt idx="2849">
                  <c:v>39063</c:v>
                </c:pt>
                <c:pt idx="2850">
                  <c:v>39062</c:v>
                </c:pt>
                <c:pt idx="2851">
                  <c:v>39061</c:v>
                </c:pt>
                <c:pt idx="2852">
                  <c:v>39060</c:v>
                </c:pt>
                <c:pt idx="2853">
                  <c:v>39059</c:v>
                </c:pt>
                <c:pt idx="2854">
                  <c:v>39058</c:v>
                </c:pt>
                <c:pt idx="2855">
                  <c:v>39057</c:v>
                </c:pt>
                <c:pt idx="2856">
                  <c:v>39056</c:v>
                </c:pt>
                <c:pt idx="2857">
                  <c:v>39055</c:v>
                </c:pt>
                <c:pt idx="2858">
                  <c:v>39054</c:v>
                </c:pt>
                <c:pt idx="2859">
                  <c:v>39053</c:v>
                </c:pt>
                <c:pt idx="2860">
                  <c:v>39052</c:v>
                </c:pt>
                <c:pt idx="2861">
                  <c:v>39051</c:v>
                </c:pt>
                <c:pt idx="2862">
                  <c:v>39050</c:v>
                </c:pt>
                <c:pt idx="2863">
                  <c:v>39049</c:v>
                </c:pt>
                <c:pt idx="2864">
                  <c:v>39048</c:v>
                </c:pt>
                <c:pt idx="2865">
                  <c:v>39047</c:v>
                </c:pt>
                <c:pt idx="2866">
                  <c:v>39046</c:v>
                </c:pt>
                <c:pt idx="2867">
                  <c:v>39045</c:v>
                </c:pt>
                <c:pt idx="2868">
                  <c:v>39044</c:v>
                </c:pt>
                <c:pt idx="2869">
                  <c:v>39043</c:v>
                </c:pt>
                <c:pt idx="2870">
                  <c:v>39042</c:v>
                </c:pt>
                <c:pt idx="2871">
                  <c:v>39041</c:v>
                </c:pt>
                <c:pt idx="2872">
                  <c:v>39040</c:v>
                </c:pt>
                <c:pt idx="2873">
                  <c:v>39039</c:v>
                </c:pt>
                <c:pt idx="2874">
                  <c:v>39038</c:v>
                </c:pt>
                <c:pt idx="2875">
                  <c:v>39037</c:v>
                </c:pt>
                <c:pt idx="2876">
                  <c:v>39036</c:v>
                </c:pt>
                <c:pt idx="2877">
                  <c:v>39035</c:v>
                </c:pt>
                <c:pt idx="2878">
                  <c:v>39034</c:v>
                </c:pt>
                <c:pt idx="2879">
                  <c:v>39033</c:v>
                </c:pt>
                <c:pt idx="2880">
                  <c:v>39032</c:v>
                </c:pt>
                <c:pt idx="2881">
                  <c:v>39031</c:v>
                </c:pt>
                <c:pt idx="2882">
                  <c:v>39030</c:v>
                </c:pt>
                <c:pt idx="2883">
                  <c:v>39029</c:v>
                </c:pt>
                <c:pt idx="2884">
                  <c:v>39028</c:v>
                </c:pt>
                <c:pt idx="2885">
                  <c:v>39027</c:v>
                </c:pt>
                <c:pt idx="2886">
                  <c:v>39026</c:v>
                </c:pt>
                <c:pt idx="2887">
                  <c:v>39025</c:v>
                </c:pt>
                <c:pt idx="2888">
                  <c:v>39024</c:v>
                </c:pt>
                <c:pt idx="2889">
                  <c:v>39023</c:v>
                </c:pt>
                <c:pt idx="2890">
                  <c:v>39022</c:v>
                </c:pt>
                <c:pt idx="2891">
                  <c:v>39021</c:v>
                </c:pt>
                <c:pt idx="2892">
                  <c:v>39020</c:v>
                </c:pt>
                <c:pt idx="2893">
                  <c:v>39019</c:v>
                </c:pt>
                <c:pt idx="2894">
                  <c:v>39018</c:v>
                </c:pt>
                <c:pt idx="2895">
                  <c:v>39017</c:v>
                </c:pt>
                <c:pt idx="2896">
                  <c:v>39016</c:v>
                </c:pt>
                <c:pt idx="2897">
                  <c:v>39015</c:v>
                </c:pt>
                <c:pt idx="2898">
                  <c:v>39014</c:v>
                </c:pt>
                <c:pt idx="2899">
                  <c:v>39013</c:v>
                </c:pt>
                <c:pt idx="2900">
                  <c:v>39012</c:v>
                </c:pt>
                <c:pt idx="2901">
                  <c:v>39011</c:v>
                </c:pt>
                <c:pt idx="2902">
                  <c:v>39010</c:v>
                </c:pt>
                <c:pt idx="2903">
                  <c:v>39009</c:v>
                </c:pt>
                <c:pt idx="2904">
                  <c:v>39008</c:v>
                </c:pt>
                <c:pt idx="2905">
                  <c:v>39007</c:v>
                </c:pt>
                <c:pt idx="2906">
                  <c:v>39006</c:v>
                </c:pt>
                <c:pt idx="2907">
                  <c:v>39005</c:v>
                </c:pt>
                <c:pt idx="2908">
                  <c:v>39004</c:v>
                </c:pt>
                <c:pt idx="2909">
                  <c:v>39003</c:v>
                </c:pt>
                <c:pt idx="2910">
                  <c:v>39002</c:v>
                </c:pt>
                <c:pt idx="2911">
                  <c:v>39001</c:v>
                </c:pt>
                <c:pt idx="2912">
                  <c:v>39000</c:v>
                </c:pt>
                <c:pt idx="2913">
                  <c:v>38999</c:v>
                </c:pt>
                <c:pt idx="2914">
                  <c:v>38998</c:v>
                </c:pt>
                <c:pt idx="2915">
                  <c:v>38997</c:v>
                </c:pt>
                <c:pt idx="2916">
                  <c:v>38996</c:v>
                </c:pt>
                <c:pt idx="2917">
                  <c:v>38995</c:v>
                </c:pt>
                <c:pt idx="2918">
                  <c:v>38994</c:v>
                </c:pt>
                <c:pt idx="2919">
                  <c:v>38993</c:v>
                </c:pt>
                <c:pt idx="2920">
                  <c:v>38992</c:v>
                </c:pt>
                <c:pt idx="2921">
                  <c:v>38991</c:v>
                </c:pt>
                <c:pt idx="2922">
                  <c:v>38990</c:v>
                </c:pt>
                <c:pt idx="2923">
                  <c:v>38989</c:v>
                </c:pt>
                <c:pt idx="2924">
                  <c:v>38988</c:v>
                </c:pt>
                <c:pt idx="2925">
                  <c:v>38987</c:v>
                </c:pt>
                <c:pt idx="2926">
                  <c:v>38986</c:v>
                </c:pt>
                <c:pt idx="2927">
                  <c:v>38985</c:v>
                </c:pt>
                <c:pt idx="2928">
                  <c:v>38984</c:v>
                </c:pt>
                <c:pt idx="2929">
                  <c:v>38983</c:v>
                </c:pt>
                <c:pt idx="2930">
                  <c:v>38982</c:v>
                </c:pt>
                <c:pt idx="2931">
                  <c:v>38981</c:v>
                </c:pt>
                <c:pt idx="2932">
                  <c:v>38980</c:v>
                </c:pt>
                <c:pt idx="2933">
                  <c:v>38979</c:v>
                </c:pt>
                <c:pt idx="2934">
                  <c:v>38978</c:v>
                </c:pt>
                <c:pt idx="2935">
                  <c:v>38977</c:v>
                </c:pt>
                <c:pt idx="2936">
                  <c:v>38976</c:v>
                </c:pt>
                <c:pt idx="2937">
                  <c:v>38975</c:v>
                </c:pt>
                <c:pt idx="2938">
                  <c:v>38974</c:v>
                </c:pt>
                <c:pt idx="2939">
                  <c:v>38973</c:v>
                </c:pt>
                <c:pt idx="2940">
                  <c:v>38972</c:v>
                </c:pt>
                <c:pt idx="2941">
                  <c:v>38971</c:v>
                </c:pt>
                <c:pt idx="2942">
                  <c:v>38970</c:v>
                </c:pt>
                <c:pt idx="2943">
                  <c:v>38969</c:v>
                </c:pt>
                <c:pt idx="2944">
                  <c:v>38968</c:v>
                </c:pt>
                <c:pt idx="2945">
                  <c:v>38967</c:v>
                </c:pt>
                <c:pt idx="2946">
                  <c:v>38966</c:v>
                </c:pt>
                <c:pt idx="2947">
                  <c:v>38965</c:v>
                </c:pt>
                <c:pt idx="2948">
                  <c:v>38964</c:v>
                </c:pt>
                <c:pt idx="2949">
                  <c:v>38963</c:v>
                </c:pt>
                <c:pt idx="2950">
                  <c:v>38962</c:v>
                </c:pt>
                <c:pt idx="2951">
                  <c:v>38961</c:v>
                </c:pt>
                <c:pt idx="2952">
                  <c:v>38960</c:v>
                </c:pt>
                <c:pt idx="2953">
                  <c:v>38959</c:v>
                </c:pt>
                <c:pt idx="2954">
                  <c:v>38958</c:v>
                </c:pt>
                <c:pt idx="2955">
                  <c:v>38957</c:v>
                </c:pt>
                <c:pt idx="2956">
                  <c:v>38956</c:v>
                </c:pt>
                <c:pt idx="2957">
                  <c:v>38955</c:v>
                </c:pt>
                <c:pt idx="2958">
                  <c:v>38954</c:v>
                </c:pt>
                <c:pt idx="2959">
                  <c:v>38953</c:v>
                </c:pt>
                <c:pt idx="2960">
                  <c:v>38952</c:v>
                </c:pt>
                <c:pt idx="2961">
                  <c:v>38951</c:v>
                </c:pt>
                <c:pt idx="2962">
                  <c:v>38950</c:v>
                </c:pt>
                <c:pt idx="2963">
                  <c:v>38949</c:v>
                </c:pt>
                <c:pt idx="2964">
                  <c:v>38948</c:v>
                </c:pt>
                <c:pt idx="2965">
                  <c:v>38947</c:v>
                </c:pt>
                <c:pt idx="2966">
                  <c:v>38946</c:v>
                </c:pt>
                <c:pt idx="2967">
                  <c:v>38945</c:v>
                </c:pt>
                <c:pt idx="2968">
                  <c:v>38944</c:v>
                </c:pt>
                <c:pt idx="2969">
                  <c:v>38943</c:v>
                </c:pt>
                <c:pt idx="2970">
                  <c:v>38942</c:v>
                </c:pt>
                <c:pt idx="2971">
                  <c:v>38941</c:v>
                </c:pt>
                <c:pt idx="2972">
                  <c:v>38940</c:v>
                </c:pt>
                <c:pt idx="2973">
                  <c:v>38939</c:v>
                </c:pt>
                <c:pt idx="2974">
                  <c:v>38938</c:v>
                </c:pt>
                <c:pt idx="2975">
                  <c:v>38937</c:v>
                </c:pt>
                <c:pt idx="2976">
                  <c:v>38936</c:v>
                </c:pt>
                <c:pt idx="2977">
                  <c:v>38935</c:v>
                </c:pt>
                <c:pt idx="2978">
                  <c:v>38934</c:v>
                </c:pt>
                <c:pt idx="2979">
                  <c:v>38933</c:v>
                </c:pt>
                <c:pt idx="2980">
                  <c:v>38932</c:v>
                </c:pt>
                <c:pt idx="2981">
                  <c:v>38931</c:v>
                </c:pt>
                <c:pt idx="2982">
                  <c:v>38930</c:v>
                </c:pt>
                <c:pt idx="2983">
                  <c:v>38929</c:v>
                </c:pt>
                <c:pt idx="2984">
                  <c:v>38928</c:v>
                </c:pt>
                <c:pt idx="2985">
                  <c:v>38927</c:v>
                </c:pt>
                <c:pt idx="2986">
                  <c:v>38926</c:v>
                </c:pt>
                <c:pt idx="2987">
                  <c:v>38925</c:v>
                </c:pt>
                <c:pt idx="2988">
                  <c:v>38924</c:v>
                </c:pt>
                <c:pt idx="2989">
                  <c:v>38923</c:v>
                </c:pt>
                <c:pt idx="2990">
                  <c:v>38922</c:v>
                </c:pt>
                <c:pt idx="2991">
                  <c:v>38921</c:v>
                </c:pt>
                <c:pt idx="2992">
                  <c:v>38920</c:v>
                </c:pt>
                <c:pt idx="2993">
                  <c:v>38919</c:v>
                </c:pt>
                <c:pt idx="2994">
                  <c:v>38918</c:v>
                </c:pt>
                <c:pt idx="2995">
                  <c:v>38917</c:v>
                </c:pt>
                <c:pt idx="2996">
                  <c:v>38916</c:v>
                </c:pt>
                <c:pt idx="2997">
                  <c:v>38915</c:v>
                </c:pt>
                <c:pt idx="2998">
                  <c:v>38914</c:v>
                </c:pt>
                <c:pt idx="2999">
                  <c:v>38913</c:v>
                </c:pt>
                <c:pt idx="3000">
                  <c:v>38912</c:v>
                </c:pt>
                <c:pt idx="3001">
                  <c:v>38911</c:v>
                </c:pt>
                <c:pt idx="3002">
                  <c:v>38910</c:v>
                </c:pt>
                <c:pt idx="3003">
                  <c:v>38909</c:v>
                </c:pt>
                <c:pt idx="3004">
                  <c:v>38908</c:v>
                </c:pt>
                <c:pt idx="3005">
                  <c:v>38907</c:v>
                </c:pt>
                <c:pt idx="3006">
                  <c:v>38906</c:v>
                </c:pt>
                <c:pt idx="3007">
                  <c:v>38905</c:v>
                </c:pt>
                <c:pt idx="3008">
                  <c:v>38904</c:v>
                </c:pt>
                <c:pt idx="3009">
                  <c:v>38903</c:v>
                </c:pt>
                <c:pt idx="3010">
                  <c:v>38902</c:v>
                </c:pt>
                <c:pt idx="3011">
                  <c:v>38901</c:v>
                </c:pt>
                <c:pt idx="3012">
                  <c:v>38900</c:v>
                </c:pt>
                <c:pt idx="3013">
                  <c:v>38899</c:v>
                </c:pt>
                <c:pt idx="3014">
                  <c:v>38898</c:v>
                </c:pt>
                <c:pt idx="3015">
                  <c:v>38897</c:v>
                </c:pt>
                <c:pt idx="3016">
                  <c:v>38896</c:v>
                </c:pt>
                <c:pt idx="3017">
                  <c:v>38895</c:v>
                </c:pt>
                <c:pt idx="3018">
                  <c:v>38894</c:v>
                </c:pt>
                <c:pt idx="3019">
                  <c:v>38893</c:v>
                </c:pt>
                <c:pt idx="3020">
                  <c:v>38892</c:v>
                </c:pt>
                <c:pt idx="3021">
                  <c:v>38891</c:v>
                </c:pt>
                <c:pt idx="3022">
                  <c:v>38890</c:v>
                </c:pt>
                <c:pt idx="3023">
                  <c:v>38889</c:v>
                </c:pt>
                <c:pt idx="3024">
                  <c:v>38888</c:v>
                </c:pt>
                <c:pt idx="3025">
                  <c:v>38887</c:v>
                </c:pt>
                <c:pt idx="3026">
                  <c:v>38886</c:v>
                </c:pt>
                <c:pt idx="3027">
                  <c:v>38885</c:v>
                </c:pt>
                <c:pt idx="3028">
                  <c:v>38884</c:v>
                </c:pt>
                <c:pt idx="3029">
                  <c:v>38883</c:v>
                </c:pt>
                <c:pt idx="3030">
                  <c:v>38882</c:v>
                </c:pt>
                <c:pt idx="3031">
                  <c:v>38881</c:v>
                </c:pt>
                <c:pt idx="3032">
                  <c:v>38880</c:v>
                </c:pt>
                <c:pt idx="3033">
                  <c:v>38879</c:v>
                </c:pt>
                <c:pt idx="3034">
                  <c:v>38878</c:v>
                </c:pt>
                <c:pt idx="3035">
                  <c:v>38877</c:v>
                </c:pt>
                <c:pt idx="3036">
                  <c:v>38876</c:v>
                </c:pt>
                <c:pt idx="3037">
                  <c:v>38875</c:v>
                </c:pt>
                <c:pt idx="3038">
                  <c:v>38874</c:v>
                </c:pt>
                <c:pt idx="3039">
                  <c:v>38873</c:v>
                </c:pt>
                <c:pt idx="3040">
                  <c:v>38872</c:v>
                </c:pt>
                <c:pt idx="3041">
                  <c:v>38871</c:v>
                </c:pt>
                <c:pt idx="3042">
                  <c:v>38870</c:v>
                </c:pt>
                <c:pt idx="3043">
                  <c:v>38869</c:v>
                </c:pt>
                <c:pt idx="3044">
                  <c:v>38868</c:v>
                </c:pt>
                <c:pt idx="3045">
                  <c:v>38867</c:v>
                </c:pt>
                <c:pt idx="3046">
                  <c:v>38866</c:v>
                </c:pt>
                <c:pt idx="3047">
                  <c:v>38865</c:v>
                </c:pt>
                <c:pt idx="3048">
                  <c:v>38864</c:v>
                </c:pt>
                <c:pt idx="3049">
                  <c:v>38863</c:v>
                </c:pt>
                <c:pt idx="3050">
                  <c:v>38862</c:v>
                </c:pt>
                <c:pt idx="3051">
                  <c:v>38861</c:v>
                </c:pt>
                <c:pt idx="3052">
                  <c:v>38860</c:v>
                </c:pt>
                <c:pt idx="3053">
                  <c:v>38859</c:v>
                </c:pt>
                <c:pt idx="3054">
                  <c:v>38858</c:v>
                </c:pt>
                <c:pt idx="3055">
                  <c:v>38857</c:v>
                </c:pt>
                <c:pt idx="3056">
                  <c:v>38856</c:v>
                </c:pt>
                <c:pt idx="3057">
                  <c:v>38855</c:v>
                </c:pt>
                <c:pt idx="3058">
                  <c:v>38854</c:v>
                </c:pt>
                <c:pt idx="3059">
                  <c:v>38853</c:v>
                </c:pt>
                <c:pt idx="3060">
                  <c:v>38852</c:v>
                </c:pt>
                <c:pt idx="3061">
                  <c:v>38851</c:v>
                </c:pt>
                <c:pt idx="3062">
                  <c:v>38850</c:v>
                </c:pt>
                <c:pt idx="3063">
                  <c:v>38849</c:v>
                </c:pt>
                <c:pt idx="3064">
                  <c:v>38848</c:v>
                </c:pt>
                <c:pt idx="3065">
                  <c:v>38847</c:v>
                </c:pt>
                <c:pt idx="3066">
                  <c:v>38846</c:v>
                </c:pt>
                <c:pt idx="3067">
                  <c:v>38845</c:v>
                </c:pt>
                <c:pt idx="3068">
                  <c:v>38844</c:v>
                </c:pt>
                <c:pt idx="3069">
                  <c:v>38843</c:v>
                </c:pt>
                <c:pt idx="3070">
                  <c:v>38842</c:v>
                </c:pt>
                <c:pt idx="3071">
                  <c:v>38841</c:v>
                </c:pt>
                <c:pt idx="3072">
                  <c:v>38840</c:v>
                </c:pt>
                <c:pt idx="3073">
                  <c:v>38839</c:v>
                </c:pt>
                <c:pt idx="3074">
                  <c:v>38838</c:v>
                </c:pt>
                <c:pt idx="3075">
                  <c:v>38837</c:v>
                </c:pt>
                <c:pt idx="3076">
                  <c:v>38836</c:v>
                </c:pt>
                <c:pt idx="3077">
                  <c:v>38835</c:v>
                </c:pt>
                <c:pt idx="3078">
                  <c:v>38834</c:v>
                </c:pt>
                <c:pt idx="3079">
                  <c:v>38833</c:v>
                </c:pt>
                <c:pt idx="3080">
                  <c:v>38832</c:v>
                </c:pt>
                <c:pt idx="3081">
                  <c:v>38831</c:v>
                </c:pt>
                <c:pt idx="3082">
                  <c:v>38830</c:v>
                </c:pt>
                <c:pt idx="3083">
                  <c:v>38829</c:v>
                </c:pt>
                <c:pt idx="3084">
                  <c:v>38828</c:v>
                </c:pt>
                <c:pt idx="3085">
                  <c:v>38827</c:v>
                </c:pt>
                <c:pt idx="3086">
                  <c:v>38826</c:v>
                </c:pt>
                <c:pt idx="3087">
                  <c:v>38825</c:v>
                </c:pt>
                <c:pt idx="3088">
                  <c:v>38824</c:v>
                </c:pt>
                <c:pt idx="3089">
                  <c:v>38823</c:v>
                </c:pt>
                <c:pt idx="3090">
                  <c:v>38822</c:v>
                </c:pt>
                <c:pt idx="3091">
                  <c:v>38821</c:v>
                </c:pt>
                <c:pt idx="3092">
                  <c:v>38820</c:v>
                </c:pt>
                <c:pt idx="3093">
                  <c:v>38819</c:v>
                </c:pt>
                <c:pt idx="3094">
                  <c:v>38818</c:v>
                </c:pt>
                <c:pt idx="3095">
                  <c:v>38817</c:v>
                </c:pt>
                <c:pt idx="3096">
                  <c:v>38816</c:v>
                </c:pt>
                <c:pt idx="3097">
                  <c:v>38815</c:v>
                </c:pt>
                <c:pt idx="3098">
                  <c:v>38814</c:v>
                </c:pt>
                <c:pt idx="3099">
                  <c:v>38813</c:v>
                </c:pt>
                <c:pt idx="3100">
                  <c:v>38812</c:v>
                </c:pt>
                <c:pt idx="3101">
                  <c:v>38811</c:v>
                </c:pt>
                <c:pt idx="3102">
                  <c:v>38810</c:v>
                </c:pt>
                <c:pt idx="3103">
                  <c:v>38809</c:v>
                </c:pt>
                <c:pt idx="3104">
                  <c:v>38808</c:v>
                </c:pt>
                <c:pt idx="3105">
                  <c:v>38807</c:v>
                </c:pt>
                <c:pt idx="3106">
                  <c:v>38806</c:v>
                </c:pt>
                <c:pt idx="3107">
                  <c:v>38805</c:v>
                </c:pt>
                <c:pt idx="3108">
                  <c:v>38804</c:v>
                </c:pt>
                <c:pt idx="3109">
                  <c:v>38803</c:v>
                </c:pt>
                <c:pt idx="3110">
                  <c:v>38802</c:v>
                </c:pt>
                <c:pt idx="3111">
                  <c:v>38801</c:v>
                </c:pt>
                <c:pt idx="3112">
                  <c:v>38800</c:v>
                </c:pt>
                <c:pt idx="3113">
                  <c:v>38799</c:v>
                </c:pt>
                <c:pt idx="3114">
                  <c:v>38798</c:v>
                </c:pt>
                <c:pt idx="3115">
                  <c:v>38797</c:v>
                </c:pt>
                <c:pt idx="3116">
                  <c:v>38796</c:v>
                </c:pt>
                <c:pt idx="3117">
                  <c:v>38795</c:v>
                </c:pt>
                <c:pt idx="3118">
                  <c:v>38794</c:v>
                </c:pt>
                <c:pt idx="3119">
                  <c:v>38793</c:v>
                </c:pt>
                <c:pt idx="3120">
                  <c:v>38792</c:v>
                </c:pt>
                <c:pt idx="3121">
                  <c:v>38791</c:v>
                </c:pt>
                <c:pt idx="3122">
                  <c:v>38790</c:v>
                </c:pt>
                <c:pt idx="3123">
                  <c:v>38789</c:v>
                </c:pt>
                <c:pt idx="3124">
                  <c:v>38788</c:v>
                </c:pt>
                <c:pt idx="3125">
                  <c:v>38787</c:v>
                </c:pt>
                <c:pt idx="3126">
                  <c:v>38786</c:v>
                </c:pt>
                <c:pt idx="3127">
                  <c:v>38785</c:v>
                </c:pt>
                <c:pt idx="3128">
                  <c:v>38784</c:v>
                </c:pt>
                <c:pt idx="3129">
                  <c:v>38783</c:v>
                </c:pt>
                <c:pt idx="3130">
                  <c:v>38782</c:v>
                </c:pt>
                <c:pt idx="3131">
                  <c:v>38781</c:v>
                </c:pt>
                <c:pt idx="3132">
                  <c:v>38780</c:v>
                </c:pt>
                <c:pt idx="3133">
                  <c:v>38779</c:v>
                </c:pt>
                <c:pt idx="3134">
                  <c:v>38778</c:v>
                </c:pt>
                <c:pt idx="3135">
                  <c:v>38777</c:v>
                </c:pt>
                <c:pt idx="3136">
                  <c:v>38776</c:v>
                </c:pt>
                <c:pt idx="3137">
                  <c:v>38775</c:v>
                </c:pt>
                <c:pt idx="3138">
                  <c:v>38774</c:v>
                </c:pt>
                <c:pt idx="3139">
                  <c:v>38773</c:v>
                </c:pt>
                <c:pt idx="3140">
                  <c:v>38772</c:v>
                </c:pt>
                <c:pt idx="3141">
                  <c:v>38771</c:v>
                </c:pt>
                <c:pt idx="3142">
                  <c:v>38770</c:v>
                </c:pt>
                <c:pt idx="3143">
                  <c:v>38769</c:v>
                </c:pt>
                <c:pt idx="3144">
                  <c:v>38768</c:v>
                </c:pt>
                <c:pt idx="3145">
                  <c:v>38767</c:v>
                </c:pt>
                <c:pt idx="3146">
                  <c:v>38766</c:v>
                </c:pt>
                <c:pt idx="3147">
                  <c:v>38765</c:v>
                </c:pt>
                <c:pt idx="3148">
                  <c:v>38764</c:v>
                </c:pt>
                <c:pt idx="3149">
                  <c:v>38763</c:v>
                </c:pt>
                <c:pt idx="3150">
                  <c:v>38762</c:v>
                </c:pt>
                <c:pt idx="3151">
                  <c:v>38761</c:v>
                </c:pt>
                <c:pt idx="3152">
                  <c:v>38760</c:v>
                </c:pt>
                <c:pt idx="3153">
                  <c:v>38759</c:v>
                </c:pt>
                <c:pt idx="3154">
                  <c:v>38758</c:v>
                </c:pt>
                <c:pt idx="3155">
                  <c:v>38757</c:v>
                </c:pt>
                <c:pt idx="3156">
                  <c:v>38756</c:v>
                </c:pt>
                <c:pt idx="3157">
                  <c:v>38755</c:v>
                </c:pt>
                <c:pt idx="3158">
                  <c:v>38754</c:v>
                </c:pt>
                <c:pt idx="3159">
                  <c:v>38753</c:v>
                </c:pt>
                <c:pt idx="3160">
                  <c:v>38752</c:v>
                </c:pt>
                <c:pt idx="3161">
                  <c:v>38751</c:v>
                </c:pt>
                <c:pt idx="3162">
                  <c:v>38750</c:v>
                </c:pt>
                <c:pt idx="3163">
                  <c:v>38749</c:v>
                </c:pt>
                <c:pt idx="3164">
                  <c:v>38748</c:v>
                </c:pt>
                <c:pt idx="3165">
                  <c:v>38747</c:v>
                </c:pt>
                <c:pt idx="3166">
                  <c:v>38746</c:v>
                </c:pt>
                <c:pt idx="3167">
                  <c:v>38745</c:v>
                </c:pt>
                <c:pt idx="3168">
                  <c:v>38744</c:v>
                </c:pt>
                <c:pt idx="3169">
                  <c:v>38743</c:v>
                </c:pt>
                <c:pt idx="3170">
                  <c:v>38742</c:v>
                </c:pt>
                <c:pt idx="3171">
                  <c:v>38741</c:v>
                </c:pt>
                <c:pt idx="3172">
                  <c:v>38740</c:v>
                </c:pt>
                <c:pt idx="3173">
                  <c:v>38739</c:v>
                </c:pt>
                <c:pt idx="3174">
                  <c:v>38738</c:v>
                </c:pt>
                <c:pt idx="3175">
                  <c:v>38737</c:v>
                </c:pt>
                <c:pt idx="3176">
                  <c:v>38736</c:v>
                </c:pt>
                <c:pt idx="3177">
                  <c:v>38735</c:v>
                </c:pt>
                <c:pt idx="3178">
                  <c:v>38734</c:v>
                </c:pt>
                <c:pt idx="3179">
                  <c:v>38733</c:v>
                </c:pt>
                <c:pt idx="3180">
                  <c:v>38732</c:v>
                </c:pt>
                <c:pt idx="3181">
                  <c:v>38731</c:v>
                </c:pt>
                <c:pt idx="3182">
                  <c:v>38730</c:v>
                </c:pt>
                <c:pt idx="3183">
                  <c:v>38729</c:v>
                </c:pt>
                <c:pt idx="3184">
                  <c:v>38728</c:v>
                </c:pt>
                <c:pt idx="3185">
                  <c:v>38727</c:v>
                </c:pt>
                <c:pt idx="3186">
                  <c:v>38726</c:v>
                </c:pt>
                <c:pt idx="3187">
                  <c:v>38725</c:v>
                </c:pt>
                <c:pt idx="3188">
                  <c:v>38724</c:v>
                </c:pt>
                <c:pt idx="3189">
                  <c:v>38723</c:v>
                </c:pt>
                <c:pt idx="3190">
                  <c:v>38722</c:v>
                </c:pt>
                <c:pt idx="3191">
                  <c:v>38721</c:v>
                </c:pt>
                <c:pt idx="3192">
                  <c:v>38720</c:v>
                </c:pt>
                <c:pt idx="3193">
                  <c:v>38719</c:v>
                </c:pt>
                <c:pt idx="3194">
                  <c:v>38718</c:v>
                </c:pt>
                <c:pt idx="3195">
                  <c:v>38717</c:v>
                </c:pt>
                <c:pt idx="3196">
                  <c:v>38716</c:v>
                </c:pt>
                <c:pt idx="3197">
                  <c:v>38715</c:v>
                </c:pt>
                <c:pt idx="3198">
                  <c:v>38714</c:v>
                </c:pt>
                <c:pt idx="3199">
                  <c:v>38713</c:v>
                </c:pt>
                <c:pt idx="3200">
                  <c:v>38712</c:v>
                </c:pt>
                <c:pt idx="3201">
                  <c:v>38711</c:v>
                </c:pt>
                <c:pt idx="3202">
                  <c:v>38710</c:v>
                </c:pt>
                <c:pt idx="3203">
                  <c:v>38709</c:v>
                </c:pt>
                <c:pt idx="3204">
                  <c:v>38708</c:v>
                </c:pt>
                <c:pt idx="3205">
                  <c:v>38707</c:v>
                </c:pt>
                <c:pt idx="3206">
                  <c:v>38706</c:v>
                </c:pt>
                <c:pt idx="3207">
                  <c:v>38705</c:v>
                </c:pt>
                <c:pt idx="3208">
                  <c:v>38704</c:v>
                </c:pt>
                <c:pt idx="3209">
                  <c:v>38703</c:v>
                </c:pt>
                <c:pt idx="3210">
                  <c:v>38702</c:v>
                </c:pt>
                <c:pt idx="3211">
                  <c:v>38701</c:v>
                </c:pt>
                <c:pt idx="3212">
                  <c:v>38700</c:v>
                </c:pt>
                <c:pt idx="3213">
                  <c:v>38699</c:v>
                </c:pt>
                <c:pt idx="3214">
                  <c:v>38698</c:v>
                </c:pt>
                <c:pt idx="3215">
                  <c:v>38697</c:v>
                </c:pt>
                <c:pt idx="3216">
                  <c:v>38696</c:v>
                </c:pt>
                <c:pt idx="3217">
                  <c:v>38695</c:v>
                </c:pt>
                <c:pt idx="3218">
                  <c:v>38694</c:v>
                </c:pt>
                <c:pt idx="3219">
                  <c:v>38693</c:v>
                </c:pt>
                <c:pt idx="3220">
                  <c:v>38692</c:v>
                </c:pt>
                <c:pt idx="3221">
                  <c:v>38691</c:v>
                </c:pt>
                <c:pt idx="3222">
                  <c:v>38690</c:v>
                </c:pt>
                <c:pt idx="3223">
                  <c:v>38689</c:v>
                </c:pt>
                <c:pt idx="3224">
                  <c:v>38688</c:v>
                </c:pt>
                <c:pt idx="3225">
                  <c:v>38687</c:v>
                </c:pt>
                <c:pt idx="3226">
                  <c:v>38686</c:v>
                </c:pt>
                <c:pt idx="3227">
                  <c:v>38685</c:v>
                </c:pt>
                <c:pt idx="3228">
                  <c:v>38684</c:v>
                </c:pt>
                <c:pt idx="3229">
                  <c:v>38683</c:v>
                </c:pt>
                <c:pt idx="3230">
                  <c:v>38682</c:v>
                </c:pt>
                <c:pt idx="3231">
                  <c:v>38681</c:v>
                </c:pt>
                <c:pt idx="3232">
                  <c:v>38680</c:v>
                </c:pt>
                <c:pt idx="3233">
                  <c:v>38679</c:v>
                </c:pt>
                <c:pt idx="3234">
                  <c:v>38678</c:v>
                </c:pt>
                <c:pt idx="3235">
                  <c:v>38677</c:v>
                </c:pt>
                <c:pt idx="3236">
                  <c:v>38676</c:v>
                </c:pt>
                <c:pt idx="3237">
                  <c:v>38675</c:v>
                </c:pt>
                <c:pt idx="3238">
                  <c:v>38674</c:v>
                </c:pt>
                <c:pt idx="3239">
                  <c:v>38673</c:v>
                </c:pt>
                <c:pt idx="3240">
                  <c:v>38672</c:v>
                </c:pt>
                <c:pt idx="3241">
                  <c:v>38671</c:v>
                </c:pt>
                <c:pt idx="3242">
                  <c:v>38670</c:v>
                </c:pt>
                <c:pt idx="3243">
                  <c:v>38669</c:v>
                </c:pt>
                <c:pt idx="3244">
                  <c:v>38668</c:v>
                </c:pt>
                <c:pt idx="3245">
                  <c:v>38667</c:v>
                </c:pt>
                <c:pt idx="3246">
                  <c:v>38666</c:v>
                </c:pt>
                <c:pt idx="3247">
                  <c:v>38665</c:v>
                </c:pt>
                <c:pt idx="3248">
                  <c:v>38664</c:v>
                </c:pt>
                <c:pt idx="3249">
                  <c:v>38663</c:v>
                </c:pt>
                <c:pt idx="3250">
                  <c:v>38662</c:v>
                </c:pt>
                <c:pt idx="3251">
                  <c:v>38661</c:v>
                </c:pt>
                <c:pt idx="3252">
                  <c:v>38660</c:v>
                </c:pt>
                <c:pt idx="3253">
                  <c:v>38659</c:v>
                </c:pt>
                <c:pt idx="3254">
                  <c:v>38658</c:v>
                </c:pt>
                <c:pt idx="3255">
                  <c:v>38657</c:v>
                </c:pt>
                <c:pt idx="3256">
                  <c:v>38656</c:v>
                </c:pt>
                <c:pt idx="3257">
                  <c:v>38655</c:v>
                </c:pt>
                <c:pt idx="3258">
                  <c:v>38654</c:v>
                </c:pt>
                <c:pt idx="3259">
                  <c:v>38653</c:v>
                </c:pt>
                <c:pt idx="3260">
                  <c:v>38652</c:v>
                </c:pt>
                <c:pt idx="3261">
                  <c:v>38651</c:v>
                </c:pt>
                <c:pt idx="3262">
                  <c:v>38650</c:v>
                </c:pt>
                <c:pt idx="3263">
                  <c:v>38649</c:v>
                </c:pt>
                <c:pt idx="3264">
                  <c:v>38648</c:v>
                </c:pt>
                <c:pt idx="3265">
                  <c:v>38647</c:v>
                </c:pt>
                <c:pt idx="3266">
                  <c:v>38646</c:v>
                </c:pt>
                <c:pt idx="3267">
                  <c:v>38645</c:v>
                </c:pt>
                <c:pt idx="3268">
                  <c:v>38644</c:v>
                </c:pt>
                <c:pt idx="3269">
                  <c:v>38643</c:v>
                </c:pt>
                <c:pt idx="3270">
                  <c:v>38642</c:v>
                </c:pt>
                <c:pt idx="3271">
                  <c:v>38641</c:v>
                </c:pt>
                <c:pt idx="3272">
                  <c:v>38640</c:v>
                </c:pt>
                <c:pt idx="3273">
                  <c:v>38639</c:v>
                </c:pt>
                <c:pt idx="3274">
                  <c:v>38638</c:v>
                </c:pt>
                <c:pt idx="3275">
                  <c:v>38637</c:v>
                </c:pt>
                <c:pt idx="3276">
                  <c:v>38636</c:v>
                </c:pt>
                <c:pt idx="3277">
                  <c:v>38635</c:v>
                </c:pt>
                <c:pt idx="3278">
                  <c:v>38634</c:v>
                </c:pt>
                <c:pt idx="3279">
                  <c:v>38633</c:v>
                </c:pt>
                <c:pt idx="3280">
                  <c:v>38632</c:v>
                </c:pt>
                <c:pt idx="3281">
                  <c:v>38631</c:v>
                </c:pt>
                <c:pt idx="3282">
                  <c:v>38630</c:v>
                </c:pt>
                <c:pt idx="3283">
                  <c:v>38629</c:v>
                </c:pt>
                <c:pt idx="3284">
                  <c:v>38628</c:v>
                </c:pt>
                <c:pt idx="3285">
                  <c:v>38627</c:v>
                </c:pt>
                <c:pt idx="3286">
                  <c:v>38626</c:v>
                </c:pt>
                <c:pt idx="3287">
                  <c:v>38625</c:v>
                </c:pt>
                <c:pt idx="3288">
                  <c:v>38624</c:v>
                </c:pt>
                <c:pt idx="3289">
                  <c:v>38623</c:v>
                </c:pt>
                <c:pt idx="3290">
                  <c:v>38622</c:v>
                </c:pt>
                <c:pt idx="3291">
                  <c:v>38621</c:v>
                </c:pt>
                <c:pt idx="3292">
                  <c:v>38620</c:v>
                </c:pt>
                <c:pt idx="3293">
                  <c:v>38619</c:v>
                </c:pt>
                <c:pt idx="3294">
                  <c:v>38618</c:v>
                </c:pt>
                <c:pt idx="3295">
                  <c:v>38617</c:v>
                </c:pt>
                <c:pt idx="3296">
                  <c:v>38616</c:v>
                </c:pt>
                <c:pt idx="3297">
                  <c:v>38615</c:v>
                </c:pt>
                <c:pt idx="3298">
                  <c:v>38614</c:v>
                </c:pt>
                <c:pt idx="3299">
                  <c:v>38613</c:v>
                </c:pt>
                <c:pt idx="3300">
                  <c:v>38612</c:v>
                </c:pt>
                <c:pt idx="3301">
                  <c:v>38611</c:v>
                </c:pt>
                <c:pt idx="3302">
                  <c:v>38610</c:v>
                </c:pt>
                <c:pt idx="3303">
                  <c:v>38609</c:v>
                </c:pt>
                <c:pt idx="3304">
                  <c:v>38608</c:v>
                </c:pt>
                <c:pt idx="3305">
                  <c:v>38607</c:v>
                </c:pt>
                <c:pt idx="3306">
                  <c:v>38606</c:v>
                </c:pt>
                <c:pt idx="3307">
                  <c:v>38605</c:v>
                </c:pt>
                <c:pt idx="3308">
                  <c:v>38604</c:v>
                </c:pt>
                <c:pt idx="3309">
                  <c:v>38603</c:v>
                </c:pt>
                <c:pt idx="3310">
                  <c:v>38602</c:v>
                </c:pt>
                <c:pt idx="3311">
                  <c:v>38601</c:v>
                </c:pt>
                <c:pt idx="3312">
                  <c:v>38600</c:v>
                </c:pt>
                <c:pt idx="3313">
                  <c:v>38599</c:v>
                </c:pt>
                <c:pt idx="3314">
                  <c:v>38598</c:v>
                </c:pt>
                <c:pt idx="3315">
                  <c:v>38597</c:v>
                </c:pt>
                <c:pt idx="3316">
                  <c:v>38596</c:v>
                </c:pt>
                <c:pt idx="3317">
                  <c:v>38595</c:v>
                </c:pt>
                <c:pt idx="3318">
                  <c:v>38594</c:v>
                </c:pt>
                <c:pt idx="3319">
                  <c:v>38593</c:v>
                </c:pt>
                <c:pt idx="3320">
                  <c:v>38592</c:v>
                </c:pt>
                <c:pt idx="3321">
                  <c:v>38591</c:v>
                </c:pt>
                <c:pt idx="3322">
                  <c:v>38590</c:v>
                </c:pt>
                <c:pt idx="3323">
                  <c:v>38589</c:v>
                </c:pt>
                <c:pt idx="3324">
                  <c:v>38588</c:v>
                </c:pt>
                <c:pt idx="3325">
                  <c:v>38587</c:v>
                </c:pt>
                <c:pt idx="3326">
                  <c:v>38586</c:v>
                </c:pt>
                <c:pt idx="3327">
                  <c:v>38585</c:v>
                </c:pt>
                <c:pt idx="3328">
                  <c:v>38584</c:v>
                </c:pt>
                <c:pt idx="3329">
                  <c:v>38583</c:v>
                </c:pt>
                <c:pt idx="3330">
                  <c:v>38582</c:v>
                </c:pt>
                <c:pt idx="3331">
                  <c:v>38581</c:v>
                </c:pt>
                <c:pt idx="3332">
                  <c:v>38580</c:v>
                </c:pt>
                <c:pt idx="3333">
                  <c:v>38579</c:v>
                </c:pt>
                <c:pt idx="3334">
                  <c:v>38578</c:v>
                </c:pt>
                <c:pt idx="3335">
                  <c:v>38577</c:v>
                </c:pt>
                <c:pt idx="3336">
                  <c:v>38576</c:v>
                </c:pt>
                <c:pt idx="3337">
                  <c:v>38575</c:v>
                </c:pt>
                <c:pt idx="3338">
                  <c:v>38574</c:v>
                </c:pt>
                <c:pt idx="3339">
                  <c:v>38573</c:v>
                </c:pt>
                <c:pt idx="3340">
                  <c:v>38572</c:v>
                </c:pt>
                <c:pt idx="3341">
                  <c:v>38571</c:v>
                </c:pt>
                <c:pt idx="3342">
                  <c:v>38570</c:v>
                </c:pt>
                <c:pt idx="3343">
                  <c:v>38569</c:v>
                </c:pt>
                <c:pt idx="3344">
                  <c:v>38568</c:v>
                </c:pt>
                <c:pt idx="3345">
                  <c:v>38567</c:v>
                </c:pt>
                <c:pt idx="3346">
                  <c:v>38566</c:v>
                </c:pt>
                <c:pt idx="3347">
                  <c:v>38565</c:v>
                </c:pt>
                <c:pt idx="3348">
                  <c:v>38564</c:v>
                </c:pt>
                <c:pt idx="3349">
                  <c:v>38563</c:v>
                </c:pt>
                <c:pt idx="3350">
                  <c:v>38562</c:v>
                </c:pt>
                <c:pt idx="3351">
                  <c:v>38561</c:v>
                </c:pt>
                <c:pt idx="3352">
                  <c:v>38560</c:v>
                </c:pt>
                <c:pt idx="3353">
                  <c:v>38559</c:v>
                </c:pt>
                <c:pt idx="3354">
                  <c:v>38558</c:v>
                </c:pt>
                <c:pt idx="3355">
                  <c:v>38557</c:v>
                </c:pt>
                <c:pt idx="3356">
                  <c:v>38556</c:v>
                </c:pt>
                <c:pt idx="3357">
                  <c:v>38555</c:v>
                </c:pt>
                <c:pt idx="3358">
                  <c:v>38554</c:v>
                </c:pt>
                <c:pt idx="3359">
                  <c:v>38553</c:v>
                </c:pt>
                <c:pt idx="3360">
                  <c:v>38552</c:v>
                </c:pt>
                <c:pt idx="3361">
                  <c:v>38551</c:v>
                </c:pt>
                <c:pt idx="3362">
                  <c:v>38550</c:v>
                </c:pt>
                <c:pt idx="3363">
                  <c:v>38549</c:v>
                </c:pt>
                <c:pt idx="3364">
                  <c:v>38548</c:v>
                </c:pt>
                <c:pt idx="3365">
                  <c:v>38547</c:v>
                </c:pt>
                <c:pt idx="3366">
                  <c:v>38546</c:v>
                </c:pt>
                <c:pt idx="3367">
                  <c:v>38545</c:v>
                </c:pt>
                <c:pt idx="3368">
                  <c:v>38544</c:v>
                </c:pt>
                <c:pt idx="3369">
                  <c:v>38543</c:v>
                </c:pt>
                <c:pt idx="3370">
                  <c:v>38542</c:v>
                </c:pt>
                <c:pt idx="3371">
                  <c:v>38541</c:v>
                </c:pt>
                <c:pt idx="3372">
                  <c:v>38540</c:v>
                </c:pt>
                <c:pt idx="3373">
                  <c:v>38539</c:v>
                </c:pt>
                <c:pt idx="3374">
                  <c:v>38538</c:v>
                </c:pt>
                <c:pt idx="3375">
                  <c:v>38537</c:v>
                </c:pt>
                <c:pt idx="3376">
                  <c:v>38536</c:v>
                </c:pt>
                <c:pt idx="3377">
                  <c:v>38535</c:v>
                </c:pt>
                <c:pt idx="3378">
                  <c:v>38534</c:v>
                </c:pt>
                <c:pt idx="3379">
                  <c:v>38533</c:v>
                </c:pt>
                <c:pt idx="3380">
                  <c:v>38532</c:v>
                </c:pt>
                <c:pt idx="3381">
                  <c:v>38531</c:v>
                </c:pt>
                <c:pt idx="3382">
                  <c:v>38530</c:v>
                </c:pt>
                <c:pt idx="3383">
                  <c:v>38529</c:v>
                </c:pt>
                <c:pt idx="3384">
                  <c:v>38528</c:v>
                </c:pt>
                <c:pt idx="3385">
                  <c:v>38527</c:v>
                </c:pt>
                <c:pt idx="3386">
                  <c:v>38526</c:v>
                </c:pt>
                <c:pt idx="3387">
                  <c:v>38525</c:v>
                </c:pt>
                <c:pt idx="3388">
                  <c:v>38524</c:v>
                </c:pt>
                <c:pt idx="3389">
                  <c:v>38523</c:v>
                </c:pt>
                <c:pt idx="3390">
                  <c:v>38522</c:v>
                </c:pt>
                <c:pt idx="3391">
                  <c:v>38521</c:v>
                </c:pt>
                <c:pt idx="3392">
                  <c:v>38520</c:v>
                </c:pt>
                <c:pt idx="3393">
                  <c:v>38519</c:v>
                </c:pt>
                <c:pt idx="3394">
                  <c:v>38518</c:v>
                </c:pt>
                <c:pt idx="3395">
                  <c:v>38517</c:v>
                </c:pt>
                <c:pt idx="3396">
                  <c:v>38516</c:v>
                </c:pt>
                <c:pt idx="3397">
                  <c:v>38515</c:v>
                </c:pt>
                <c:pt idx="3398">
                  <c:v>38514</c:v>
                </c:pt>
                <c:pt idx="3399">
                  <c:v>38513</c:v>
                </c:pt>
                <c:pt idx="3400">
                  <c:v>38512</c:v>
                </c:pt>
                <c:pt idx="3401">
                  <c:v>38511</c:v>
                </c:pt>
                <c:pt idx="3402">
                  <c:v>38510</c:v>
                </c:pt>
                <c:pt idx="3403">
                  <c:v>38509</c:v>
                </c:pt>
                <c:pt idx="3404">
                  <c:v>38508</c:v>
                </c:pt>
                <c:pt idx="3405">
                  <c:v>38507</c:v>
                </c:pt>
                <c:pt idx="3406">
                  <c:v>38506</c:v>
                </c:pt>
                <c:pt idx="3407">
                  <c:v>38505</c:v>
                </c:pt>
                <c:pt idx="3408">
                  <c:v>38504</c:v>
                </c:pt>
                <c:pt idx="3409">
                  <c:v>38503</c:v>
                </c:pt>
                <c:pt idx="3410">
                  <c:v>38502</c:v>
                </c:pt>
                <c:pt idx="3411">
                  <c:v>38501</c:v>
                </c:pt>
                <c:pt idx="3412">
                  <c:v>38500</c:v>
                </c:pt>
                <c:pt idx="3413">
                  <c:v>38499</c:v>
                </c:pt>
                <c:pt idx="3414">
                  <c:v>38498</c:v>
                </c:pt>
                <c:pt idx="3415">
                  <c:v>38497</c:v>
                </c:pt>
                <c:pt idx="3416">
                  <c:v>38496</c:v>
                </c:pt>
                <c:pt idx="3417">
                  <c:v>38495</c:v>
                </c:pt>
                <c:pt idx="3418">
                  <c:v>38494</c:v>
                </c:pt>
                <c:pt idx="3419">
                  <c:v>38493</c:v>
                </c:pt>
                <c:pt idx="3420">
                  <c:v>38492</c:v>
                </c:pt>
                <c:pt idx="3421">
                  <c:v>38491</c:v>
                </c:pt>
                <c:pt idx="3422">
                  <c:v>38490</c:v>
                </c:pt>
                <c:pt idx="3423">
                  <c:v>38489</c:v>
                </c:pt>
                <c:pt idx="3424">
                  <c:v>38488</c:v>
                </c:pt>
                <c:pt idx="3425">
                  <c:v>38487</c:v>
                </c:pt>
                <c:pt idx="3426">
                  <c:v>38486</c:v>
                </c:pt>
                <c:pt idx="3427">
                  <c:v>38485</c:v>
                </c:pt>
                <c:pt idx="3428">
                  <c:v>38484</c:v>
                </c:pt>
                <c:pt idx="3429">
                  <c:v>38483</c:v>
                </c:pt>
                <c:pt idx="3430">
                  <c:v>38482</c:v>
                </c:pt>
                <c:pt idx="3431">
                  <c:v>38481</c:v>
                </c:pt>
                <c:pt idx="3432">
                  <c:v>38480</c:v>
                </c:pt>
                <c:pt idx="3433">
                  <c:v>38479</c:v>
                </c:pt>
                <c:pt idx="3434">
                  <c:v>38478</c:v>
                </c:pt>
                <c:pt idx="3435">
                  <c:v>38477</c:v>
                </c:pt>
                <c:pt idx="3436">
                  <c:v>38476</c:v>
                </c:pt>
                <c:pt idx="3437">
                  <c:v>38475</c:v>
                </c:pt>
                <c:pt idx="3438">
                  <c:v>38474</c:v>
                </c:pt>
                <c:pt idx="3439">
                  <c:v>38473</c:v>
                </c:pt>
                <c:pt idx="3440">
                  <c:v>38472</c:v>
                </c:pt>
                <c:pt idx="3441">
                  <c:v>38471</c:v>
                </c:pt>
                <c:pt idx="3442">
                  <c:v>38470</c:v>
                </c:pt>
                <c:pt idx="3443">
                  <c:v>38469</c:v>
                </c:pt>
                <c:pt idx="3444">
                  <c:v>38468</c:v>
                </c:pt>
                <c:pt idx="3445">
                  <c:v>38467</c:v>
                </c:pt>
                <c:pt idx="3446">
                  <c:v>38466</c:v>
                </c:pt>
                <c:pt idx="3447">
                  <c:v>38465</c:v>
                </c:pt>
                <c:pt idx="3448">
                  <c:v>38464</c:v>
                </c:pt>
                <c:pt idx="3449">
                  <c:v>38463</c:v>
                </c:pt>
                <c:pt idx="3450">
                  <c:v>38462</c:v>
                </c:pt>
                <c:pt idx="3451">
                  <c:v>38461</c:v>
                </c:pt>
                <c:pt idx="3452">
                  <c:v>38460</c:v>
                </c:pt>
                <c:pt idx="3453">
                  <c:v>38459</c:v>
                </c:pt>
                <c:pt idx="3454">
                  <c:v>38458</c:v>
                </c:pt>
                <c:pt idx="3455">
                  <c:v>38457</c:v>
                </c:pt>
                <c:pt idx="3456">
                  <c:v>38456</c:v>
                </c:pt>
                <c:pt idx="3457">
                  <c:v>38455</c:v>
                </c:pt>
                <c:pt idx="3458">
                  <c:v>38454</c:v>
                </c:pt>
                <c:pt idx="3459">
                  <c:v>38453</c:v>
                </c:pt>
                <c:pt idx="3460">
                  <c:v>38452</c:v>
                </c:pt>
                <c:pt idx="3461">
                  <c:v>38451</c:v>
                </c:pt>
                <c:pt idx="3462">
                  <c:v>38450</c:v>
                </c:pt>
                <c:pt idx="3463">
                  <c:v>38449</c:v>
                </c:pt>
                <c:pt idx="3464">
                  <c:v>38448</c:v>
                </c:pt>
                <c:pt idx="3465">
                  <c:v>38447</c:v>
                </c:pt>
                <c:pt idx="3466">
                  <c:v>38446</c:v>
                </c:pt>
                <c:pt idx="3467">
                  <c:v>38445</c:v>
                </c:pt>
                <c:pt idx="3468">
                  <c:v>38444</c:v>
                </c:pt>
                <c:pt idx="3469">
                  <c:v>38443</c:v>
                </c:pt>
                <c:pt idx="3470">
                  <c:v>38442</c:v>
                </c:pt>
                <c:pt idx="3471">
                  <c:v>38441</c:v>
                </c:pt>
                <c:pt idx="3472">
                  <c:v>38440</c:v>
                </c:pt>
                <c:pt idx="3473">
                  <c:v>38439</c:v>
                </c:pt>
                <c:pt idx="3474">
                  <c:v>38438</c:v>
                </c:pt>
                <c:pt idx="3475">
                  <c:v>38437</c:v>
                </c:pt>
                <c:pt idx="3476">
                  <c:v>38436</c:v>
                </c:pt>
                <c:pt idx="3477">
                  <c:v>38435</c:v>
                </c:pt>
                <c:pt idx="3478">
                  <c:v>38434</c:v>
                </c:pt>
                <c:pt idx="3479">
                  <c:v>38433</c:v>
                </c:pt>
                <c:pt idx="3480">
                  <c:v>38432</c:v>
                </c:pt>
                <c:pt idx="3481">
                  <c:v>38431</c:v>
                </c:pt>
                <c:pt idx="3482">
                  <c:v>38430</c:v>
                </c:pt>
                <c:pt idx="3483">
                  <c:v>38429</c:v>
                </c:pt>
                <c:pt idx="3484">
                  <c:v>38428</c:v>
                </c:pt>
                <c:pt idx="3485">
                  <c:v>38427</c:v>
                </c:pt>
                <c:pt idx="3486">
                  <c:v>38426</c:v>
                </c:pt>
                <c:pt idx="3487">
                  <c:v>38425</c:v>
                </c:pt>
                <c:pt idx="3488">
                  <c:v>38424</c:v>
                </c:pt>
                <c:pt idx="3489">
                  <c:v>38423</c:v>
                </c:pt>
                <c:pt idx="3490">
                  <c:v>38422</c:v>
                </c:pt>
                <c:pt idx="3491">
                  <c:v>38421</c:v>
                </c:pt>
                <c:pt idx="3492">
                  <c:v>38420</c:v>
                </c:pt>
                <c:pt idx="3493">
                  <c:v>38419</c:v>
                </c:pt>
                <c:pt idx="3494">
                  <c:v>38418</c:v>
                </c:pt>
                <c:pt idx="3495">
                  <c:v>38417</c:v>
                </c:pt>
                <c:pt idx="3496">
                  <c:v>38416</c:v>
                </c:pt>
                <c:pt idx="3497">
                  <c:v>38415</c:v>
                </c:pt>
                <c:pt idx="3498">
                  <c:v>38414</c:v>
                </c:pt>
                <c:pt idx="3499">
                  <c:v>38413</c:v>
                </c:pt>
                <c:pt idx="3500">
                  <c:v>38412</c:v>
                </c:pt>
                <c:pt idx="3501">
                  <c:v>38411</c:v>
                </c:pt>
                <c:pt idx="3502">
                  <c:v>38410</c:v>
                </c:pt>
                <c:pt idx="3503">
                  <c:v>38409</c:v>
                </c:pt>
                <c:pt idx="3504">
                  <c:v>38408</c:v>
                </c:pt>
                <c:pt idx="3505">
                  <c:v>38407</c:v>
                </c:pt>
                <c:pt idx="3506">
                  <c:v>38406</c:v>
                </c:pt>
                <c:pt idx="3507">
                  <c:v>38405</c:v>
                </c:pt>
                <c:pt idx="3508">
                  <c:v>38404</c:v>
                </c:pt>
                <c:pt idx="3509">
                  <c:v>38403</c:v>
                </c:pt>
                <c:pt idx="3510">
                  <c:v>38402</c:v>
                </c:pt>
                <c:pt idx="3511">
                  <c:v>38401</c:v>
                </c:pt>
                <c:pt idx="3512">
                  <c:v>38400</c:v>
                </c:pt>
                <c:pt idx="3513">
                  <c:v>38399</c:v>
                </c:pt>
                <c:pt idx="3514">
                  <c:v>38398</c:v>
                </c:pt>
                <c:pt idx="3515">
                  <c:v>38397</c:v>
                </c:pt>
                <c:pt idx="3516">
                  <c:v>38396</c:v>
                </c:pt>
                <c:pt idx="3517">
                  <c:v>38395</c:v>
                </c:pt>
                <c:pt idx="3518">
                  <c:v>38394</c:v>
                </c:pt>
                <c:pt idx="3519">
                  <c:v>38393</c:v>
                </c:pt>
                <c:pt idx="3520">
                  <c:v>38392</c:v>
                </c:pt>
                <c:pt idx="3521">
                  <c:v>38391</c:v>
                </c:pt>
                <c:pt idx="3522">
                  <c:v>38390</c:v>
                </c:pt>
                <c:pt idx="3523">
                  <c:v>38389</c:v>
                </c:pt>
                <c:pt idx="3524">
                  <c:v>38388</c:v>
                </c:pt>
                <c:pt idx="3525">
                  <c:v>38387</c:v>
                </c:pt>
                <c:pt idx="3526">
                  <c:v>38386</c:v>
                </c:pt>
                <c:pt idx="3527">
                  <c:v>38385</c:v>
                </c:pt>
                <c:pt idx="3528">
                  <c:v>38384</c:v>
                </c:pt>
                <c:pt idx="3529">
                  <c:v>38383</c:v>
                </c:pt>
                <c:pt idx="3530">
                  <c:v>38382</c:v>
                </c:pt>
                <c:pt idx="3531">
                  <c:v>38381</c:v>
                </c:pt>
                <c:pt idx="3532">
                  <c:v>38380</c:v>
                </c:pt>
                <c:pt idx="3533">
                  <c:v>38379</c:v>
                </c:pt>
                <c:pt idx="3534">
                  <c:v>38378</c:v>
                </c:pt>
                <c:pt idx="3535">
                  <c:v>38377</c:v>
                </c:pt>
                <c:pt idx="3536">
                  <c:v>38376</c:v>
                </c:pt>
                <c:pt idx="3537">
                  <c:v>38375</c:v>
                </c:pt>
                <c:pt idx="3538">
                  <c:v>38374</c:v>
                </c:pt>
                <c:pt idx="3539">
                  <c:v>38373</c:v>
                </c:pt>
                <c:pt idx="3540">
                  <c:v>38372</c:v>
                </c:pt>
                <c:pt idx="3541">
                  <c:v>38371</c:v>
                </c:pt>
                <c:pt idx="3542">
                  <c:v>38370</c:v>
                </c:pt>
                <c:pt idx="3543">
                  <c:v>38369</c:v>
                </c:pt>
                <c:pt idx="3544">
                  <c:v>38368</c:v>
                </c:pt>
                <c:pt idx="3545">
                  <c:v>38367</c:v>
                </c:pt>
                <c:pt idx="3546">
                  <c:v>38366</c:v>
                </c:pt>
                <c:pt idx="3547">
                  <c:v>38365</c:v>
                </c:pt>
                <c:pt idx="3548">
                  <c:v>38364</c:v>
                </c:pt>
                <c:pt idx="3549">
                  <c:v>38363</c:v>
                </c:pt>
                <c:pt idx="3550">
                  <c:v>38362</c:v>
                </c:pt>
                <c:pt idx="3551">
                  <c:v>38361</c:v>
                </c:pt>
                <c:pt idx="3552">
                  <c:v>38360</c:v>
                </c:pt>
                <c:pt idx="3553">
                  <c:v>38359</c:v>
                </c:pt>
                <c:pt idx="3554">
                  <c:v>38358</c:v>
                </c:pt>
                <c:pt idx="3555">
                  <c:v>38357</c:v>
                </c:pt>
                <c:pt idx="3556">
                  <c:v>38356</c:v>
                </c:pt>
                <c:pt idx="3557">
                  <c:v>38355</c:v>
                </c:pt>
                <c:pt idx="3558">
                  <c:v>38354</c:v>
                </c:pt>
                <c:pt idx="3559">
                  <c:v>38353</c:v>
                </c:pt>
                <c:pt idx="3560">
                  <c:v>38352</c:v>
                </c:pt>
                <c:pt idx="3561">
                  <c:v>38351</c:v>
                </c:pt>
                <c:pt idx="3562">
                  <c:v>38350</c:v>
                </c:pt>
                <c:pt idx="3563">
                  <c:v>38349</c:v>
                </c:pt>
                <c:pt idx="3564">
                  <c:v>38348</c:v>
                </c:pt>
                <c:pt idx="3565">
                  <c:v>38347</c:v>
                </c:pt>
                <c:pt idx="3566">
                  <c:v>38346</c:v>
                </c:pt>
                <c:pt idx="3567">
                  <c:v>38345</c:v>
                </c:pt>
                <c:pt idx="3568">
                  <c:v>38344</c:v>
                </c:pt>
                <c:pt idx="3569">
                  <c:v>38343</c:v>
                </c:pt>
                <c:pt idx="3570">
                  <c:v>38342</c:v>
                </c:pt>
                <c:pt idx="3571">
                  <c:v>38341</c:v>
                </c:pt>
                <c:pt idx="3572">
                  <c:v>38340</c:v>
                </c:pt>
                <c:pt idx="3573">
                  <c:v>38339</c:v>
                </c:pt>
                <c:pt idx="3574">
                  <c:v>38338</c:v>
                </c:pt>
                <c:pt idx="3575">
                  <c:v>38337</c:v>
                </c:pt>
                <c:pt idx="3576">
                  <c:v>38336</c:v>
                </c:pt>
                <c:pt idx="3577">
                  <c:v>38335</c:v>
                </c:pt>
                <c:pt idx="3578">
                  <c:v>38334</c:v>
                </c:pt>
                <c:pt idx="3579">
                  <c:v>38333</c:v>
                </c:pt>
                <c:pt idx="3580">
                  <c:v>38332</c:v>
                </c:pt>
                <c:pt idx="3581">
                  <c:v>38331</c:v>
                </c:pt>
                <c:pt idx="3582">
                  <c:v>38330</c:v>
                </c:pt>
                <c:pt idx="3583">
                  <c:v>38329</c:v>
                </c:pt>
                <c:pt idx="3584">
                  <c:v>38328</c:v>
                </c:pt>
                <c:pt idx="3585">
                  <c:v>38327</c:v>
                </c:pt>
                <c:pt idx="3586">
                  <c:v>38326</c:v>
                </c:pt>
                <c:pt idx="3587">
                  <c:v>38325</c:v>
                </c:pt>
                <c:pt idx="3588">
                  <c:v>38324</c:v>
                </c:pt>
                <c:pt idx="3589">
                  <c:v>38323</c:v>
                </c:pt>
                <c:pt idx="3590">
                  <c:v>38322</c:v>
                </c:pt>
                <c:pt idx="3591">
                  <c:v>38321</c:v>
                </c:pt>
                <c:pt idx="3592">
                  <c:v>38320</c:v>
                </c:pt>
                <c:pt idx="3593">
                  <c:v>38319</c:v>
                </c:pt>
                <c:pt idx="3594">
                  <c:v>38318</c:v>
                </c:pt>
                <c:pt idx="3595">
                  <c:v>38317</c:v>
                </c:pt>
                <c:pt idx="3596">
                  <c:v>38316</c:v>
                </c:pt>
                <c:pt idx="3597">
                  <c:v>38315</c:v>
                </c:pt>
                <c:pt idx="3598">
                  <c:v>38314</c:v>
                </c:pt>
                <c:pt idx="3599">
                  <c:v>38313</c:v>
                </c:pt>
                <c:pt idx="3600">
                  <c:v>38312</c:v>
                </c:pt>
                <c:pt idx="3601">
                  <c:v>38311</c:v>
                </c:pt>
                <c:pt idx="3602">
                  <c:v>38310</c:v>
                </c:pt>
                <c:pt idx="3603">
                  <c:v>38309</c:v>
                </c:pt>
                <c:pt idx="3604">
                  <c:v>38308</c:v>
                </c:pt>
                <c:pt idx="3605">
                  <c:v>38307</c:v>
                </c:pt>
                <c:pt idx="3606">
                  <c:v>38306</c:v>
                </c:pt>
                <c:pt idx="3607">
                  <c:v>38305</c:v>
                </c:pt>
                <c:pt idx="3608">
                  <c:v>38304</c:v>
                </c:pt>
                <c:pt idx="3609">
                  <c:v>38303</c:v>
                </c:pt>
                <c:pt idx="3610">
                  <c:v>38302</c:v>
                </c:pt>
                <c:pt idx="3611">
                  <c:v>38301</c:v>
                </c:pt>
                <c:pt idx="3612">
                  <c:v>38300</c:v>
                </c:pt>
                <c:pt idx="3613">
                  <c:v>38299</c:v>
                </c:pt>
                <c:pt idx="3614">
                  <c:v>38298</c:v>
                </c:pt>
                <c:pt idx="3615">
                  <c:v>38297</c:v>
                </c:pt>
                <c:pt idx="3616">
                  <c:v>38296</c:v>
                </c:pt>
                <c:pt idx="3617">
                  <c:v>38295</c:v>
                </c:pt>
                <c:pt idx="3618">
                  <c:v>38294</c:v>
                </c:pt>
                <c:pt idx="3619">
                  <c:v>38293</c:v>
                </c:pt>
                <c:pt idx="3620">
                  <c:v>38292</c:v>
                </c:pt>
                <c:pt idx="3621">
                  <c:v>38291</c:v>
                </c:pt>
                <c:pt idx="3622">
                  <c:v>38290</c:v>
                </c:pt>
                <c:pt idx="3623">
                  <c:v>38289</c:v>
                </c:pt>
                <c:pt idx="3624">
                  <c:v>38288</c:v>
                </c:pt>
                <c:pt idx="3625">
                  <c:v>38287</c:v>
                </c:pt>
                <c:pt idx="3626">
                  <c:v>38286</c:v>
                </c:pt>
                <c:pt idx="3627">
                  <c:v>38285</c:v>
                </c:pt>
                <c:pt idx="3628">
                  <c:v>38284</c:v>
                </c:pt>
                <c:pt idx="3629">
                  <c:v>38283</c:v>
                </c:pt>
                <c:pt idx="3630">
                  <c:v>38282</c:v>
                </c:pt>
                <c:pt idx="3631">
                  <c:v>38281</c:v>
                </c:pt>
                <c:pt idx="3632">
                  <c:v>38280</c:v>
                </c:pt>
                <c:pt idx="3633">
                  <c:v>38279</c:v>
                </c:pt>
                <c:pt idx="3634">
                  <c:v>38278</c:v>
                </c:pt>
                <c:pt idx="3635">
                  <c:v>38277</c:v>
                </c:pt>
                <c:pt idx="3636">
                  <c:v>38276</c:v>
                </c:pt>
                <c:pt idx="3637">
                  <c:v>38275</c:v>
                </c:pt>
                <c:pt idx="3638">
                  <c:v>38274</c:v>
                </c:pt>
                <c:pt idx="3639">
                  <c:v>38273</c:v>
                </c:pt>
                <c:pt idx="3640">
                  <c:v>38272</c:v>
                </c:pt>
                <c:pt idx="3641">
                  <c:v>38271</c:v>
                </c:pt>
                <c:pt idx="3642">
                  <c:v>38270</c:v>
                </c:pt>
                <c:pt idx="3643">
                  <c:v>38269</c:v>
                </c:pt>
                <c:pt idx="3644">
                  <c:v>38268</c:v>
                </c:pt>
                <c:pt idx="3645">
                  <c:v>38267</c:v>
                </c:pt>
                <c:pt idx="3646">
                  <c:v>38266</c:v>
                </c:pt>
                <c:pt idx="3647">
                  <c:v>38265</c:v>
                </c:pt>
                <c:pt idx="3648">
                  <c:v>38264</c:v>
                </c:pt>
                <c:pt idx="3649">
                  <c:v>38263</c:v>
                </c:pt>
                <c:pt idx="3650">
                  <c:v>38262</c:v>
                </c:pt>
                <c:pt idx="3651">
                  <c:v>38261</c:v>
                </c:pt>
                <c:pt idx="3652">
                  <c:v>38260</c:v>
                </c:pt>
              </c:numCache>
            </c:numRef>
          </c:cat>
          <c:val>
            <c:numRef>
              <c:f>[0]!CPI10Y</c:f>
              <c:numCache>
                <c:formatCode>[Blue]\+0.00%;[Red]\-0.00%</c:formatCode>
                <c:ptCount val="3653"/>
                <c:pt idx="0">
                  <c:v>0.37139807897545618</c:v>
                </c:pt>
                <c:pt idx="1">
                  <c:v>0.37139807897545618</c:v>
                </c:pt>
                <c:pt idx="2">
                  <c:v>0.37139807897545618</c:v>
                </c:pt>
                <c:pt idx="3">
                  <c:v>0.37139807897545618</c:v>
                </c:pt>
                <c:pt idx="4">
                  <c:v>0.37139807897545618</c:v>
                </c:pt>
                <c:pt idx="5">
                  <c:v>0.37139807897545618</c:v>
                </c:pt>
                <c:pt idx="6">
                  <c:v>0.37139807897545618</c:v>
                </c:pt>
                <c:pt idx="7">
                  <c:v>0.37139807897545618</c:v>
                </c:pt>
                <c:pt idx="8">
                  <c:v>0.37139807897545618</c:v>
                </c:pt>
                <c:pt idx="9">
                  <c:v>0.37139807897545618</c:v>
                </c:pt>
                <c:pt idx="10">
                  <c:v>0.37139807897545618</c:v>
                </c:pt>
                <c:pt idx="11">
                  <c:v>0.37139807897545618</c:v>
                </c:pt>
                <c:pt idx="12">
                  <c:v>0.37139807897545618</c:v>
                </c:pt>
                <c:pt idx="13">
                  <c:v>0.37139807897545618</c:v>
                </c:pt>
                <c:pt idx="14">
                  <c:v>0.37139807897545618</c:v>
                </c:pt>
                <c:pt idx="15">
                  <c:v>0.37139807897545618</c:v>
                </c:pt>
                <c:pt idx="16">
                  <c:v>0.37139807897545618</c:v>
                </c:pt>
                <c:pt idx="17">
                  <c:v>0.37139807897545618</c:v>
                </c:pt>
                <c:pt idx="18">
                  <c:v>0.37139807897545618</c:v>
                </c:pt>
                <c:pt idx="19">
                  <c:v>0.37139807897545618</c:v>
                </c:pt>
                <c:pt idx="20">
                  <c:v>0.37139807897545618</c:v>
                </c:pt>
                <c:pt idx="21">
                  <c:v>0.37139807897545618</c:v>
                </c:pt>
                <c:pt idx="22">
                  <c:v>0.37139807897545618</c:v>
                </c:pt>
                <c:pt idx="23">
                  <c:v>0.37139807897545618</c:v>
                </c:pt>
                <c:pt idx="24">
                  <c:v>0.37139807897545618</c:v>
                </c:pt>
                <c:pt idx="25">
                  <c:v>0.37139807897545618</c:v>
                </c:pt>
                <c:pt idx="26">
                  <c:v>0.37139807897545618</c:v>
                </c:pt>
                <c:pt idx="27">
                  <c:v>0.37139807897545618</c:v>
                </c:pt>
                <c:pt idx="28">
                  <c:v>0.37139807897545618</c:v>
                </c:pt>
                <c:pt idx="29">
                  <c:v>0.37139807897545618</c:v>
                </c:pt>
                <c:pt idx="30">
                  <c:v>0.36606189967983144</c:v>
                </c:pt>
                <c:pt idx="31">
                  <c:v>0.36606189967983144</c:v>
                </c:pt>
                <c:pt idx="32">
                  <c:v>0.36606189967983144</c:v>
                </c:pt>
                <c:pt idx="33">
                  <c:v>0.36606189967983144</c:v>
                </c:pt>
                <c:pt idx="34">
                  <c:v>0.36606189967983144</c:v>
                </c:pt>
                <c:pt idx="35">
                  <c:v>0.36606189967983144</c:v>
                </c:pt>
                <c:pt idx="36">
                  <c:v>0.36606189967983144</c:v>
                </c:pt>
                <c:pt idx="37">
                  <c:v>0.36606189967983144</c:v>
                </c:pt>
                <c:pt idx="38">
                  <c:v>0.36606189967983144</c:v>
                </c:pt>
                <c:pt idx="39">
                  <c:v>0.36606189967983144</c:v>
                </c:pt>
                <c:pt idx="40">
                  <c:v>0.36606189967983144</c:v>
                </c:pt>
                <c:pt idx="41">
                  <c:v>0.36606189967983144</c:v>
                </c:pt>
                <c:pt idx="42">
                  <c:v>0.36606189967983144</c:v>
                </c:pt>
                <c:pt idx="43">
                  <c:v>0.36606189967983144</c:v>
                </c:pt>
                <c:pt idx="44">
                  <c:v>0.36606189967983144</c:v>
                </c:pt>
                <c:pt idx="45">
                  <c:v>0.36606189967983144</c:v>
                </c:pt>
                <c:pt idx="46">
                  <c:v>0.36606189967983144</c:v>
                </c:pt>
                <c:pt idx="47">
                  <c:v>0.36606189967983144</c:v>
                </c:pt>
                <c:pt idx="48">
                  <c:v>0.36606189967983144</c:v>
                </c:pt>
                <c:pt idx="49">
                  <c:v>0.36606189967983144</c:v>
                </c:pt>
                <c:pt idx="50">
                  <c:v>0.36606189967983144</c:v>
                </c:pt>
                <c:pt idx="51">
                  <c:v>0.36606189967983144</c:v>
                </c:pt>
                <c:pt idx="52">
                  <c:v>0.36606189967983144</c:v>
                </c:pt>
                <c:pt idx="53">
                  <c:v>0.36606189967983144</c:v>
                </c:pt>
                <c:pt idx="54">
                  <c:v>0.36606189967983144</c:v>
                </c:pt>
                <c:pt idx="55">
                  <c:v>0.36606189967983144</c:v>
                </c:pt>
                <c:pt idx="56">
                  <c:v>0.36606189967983144</c:v>
                </c:pt>
                <c:pt idx="57">
                  <c:v>0.36606189967983144</c:v>
                </c:pt>
                <c:pt idx="58">
                  <c:v>0.36606189967983144</c:v>
                </c:pt>
                <c:pt idx="59">
                  <c:v>0.36606189967983144</c:v>
                </c:pt>
                <c:pt idx="60">
                  <c:v>0.36606189967983144</c:v>
                </c:pt>
                <c:pt idx="61">
                  <c:v>0.36766275346851707</c:v>
                </c:pt>
                <c:pt idx="62">
                  <c:v>0.36766275346851707</c:v>
                </c:pt>
                <c:pt idx="63">
                  <c:v>0.36766275346851707</c:v>
                </c:pt>
                <c:pt idx="64">
                  <c:v>0.36766275346851707</c:v>
                </c:pt>
                <c:pt idx="65">
                  <c:v>0.36766275346851707</c:v>
                </c:pt>
                <c:pt idx="66">
                  <c:v>0.36766275346851707</c:v>
                </c:pt>
                <c:pt idx="67">
                  <c:v>0.36766275346851707</c:v>
                </c:pt>
                <c:pt idx="68">
                  <c:v>0.36766275346851707</c:v>
                </c:pt>
                <c:pt idx="69">
                  <c:v>0.36766275346851707</c:v>
                </c:pt>
                <c:pt idx="70">
                  <c:v>0.36766275346851707</c:v>
                </c:pt>
                <c:pt idx="71">
                  <c:v>0.36766275346851707</c:v>
                </c:pt>
                <c:pt idx="72">
                  <c:v>0.36766275346851707</c:v>
                </c:pt>
                <c:pt idx="73">
                  <c:v>0.36766275346851707</c:v>
                </c:pt>
                <c:pt idx="74">
                  <c:v>0.36766275346851707</c:v>
                </c:pt>
                <c:pt idx="75">
                  <c:v>0.36766275346851707</c:v>
                </c:pt>
                <c:pt idx="76">
                  <c:v>0.36766275346851707</c:v>
                </c:pt>
                <c:pt idx="77">
                  <c:v>0.36766275346851707</c:v>
                </c:pt>
                <c:pt idx="78">
                  <c:v>0.36766275346851707</c:v>
                </c:pt>
                <c:pt idx="79">
                  <c:v>0.36766275346851707</c:v>
                </c:pt>
                <c:pt idx="80">
                  <c:v>0.36766275346851707</c:v>
                </c:pt>
                <c:pt idx="81">
                  <c:v>0.36766275346851707</c:v>
                </c:pt>
                <c:pt idx="82">
                  <c:v>0.36766275346851707</c:v>
                </c:pt>
                <c:pt idx="83">
                  <c:v>0.36766275346851707</c:v>
                </c:pt>
                <c:pt idx="84">
                  <c:v>0.36766275346851707</c:v>
                </c:pt>
                <c:pt idx="85">
                  <c:v>0.36766275346851707</c:v>
                </c:pt>
                <c:pt idx="86">
                  <c:v>0.36766275346851707</c:v>
                </c:pt>
                <c:pt idx="87">
                  <c:v>0.36766275346851707</c:v>
                </c:pt>
                <c:pt idx="88">
                  <c:v>0.36766275346851707</c:v>
                </c:pt>
                <c:pt idx="89">
                  <c:v>0.36766275346851707</c:v>
                </c:pt>
                <c:pt idx="90">
                  <c:v>0.36766275346851707</c:v>
                </c:pt>
                <c:pt idx="91">
                  <c:v>0.36766275346851707</c:v>
                </c:pt>
                <c:pt idx="92">
                  <c:v>0.36552828175026958</c:v>
                </c:pt>
                <c:pt idx="93">
                  <c:v>0.36552828175026958</c:v>
                </c:pt>
                <c:pt idx="94">
                  <c:v>0.36552828175026958</c:v>
                </c:pt>
                <c:pt idx="95">
                  <c:v>0.36552828175026958</c:v>
                </c:pt>
                <c:pt idx="96">
                  <c:v>0.36552828175026958</c:v>
                </c:pt>
                <c:pt idx="97">
                  <c:v>0.36552828175026958</c:v>
                </c:pt>
                <c:pt idx="98">
                  <c:v>0.36552828175026958</c:v>
                </c:pt>
                <c:pt idx="99">
                  <c:v>0.36552828175026958</c:v>
                </c:pt>
                <c:pt idx="100">
                  <c:v>0.36552828175026958</c:v>
                </c:pt>
                <c:pt idx="101">
                  <c:v>0.36552828175026958</c:v>
                </c:pt>
                <c:pt idx="102">
                  <c:v>0.36552828175026958</c:v>
                </c:pt>
                <c:pt idx="103">
                  <c:v>0.36552828175026958</c:v>
                </c:pt>
                <c:pt idx="104">
                  <c:v>0.36552828175026958</c:v>
                </c:pt>
                <c:pt idx="105">
                  <c:v>0.36552828175026958</c:v>
                </c:pt>
                <c:pt idx="106">
                  <c:v>0.36552828175026958</c:v>
                </c:pt>
                <c:pt idx="107">
                  <c:v>0.36552828175026958</c:v>
                </c:pt>
                <c:pt idx="108">
                  <c:v>0.36552828175026958</c:v>
                </c:pt>
                <c:pt idx="109">
                  <c:v>0.36552828175026958</c:v>
                </c:pt>
                <c:pt idx="110">
                  <c:v>0.36552828175026958</c:v>
                </c:pt>
                <c:pt idx="111">
                  <c:v>0.36552828175026958</c:v>
                </c:pt>
                <c:pt idx="112">
                  <c:v>0.36552828175026958</c:v>
                </c:pt>
                <c:pt idx="113">
                  <c:v>0.36552828175026958</c:v>
                </c:pt>
                <c:pt idx="114">
                  <c:v>0.36552828175026958</c:v>
                </c:pt>
                <c:pt idx="115">
                  <c:v>0.36552828175026958</c:v>
                </c:pt>
                <c:pt idx="116">
                  <c:v>0.36552828175026958</c:v>
                </c:pt>
                <c:pt idx="117">
                  <c:v>0.36552828175026958</c:v>
                </c:pt>
                <c:pt idx="118">
                  <c:v>0.36552828175026958</c:v>
                </c:pt>
                <c:pt idx="119">
                  <c:v>0.36552828175026958</c:v>
                </c:pt>
                <c:pt idx="120">
                  <c:v>0.36552828175026958</c:v>
                </c:pt>
                <c:pt idx="121">
                  <c:v>0.36552828175026958</c:v>
                </c:pt>
                <c:pt idx="122">
                  <c:v>0.36446104589114237</c:v>
                </c:pt>
                <c:pt idx="123">
                  <c:v>0.36446104589114237</c:v>
                </c:pt>
                <c:pt idx="124">
                  <c:v>0.36446104589114237</c:v>
                </c:pt>
                <c:pt idx="125">
                  <c:v>0.36446104589114237</c:v>
                </c:pt>
                <c:pt idx="126">
                  <c:v>0.36446104589114237</c:v>
                </c:pt>
                <c:pt idx="127">
                  <c:v>0.36446104589114237</c:v>
                </c:pt>
                <c:pt idx="128">
                  <c:v>0.36446104589114237</c:v>
                </c:pt>
                <c:pt idx="129">
                  <c:v>0.36446104589114237</c:v>
                </c:pt>
                <c:pt idx="130">
                  <c:v>0.36446104589114237</c:v>
                </c:pt>
                <c:pt idx="131">
                  <c:v>0.36446104589114237</c:v>
                </c:pt>
                <c:pt idx="132">
                  <c:v>0.36446104589114237</c:v>
                </c:pt>
                <c:pt idx="133">
                  <c:v>0.36446104589114237</c:v>
                </c:pt>
                <c:pt idx="134">
                  <c:v>0.36446104589114237</c:v>
                </c:pt>
                <c:pt idx="135">
                  <c:v>0.36446104589114237</c:v>
                </c:pt>
                <c:pt idx="136">
                  <c:v>0.36446104589114237</c:v>
                </c:pt>
                <c:pt idx="137">
                  <c:v>0.36446104589114237</c:v>
                </c:pt>
                <c:pt idx="138">
                  <c:v>0.36446104589114237</c:v>
                </c:pt>
                <c:pt idx="139">
                  <c:v>0.36446104589114237</c:v>
                </c:pt>
                <c:pt idx="140">
                  <c:v>0.36446104589114237</c:v>
                </c:pt>
                <c:pt idx="141">
                  <c:v>0.36446104589114237</c:v>
                </c:pt>
                <c:pt idx="142">
                  <c:v>0.36446104589114237</c:v>
                </c:pt>
                <c:pt idx="143">
                  <c:v>0.36446104589114237</c:v>
                </c:pt>
                <c:pt idx="144">
                  <c:v>0.36446104589114237</c:v>
                </c:pt>
                <c:pt idx="145">
                  <c:v>0.36446104589114237</c:v>
                </c:pt>
                <c:pt idx="146">
                  <c:v>0.36446104589114237</c:v>
                </c:pt>
                <c:pt idx="147">
                  <c:v>0.36446104589114237</c:v>
                </c:pt>
                <c:pt idx="148">
                  <c:v>0.36446104589114237</c:v>
                </c:pt>
                <c:pt idx="149">
                  <c:v>0.36446104589114237</c:v>
                </c:pt>
                <c:pt idx="150">
                  <c:v>0.36446104589114237</c:v>
                </c:pt>
                <c:pt idx="151">
                  <c:v>0.36446104589114237</c:v>
                </c:pt>
                <c:pt idx="152">
                  <c:v>0.36446104589114237</c:v>
                </c:pt>
                <c:pt idx="153">
                  <c:v>0.35965848452508081</c:v>
                </c:pt>
                <c:pt idx="154">
                  <c:v>0.35965848452508081</c:v>
                </c:pt>
                <c:pt idx="155">
                  <c:v>0.35965848452508081</c:v>
                </c:pt>
                <c:pt idx="156">
                  <c:v>0.35965848452508081</c:v>
                </c:pt>
                <c:pt idx="157">
                  <c:v>0.35965848452508081</c:v>
                </c:pt>
                <c:pt idx="158">
                  <c:v>0.35965848452508081</c:v>
                </c:pt>
                <c:pt idx="159">
                  <c:v>0.35965848452508081</c:v>
                </c:pt>
                <c:pt idx="160">
                  <c:v>0.35965848452508081</c:v>
                </c:pt>
                <c:pt idx="161">
                  <c:v>0.35965848452508081</c:v>
                </c:pt>
                <c:pt idx="162">
                  <c:v>0.35965848452508081</c:v>
                </c:pt>
                <c:pt idx="163">
                  <c:v>0.35965848452508081</c:v>
                </c:pt>
                <c:pt idx="164">
                  <c:v>0.35965848452508081</c:v>
                </c:pt>
                <c:pt idx="165">
                  <c:v>0.35965848452508081</c:v>
                </c:pt>
                <c:pt idx="166">
                  <c:v>0.35965848452508081</c:v>
                </c:pt>
                <c:pt idx="167">
                  <c:v>0.35965848452508081</c:v>
                </c:pt>
                <c:pt idx="168">
                  <c:v>0.35965848452508081</c:v>
                </c:pt>
                <c:pt idx="169">
                  <c:v>0.35965848452508081</c:v>
                </c:pt>
                <c:pt idx="170">
                  <c:v>0.35965848452508081</c:v>
                </c:pt>
                <c:pt idx="171">
                  <c:v>0.35965848452508081</c:v>
                </c:pt>
                <c:pt idx="172">
                  <c:v>0.35965848452508081</c:v>
                </c:pt>
                <c:pt idx="173">
                  <c:v>0.35965848452508081</c:v>
                </c:pt>
                <c:pt idx="174">
                  <c:v>0.35965848452508081</c:v>
                </c:pt>
                <c:pt idx="175">
                  <c:v>0.35965848452508081</c:v>
                </c:pt>
                <c:pt idx="176">
                  <c:v>0.35965848452508081</c:v>
                </c:pt>
                <c:pt idx="177">
                  <c:v>0.35965848452508081</c:v>
                </c:pt>
                <c:pt idx="178">
                  <c:v>0.35965848452508081</c:v>
                </c:pt>
                <c:pt idx="179">
                  <c:v>0.35965848452508081</c:v>
                </c:pt>
                <c:pt idx="180">
                  <c:v>0.35965848452508081</c:v>
                </c:pt>
                <c:pt idx="181">
                  <c:v>0.35965848452508081</c:v>
                </c:pt>
                <c:pt idx="182">
                  <c:v>0.35965848452508081</c:v>
                </c:pt>
                <c:pt idx="183">
                  <c:v>0.35645677694770794</c:v>
                </c:pt>
                <c:pt idx="184">
                  <c:v>0.35645677694770794</c:v>
                </c:pt>
                <c:pt idx="185">
                  <c:v>0.35645677694770794</c:v>
                </c:pt>
                <c:pt idx="186">
                  <c:v>0.35645677694770794</c:v>
                </c:pt>
                <c:pt idx="187">
                  <c:v>0.35645677694770794</c:v>
                </c:pt>
                <c:pt idx="188">
                  <c:v>0.35645677694770794</c:v>
                </c:pt>
                <c:pt idx="189">
                  <c:v>0.35645677694770794</c:v>
                </c:pt>
                <c:pt idx="190">
                  <c:v>0.35645677694770794</c:v>
                </c:pt>
                <c:pt idx="191">
                  <c:v>0.35645677694770794</c:v>
                </c:pt>
                <c:pt idx="192">
                  <c:v>0.35645677694770794</c:v>
                </c:pt>
                <c:pt idx="193">
                  <c:v>0.35645677694770794</c:v>
                </c:pt>
                <c:pt idx="194">
                  <c:v>0.35645677694770794</c:v>
                </c:pt>
                <c:pt idx="195">
                  <c:v>0.35645677694770794</c:v>
                </c:pt>
                <c:pt idx="196">
                  <c:v>0.35645677694770794</c:v>
                </c:pt>
                <c:pt idx="197">
                  <c:v>0.35645677694770794</c:v>
                </c:pt>
                <c:pt idx="198">
                  <c:v>0.35645677694770794</c:v>
                </c:pt>
                <c:pt idx="199">
                  <c:v>0.35645677694770794</c:v>
                </c:pt>
                <c:pt idx="200">
                  <c:v>0.35645677694770794</c:v>
                </c:pt>
                <c:pt idx="201">
                  <c:v>0.35645677694770794</c:v>
                </c:pt>
                <c:pt idx="202">
                  <c:v>0.35645677694770794</c:v>
                </c:pt>
                <c:pt idx="203">
                  <c:v>0.35645677694770794</c:v>
                </c:pt>
                <c:pt idx="204">
                  <c:v>0.35645677694770794</c:v>
                </c:pt>
                <c:pt idx="205">
                  <c:v>0.35645677694770794</c:v>
                </c:pt>
                <c:pt idx="206">
                  <c:v>0.35645677694770794</c:v>
                </c:pt>
                <c:pt idx="207">
                  <c:v>0.35645677694770794</c:v>
                </c:pt>
                <c:pt idx="208">
                  <c:v>0.35645677694770794</c:v>
                </c:pt>
                <c:pt idx="209">
                  <c:v>0.35645677694770794</c:v>
                </c:pt>
                <c:pt idx="210">
                  <c:v>0.35645677694770794</c:v>
                </c:pt>
                <c:pt idx="211">
                  <c:v>0.35645677694770794</c:v>
                </c:pt>
                <c:pt idx="212">
                  <c:v>0.35645677694770794</c:v>
                </c:pt>
                <c:pt idx="213">
                  <c:v>0.35645677694770794</c:v>
                </c:pt>
                <c:pt idx="214">
                  <c:v>0.34791889007470911</c:v>
                </c:pt>
                <c:pt idx="215">
                  <c:v>0.34791889007470911</c:v>
                </c:pt>
                <c:pt idx="216">
                  <c:v>0.34791889007470911</c:v>
                </c:pt>
                <c:pt idx="217">
                  <c:v>0.34791889007470911</c:v>
                </c:pt>
                <c:pt idx="218">
                  <c:v>0.34791889007470911</c:v>
                </c:pt>
                <c:pt idx="219">
                  <c:v>0.34791889007470911</c:v>
                </c:pt>
                <c:pt idx="220">
                  <c:v>0.34791889007470911</c:v>
                </c:pt>
                <c:pt idx="221">
                  <c:v>0.34791889007470911</c:v>
                </c:pt>
                <c:pt idx="222">
                  <c:v>0.34791889007470911</c:v>
                </c:pt>
                <c:pt idx="223">
                  <c:v>0.34791889007470911</c:v>
                </c:pt>
                <c:pt idx="224">
                  <c:v>0.34791889007470911</c:v>
                </c:pt>
                <c:pt idx="225">
                  <c:v>0.34791889007470911</c:v>
                </c:pt>
                <c:pt idx="226">
                  <c:v>0.34791889007470911</c:v>
                </c:pt>
                <c:pt idx="227">
                  <c:v>0.34791889007470911</c:v>
                </c:pt>
                <c:pt idx="228">
                  <c:v>0.34791889007470911</c:v>
                </c:pt>
                <c:pt idx="229">
                  <c:v>0.34791889007470911</c:v>
                </c:pt>
                <c:pt idx="230">
                  <c:v>0.34791889007470911</c:v>
                </c:pt>
                <c:pt idx="231">
                  <c:v>0.34791889007470911</c:v>
                </c:pt>
                <c:pt idx="232">
                  <c:v>0.34791889007470911</c:v>
                </c:pt>
                <c:pt idx="233">
                  <c:v>0.34791889007470911</c:v>
                </c:pt>
                <c:pt idx="234">
                  <c:v>0.34791889007470911</c:v>
                </c:pt>
                <c:pt idx="235">
                  <c:v>0.34791889007470911</c:v>
                </c:pt>
                <c:pt idx="236">
                  <c:v>0.34791889007470911</c:v>
                </c:pt>
                <c:pt idx="237">
                  <c:v>0.34791889007470911</c:v>
                </c:pt>
                <c:pt idx="238">
                  <c:v>0.34791889007470911</c:v>
                </c:pt>
                <c:pt idx="239">
                  <c:v>0.34791889007470911</c:v>
                </c:pt>
                <c:pt idx="240">
                  <c:v>0.34791889007470911</c:v>
                </c:pt>
                <c:pt idx="241">
                  <c:v>0.34791889007470911</c:v>
                </c:pt>
                <c:pt idx="242">
                  <c:v>0.3521878335112068</c:v>
                </c:pt>
                <c:pt idx="243">
                  <c:v>0.3521878335112068</c:v>
                </c:pt>
                <c:pt idx="244">
                  <c:v>0.3521878335112068</c:v>
                </c:pt>
                <c:pt idx="245">
                  <c:v>0.3521878335112068</c:v>
                </c:pt>
                <c:pt idx="246">
                  <c:v>0.3521878335112068</c:v>
                </c:pt>
                <c:pt idx="247">
                  <c:v>0.3521878335112068</c:v>
                </c:pt>
                <c:pt idx="248">
                  <c:v>0.3521878335112068</c:v>
                </c:pt>
                <c:pt idx="249">
                  <c:v>0.3521878335112068</c:v>
                </c:pt>
                <c:pt idx="250">
                  <c:v>0.3521878335112068</c:v>
                </c:pt>
                <c:pt idx="251">
                  <c:v>0.3521878335112068</c:v>
                </c:pt>
                <c:pt idx="252">
                  <c:v>0.3521878335112068</c:v>
                </c:pt>
                <c:pt idx="253">
                  <c:v>0.3521878335112068</c:v>
                </c:pt>
                <c:pt idx="254">
                  <c:v>0.3521878335112068</c:v>
                </c:pt>
                <c:pt idx="255">
                  <c:v>0.3521878335112068</c:v>
                </c:pt>
                <c:pt idx="256">
                  <c:v>0.3521878335112068</c:v>
                </c:pt>
                <c:pt idx="257">
                  <c:v>0.3521878335112068</c:v>
                </c:pt>
                <c:pt idx="258">
                  <c:v>0.3521878335112068</c:v>
                </c:pt>
                <c:pt idx="259">
                  <c:v>0.3521878335112068</c:v>
                </c:pt>
                <c:pt idx="260">
                  <c:v>0.3521878335112068</c:v>
                </c:pt>
                <c:pt idx="261">
                  <c:v>0.3521878335112068</c:v>
                </c:pt>
                <c:pt idx="262">
                  <c:v>0.3521878335112068</c:v>
                </c:pt>
                <c:pt idx="263">
                  <c:v>0.3521878335112068</c:v>
                </c:pt>
                <c:pt idx="264">
                  <c:v>0.3521878335112068</c:v>
                </c:pt>
                <c:pt idx="265">
                  <c:v>0.3521878335112068</c:v>
                </c:pt>
                <c:pt idx="266">
                  <c:v>0.3521878335112068</c:v>
                </c:pt>
                <c:pt idx="267">
                  <c:v>0.3521878335112068</c:v>
                </c:pt>
                <c:pt idx="268">
                  <c:v>0.3521878335112068</c:v>
                </c:pt>
                <c:pt idx="269">
                  <c:v>0.3521878335112068</c:v>
                </c:pt>
                <c:pt idx="270">
                  <c:v>0.3521878335112068</c:v>
                </c:pt>
                <c:pt idx="271">
                  <c:v>0.3521878335112068</c:v>
                </c:pt>
                <c:pt idx="272">
                  <c:v>0.3521878335112068</c:v>
                </c:pt>
                <c:pt idx="273">
                  <c:v>0.34525080042689504</c:v>
                </c:pt>
                <c:pt idx="274">
                  <c:v>0.34525080042689504</c:v>
                </c:pt>
                <c:pt idx="275">
                  <c:v>0.34525080042689504</c:v>
                </c:pt>
                <c:pt idx="276">
                  <c:v>0.34525080042689504</c:v>
                </c:pt>
                <c:pt idx="277">
                  <c:v>0.34525080042689504</c:v>
                </c:pt>
                <c:pt idx="278">
                  <c:v>0.34525080042689504</c:v>
                </c:pt>
                <c:pt idx="279">
                  <c:v>0.34525080042689504</c:v>
                </c:pt>
                <c:pt idx="280">
                  <c:v>0.34525080042689504</c:v>
                </c:pt>
                <c:pt idx="281">
                  <c:v>0.34525080042689504</c:v>
                </c:pt>
                <c:pt idx="282">
                  <c:v>0.34525080042689504</c:v>
                </c:pt>
                <c:pt idx="283">
                  <c:v>0.34525080042689504</c:v>
                </c:pt>
                <c:pt idx="284">
                  <c:v>0.34525080042689504</c:v>
                </c:pt>
                <c:pt idx="285">
                  <c:v>0.34525080042689504</c:v>
                </c:pt>
                <c:pt idx="286">
                  <c:v>0.34525080042689504</c:v>
                </c:pt>
                <c:pt idx="287">
                  <c:v>0.34525080042689504</c:v>
                </c:pt>
                <c:pt idx="288">
                  <c:v>0.34525080042689504</c:v>
                </c:pt>
                <c:pt idx="289">
                  <c:v>0.34525080042689504</c:v>
                </c:pt>
                <c:pt idx="290">
                  <c:v>0.34525080042689504</c:v>
                </c:pt>
                <c:pt idx="291">
                  <c:v>0.34525080042689504</c:v>
                </c:pt>
                <c:pt idx="292">
                  <c:v>0.34525080042689504</c:v>
                </c:pt>
                <c:pt idx="293">
                  <c:v>0.34525080042689504</c:v>
                </c:pt>
                <c:pt idx="294">
                  <c:v>0.34525080042689504</c:v>
                </c:pt>
                <c:pt idx="295">
                  <c:v>0.34525080042689504</c:v>
                </c:pt>
                <c:pt idx="296">
                  <c:v>0.34525080042689504</c:v>
                </c:pt>
                <c:pt idx="297">
                  <c:v>0.34525080042689504</c:v>
                </c:pt>
                <c:pt idx="298">
                  <c:v>0.34525080042689504</c:v>
                </c:pt>
                <c:pt idx="299">
                  <c:v>0.34525080042689504</c:v>
                </c:pt>
                <c:pt idx="300">
                  <c:v>0.34525080042689504</c:v>
                </c:pt>
                <c:pt idx="301">
                  <c:v>0.34525080042689504</c:v>
                </c:pt>
                <c:pt idx="302">
                  <c:v>0.34525080042689504</c:v>
                </c:pt>
                <c:pt idx="303">
                  <c:v>0.34525080042689504</c:v>
                </c:pt>
                <c:pt idx="304">
                  <c:v>0.34418356456777038</c:v>
                </c:pt>
                <c:pt idx="305">
                  <c:v>0.34418356456777038</c:v>
                </c:pt>
                <c:pt idx="306">
                  <c:v>0.34418356456777038</c:v>
                </c:pt>
                <c:pt idx="307">
                  <c:v>0.34418356456777038</c:v>
                </c:pt>
                <c:pt idx="308">
                  <c:v>0.34418356456777038</c:v>
                </c:pt>
                <c:pt idx="309">
                  <c:v>0.34418356456777038</c:v>
                </c:pt>
                <c:pt idx="310">
                  <c:v>0.34418356456777038</c:v>
                </c:pt>
                <c:pt idx="311">
                  <c:v>0.34418356456777038</c:v>
                </c:pt>
                <c:pt idx="312">
                  <c:v>0.34418356456777038</c:v>
                </c:pt>
                <c:pt idx="313">
                  <c:v>0.34418356456777038</c:v>
                </c:pt>
                <c:pt idx="314">
                  <c:v>0.34418356456777038</c:v>
                </c:pt>
                <c:pt idx="315">
                  <c:v>0.34418356456777038</c:v>
                </c:pt>
                <c:pt idx="316">
                  <c:v>0.34418356456777038</c:v>
                </c:pt>
                <c:pt idx="317">
                  <c:v>0.34418356456777038</c:v>
                </c:pt>
                <c:pt idx="318">
                  <c:v>0.34418356456777038</c:v>
                </c:pt>
                <c:pt idx="319">
                  <c:v>0.34418356456777038</c:v>
                </c:pt>
                <c:pt idx="320">
                  <c:v>0.34418356456777038</c:v>
                </c:pt>
                <c:pt idx="321">
                  <c:v>0.34418356456777038</c:v>
                </c:pt>
                <c:pt idx="322">
                  <c:v>0.34418356456777038</c:v>
                </c:pt>
                <c:pt idx="323">
                  <c:v>0.34418356456777038</c:v>
                </c:pt>
                <c:pt idx="324">
                  <c:v>0.34418356456777038</c:v>
                </c:pt>
                <c:pt idx="325">
                  <c:v>0.34418356456777038</c:v>
                </c:pt>
                <c:pt idx="326">
                  <c:v>0.34418356456777038</c:v>
                </c:pt>
                <c:pt idx="327">
                  <c:v>0.34418356456777038</c:v>
                </c:pt>
                <c:pt idx="328">
                  <c:v>0.34418356456777038</c:v>
                </c:pt>
                <c:pt idx="329">
                  <c:v>0.34418356456777038</c:v>
                </c:pt>
                <c:pt idx="330">
                  <c:v>0.34418356456777038</c:v>
                </c:pt>
                <c:pt idx="331">
                  <c:v>0.34418356456777038</c:v>
                </c:pt>
                <c:pt idx="332">
                  <c:v>0.34418356456777038</c:v>
                </c:pt>
                <c:pt idx="333">
                  <c:v>0.34418356456777038</c:v>
                </c:pt>
                <c:pt idx="334">
                  <c:v>0.34418356456777038</c:v>
                </c:pt>
                <c:pt idx="335">
                  <c:v>0.34418356456777038</c:v>
                </c:pt>
                <c:pt idx="336">
                  <c:v>0.34418356456777038</c:v>
                </c:pt>
                <c:pt idx="337">
                  <c:v>0.34418356456777038</c:v>
                </c:pt>
                <c:pt idx="338">
                  <c:v>0.34418356456777038</c:v>
                </c:pt>
                <c:pt idx="339">
                  <c:v>0.34418356456777038</c:v>
                </c:pt>
                <c:pt idx="340">
                  <c:v>0.34418356456777038</c:v>
                </c:pt>
                <c:pt idx="341">
                  <c:v>0.34418356456777038</c:v>
                </c:pt>
                <c:pt idx="342">
                  <c:v>0.34418356456777038</c:v>
                </c:pt>
                <c:pt idx="343">
                  <c:v>0.34418356456777038</c:v>
                </c:pt>
                <c:pt idx="344">
                  <c:v>0.34418356456777038</c:v>
                </c:pt>
                <c:pt idx="345">
                  <c:v>0.34418356456777038</c:v>
                </c:pt>
                <c:pt idx="346">
                  <c:v>0.34418356456777038</c:v>
                </c:pt>
                <c:pt idx="347">
                  <c:v>0.34418356456777038</c:v>
                </c:pt>
                <c:pt idx="348">
                  <c:v>0.34418356456777038</c:v>
                </c:pt>
                <c:pt idx="349">
                  <c:v>0.34418356456777038</c:v>
                </c:pt>
                <c:pt idx="350">
                  <c:v>0.34418356456777038</c:v>
                </c:pt>
                <c:pt idx="351">
                  <c:v>0.34418356456777038</c:v>
                </c:pt>
                <c:pt idx="352">
                  <c:v>0.34418356456777038</c:v>
                </c:pt>
                <c:pt idx="353">
                  <c:v>0.34418356456777038</c:v>
                </c:pt>
                <c:pt idx="354">
                  <c:v>0.34418356456777038</c:v>
                </c:pt>
                <c:pt idx="355">
                  <c:v>0.34418356456777038</c:v>
                </c:pt>
                <c:pt idx="356">
                  <c:v>0.34418356456777038</c:v>
                </c:pt>
                <c:pt idx="357">
                  <c:v>0.34418356456777038</c:v>
                </c:pt>
                <c:pt idx="358">
                  <c:v>0.34418356456777038</c:v>
                </c:pt>
                <c:pt idx="359">
                  <c:v>0.34418356456777038</c:v>
                </c:pt>
                <c:pt idx="360">
                  <c:v>0.34418356456777038</c:v>
                </c:pt>
                <c:pt idx="361">
                  <c:v>0.34418356456777038</c:v>
                </c:pt>
                <c:pt idx="362">
                  <c:v>0.34418356456777038</c:v>
                </c:pt>
                <c:pt idx="363">
                  <c:v>0.34418356456777038</c:v>
                </c:pt>
                <c:pt idx="364">
                  <c:v>0.34418356456777038</c:v>
                </c:pt>
                <c:pt idx="365">
                  <c:v>0.33938100320171005</c:v>
                </c:pt>
                <c:pt idx="366">
                  <c:v>0.33938100320171005</c:v>
                </c:pt>
                <c:pt idx="367">
                  <c:v>0.33938100320171005</c:v>
                </c:pt>
                <c:pt idx="368">
                  <c:v>0.33938100320171005</c:v>
                </c:pt>
                <c:pt idx="369">
                  <c:v>0.33938100320171005</c:v>
                </c:pt>
                <c:pt idx="370">
                  <c:v>0.33938100320171005</c:v>
                </c:pt>
                <c:pt idx="371">
                  <c:v>0.33938100320171005</c:v>
                </c:pt>
                <c:pt idx="372">
                  <c:v>0.33938100320171005</c:v>
                </c:pt>
                <c:pt idx="373">
                  <c:v>0.33938100320171005</c:v>
                </c:pt>
                <c:pt idx="374">
                  <c:v>0.33938100320171005</c:v>
                </c:pt>
                <c:pt idx="375">
                  <c:v>0.33938100320171005</c:v>
                </c:pt>
                <c:pt idx="376">
                  <c:v>0.33938100320171005</c:v>
                </c:pt>
                <c:pt idx="377">
                  <c:v>0.33938100320171005</c:v>
                </c:pt>
                <c:pt idx="378">
                  <c:v>0.33938100320171005</c:v>
                </c:pt>
                <c:pt idx="379">
                  <c:v>0.33938100320171005</c:v>
                </c:pt>
                <c:pt idx="380">
                  <c:v>0.33938100320171005</c:v>
                </c:pt>
                <c:pt idx="381">
                  <c:v>0.33938100320171005</c:v>
                </c:pt>
                <c:pt idx="382">
                  <c:v>0.33938100320171005</c:v>
                </c:pt>
                <c:pt idx="383">
                  <c:v>0.33938100320171005</c:v>
                </c:pt>
                <c:pt idx="384">
                  <c:v>0.33938100320171005</c:v>
                </c:pt>
                <c:pt idx="385">
                  <c:v>0.33938100320171005</c:v>
                </c:pt>
                <c:pt idx="386">
                  <c:v>0.33938100320171005</c:v>
                </c:pt>
                <c:pt idx="387">
                  <c:v>0.33938100320171005</c:v>
                </c:pt>
                <c:pt idx="388">
                  <c:v>0.33938100320171005</c:v>
                </c:pt>
                <c:pt idx="389">
                  <c:v>0.33938100320171005</c:v>
                </c:pt>
                <c:pt idx="390">
                  <c:v>0.33938100320171005</c:v>
                </c:pt>
                <c:pt idx="391">
                  <c:v>0.33938100320171005</c:v>
                </c:pt>
                <c:pt idx="392">
                  <c:v>0.33938100320171005</c:v>
                </c:pt>
                <c:pt idx="393">
                  <c:v>0.33938100320171005</c:v>
                </c:pt>
                <c:pt idx="394">
                  <c:v>0.33938100320171005</c:v>
                </c:pt>
                <c:pt idx="395">
                  <c:v>0.33244397011739762</c:v>
                </c:pt>
                <c:pt idx="396">
                  <c:v>0.33244397011739762</c:v>
                </c:pt>
                <c:pt idx="397">
                  <c:v>0.33244397011739762</c:v>
                </c:pt>
                <c:pt idx="398">
                  <c:v>0.33244397011739762</c:v>
                </c:pt>
                <c:pt idx="399">
                  <c:v>0.33244397011739762</c:v>
                </c:pt>
                <c:pt idx="400">
                  <c:v>0.33244397011739762</c:v>
                </c:pt>
                <c:pt idx="401">
                  <c:v>0.33244397011739762</c:v>
                </c:pt>
                <c:pt idx="402">
                  <c:v>0.33244397011739762</c:v>
                </c:pt>
                <c:pt idx="403">
                  <c:v>0.33244397011739762</c:v>
                </c:pt>
                <c:pt idx="404">
                  <c:v>0.33244397011739762</c:v>
                </c:pt>
                <c:pt idx="405">
                  <c:v>0.33244397011739762</c:v>
                </c:pt>
                <c:pt idx="406">
                  <c:v>0.33244397011739762</c:v>
                </c:pt>
                <c:pt idx="407">
                  <c:v>0.33244397011739762</c:v>
                </c:pt>
                <c:pt idx="408">
                  <c:v>0.33244397011739762</c:v>
                </c:pt>
                <c:pt idx="409">
                  <c:v>0.33244397011739762</c:v>
                </c:pt>
                <c:pt idx="410">
                  <c:v>0.33244397011739762</c:v>
                </c:pt>
                <c:pt idx="411">
                  <c:v>0.33244397011739762</c:v>
                </c:pt>
                <c:pt idx="412">
                  <c:v>0.33244397011739762</c:v>
                </c:pt>
                <c:pt idx="413">
                  <c:v>0.33244397011739762</c:v>
                </c:pt>
                <c:pt idx="414">
                  <c:v>0.33244397011739762</c:v>
                </c:pt>
                <c:pt idx="415">
                  <c:v>0.33244397011739762</c:v>
                </c:pt>
                <c:pt idx="416">
                  <c:v>0.33244397011739762</c:v>
                </c:pt>
                <c:pt idx="417">
                  <c:v>0.33244397011739762</c:v>
                </c:pt>
                <c:pt idx="418">
                  <c:v>0.33244397011739762</c:v>
                </c:pt>
                <c:pt idx="419">
                  <c:v>0.33244397011739762</c:v>
                </c:pt>
                <c:pt idx="420">
                  <c:v>0.33244397011739762</c:v>
                </c:pt>
                <c:pt idx="421">
                  <c:v>0.33244397011739762</c:v>
                </c:pt>
                <c:pt idx="422">
                  <c:v>0.33244397011739762</c:v>
                </c:pt>
                <c:pt idx="423">
                  <c:v>0.33244397011739762</c:v>
                </c:pt>
                <c:pt idx="424">
                  <c:v>0.33244397011739762</c:v>
                </c:pt>
                <c:pt idx="425">
                  <c:v>0.33244397011739762</c:v>
                </c:pt>
                <c:pt idx="426">
                  <c:v>0.33244397011739762</c:v>
                </c:pt>
                <c:pt idx="427">
                  <c:v>0.33244397011739762</c:v>
                </c:pt>
                <c:pt idx="428">
                  <c:v>0.33244397011739762</c:v>
                </c:pt>
                <c:pt idx="429">
                  <c:v>0.33244397011739762</c:v>
                </c:pt>
                <c:pt idx="430">
                  <c:v>0.33244397011739762</c:v>
                </c:pt>
                <c:pt idx="431">
                  <c:v>0.33244397011739762</c:v>
                </c:pt>
                <c:pt idx="432">
                  <c:v>0.33244397011739762</c:v>
                </c:pt>
                <c:pt idx="433">
                  <c:v>0.33244397011739762</c:v>
                </c:pt>
                <c:pt idx="434">
                  <c:v>0.33244397011739762</c:v>
                </c:pt>
                <c:pt idx="435">
                  <c:v>0.33244397011739762</c:v>
                </c:pt>
                <c:pt idx="436">
                  <c:v>0.33244397011739762</c:v>
                </c:pt>
                <c:pt idx="437">
                  <c:v>0.33244397011739762</c:v>
                </c:pt>
                <c:pt idx="438">
                  <c:v>0.33244397011739762</c:v>
                </c:pt>
                <c:pt idx="439">
                  <c:v>0.33244397011739762</c:v>
                </c:pt>
                <c:pt idx="440">
                  <c:v>0.33244397011739762</c:v>
                </c:pt>
                <c:pt idx="441">
                  <c:v>0.33244397011739762</c:v>
                </c:pt>
                <c:pt idx="442">
                  <c:v>0.33244397011739762</c:v>
                </c:pt>
                <c:pt idx="443">
                  <c:v>0.33244397011739762</c:v>
                </c:pt>
                <c:pt idx="444">
                  <c:v>0.33244397011739762</c:v>
                </c:pt>
                <c:pt idx="445">
                  <c:v>0.33244397011739762</c:v>
                </c:pt>
                <c:pt idx="446">
                  <c:v>0.33244397011739762</c:v>
                </c:pt>
                <c:pt idx="447">
                  <c:v>0.33244397011739762</c:v>
                </c:pt>
                <c:pt idx="448">
                  <c:v>0.33244397011739762</c:v>
                </c:pt>
                <c:pt idx="449">
                  <c:v>0.33244397011739762</c:v>
                </c:pt>
                <c:pt idx="450">
                  <c:v>0.33244397011739762</c:v>
                </c:pt>
                <c:pt idx="451">
                  <c:v>0.33244397011739762</c:v>
                </c:pt>
                <c:pt idx="452">
                  <c:v>0.33244397011739762</c:v>
                </c:pt>
                <c:pt idx="453">
                  <c:v>0.33244397011739762</c:v>
                </c:pt>
                <c:pt idx="454">
                  <c:v>0.33244397011739762</c:v>
                </c:pt>
                <c:pt idx="455">
                  <c:v>0.33244397011739762</c:v>
                </c:pt>
                <c:pt idx="456">
                  <c:v>0.33244397011739762</c:v>
                </c:pt>
                <c:pt idx="457">
                  <c:v>0.33404482390608514</c:v>
                </c:pt>
                <c:pt idx="458">
                  <c:v>0.33404482390608514</c:v>
                </c:pt>
                <c:pt idx="459">
                  <c:v>0.33404482390608514</c:v>
                </c:pt>
                <c:pt idx="460">
                  <c:v>0.33404482390608514</c:v>
                </c:pt>
                <c:pt idx="461">
                  <c:v>0.33404482390608514</c:v>
                </c:pt>
                <c:pt idx="462">
                  <c:v>0.33404482390608514</c:v>
                </c:pt>
                <c:pt idx="463">
                  <c:v>0.33404482390608514</c:v>
                </c:pt>
                <c:pt idx="464">
                  <c:v>0.33404482390608514</c:v>
                </c:pt>
                <c:pt idx="465">
                  <c:v>0.33404482390608514</c:v>
                </c:pt>
                <c:pt idx="466">
                  <c:v>0.33404482390608514</c:v>
                </c:pt>
                <c:pt idx="467">
                  <c:v>0.33404482390608514</c:v>
                </c:pt>
                <c:pt idx="468">
                  <c:v>0.33404482390608514</c:v>
                </c:pt>
                <c:pt idx="469">
                  <c:v>0.33404482390608514</c:v>
                </c:pt>
                <c:pt idx="470">
                  <c:v>0.33404482390608514</c:v>
                </c:pt>
                <c:pt idx="471">
                  <c:v>0.33404482390608514</c:v>
                </c:pt>
                <c:pt idx="472">
                  <c:v>0.33404482390608514</c:v>
                </c:pt>
                <c:pt idx="473">
                  <c:v>0.33404482390608514</c:v>
                </c:pt>
                <c:pt idx="474">
                  <c:v>0.33404482390608514</c:v>
                </c:pt>
                <c:pt idx="475">
                  <c:v>0.33404482390608514</c:v>
                </c:pt>
                <c:pt idx="476">
                  <c:v>0.33404482390608514</c:v>
                </c:pt>
                <c:pt idx="477">
                  <c:v>0.33404482390608514</c:v>
                </c:pt>
                <c:pt idx="478">
                  <c:v>0.33404482390608514</c:v>
                </c:pt>
                <c:pt idx="479">
                  <c:v>0.33404482390608514</c:v>
                </c:pt>
                <c:pt idx="480">
                  <c:v>0.33404482390608514</c:v>
                </c:pt>
                <c:pt idx="481">
                  <c:v>0.33404482390608514</c:v>
                </c:pt>
                <c:pt idx="482">
                  <c:v>0.33404482390608514</c:v>
                </c:pt>
                <c:pt idx="483">
                  <c:v>0.33404482390608514</c:v>
                </c:pt>
                <c:pt idx="484">
                  <c:v>0.33404482390608514</c:v>
                </c:pt>
                <c:pt idx="485">
                  <c:v>0.33404482390608514</c:v>
                </c:pt>
                <c:pt idx="486">
                  <c:v>0.33404482390608514</c:v>
                </c:pt>
                <c:pt idx="487">
                  <c:v>0.33137673425827396</c:v>
                </c:pt>
                <c:pt idx="488">
                  <c:v>0.33137673425827396</c:v>
                </c:pt>
                <c:pt idx="489">
                  <c:v>0.33137673425827396</c:v>
                </c:pt>
                <c:pt idx="490">
                  <c:v>0.33137673425827396</c:v>
                </c:pt>
                <c:pt idx="491">
                  <c:v>0.33137673425827396</c:v>
                </c:pt>
                <c:pt idx="492">
                  <c:v>0.33137673425827396</c:v>
                </c:pt>
                <c:pt idx="493">
                  <c:v>0.33137673425827396</c:v>
                </c:pt>
                <c:pt idx="494">
                  <c:v>0.33137673425827396</c:v>
                </c:pt>
                <c:pt idx="495">
                  <c:v>0.33137673425827396</c:v>
                </c:pt>
                <c:pt idx="496">
                  <c:v>0.33137673425827396</c:v>
                </c:pt>
                <c:pt idx="497">
                  <c:v>0.33137673425827396</c:v>
                </c:pt>
                <c:pt idx="498">
                  <c:v>0.33137673425827396</c:v>
                </c:pt>
                <c:pt idx="499">
                  <c:v>0.33137673425827396</c:v>
                </c:pt>
                <c:pt idx="500">
                  <c:v>0.33137673425827396</c:v>
                </c:pt>
                <c:pt idx="501">
                  <c:v>0.33137673425827396</c:v>
                </c:pt>
                <c:pt idx="502">
                  <c:v>0.33137673425827396</c:v>
                </c:pt>
                <c:pt idx="503">
                  <c:v>0.33137673425827396</c:v>
                </c:pt>
                <c:pt idx="504">
                  <c:v>0.33137673425827396</c:v>
                </c:pt>
                <c:pt idx="505">
                  <c:v>0.33137673425827396</c:v>
                </c:pt>
                <c:pt idx="506">
                  <c:v>0.33137673425827396</c:v>
                </c:pt>
                <c:pt idx="507">
                  <c:v>0.33137673425827396</c:v>
                </c:pt>
                <c:pt idx="508">
                  <c:v>0.33137673425827396</c:v>
                </c:pt>
                <c:pt idx="509">
                  <c:v>0.33137673425827396</c:v>
                </c:pt>
                <c:pt idx="510">
                  <c:v>0.33137673425827396</c:v>
                </c:pt>
                <c:pt idx="511">
                  <c:v>0.33137673425827396</c:v>
                </c:pt>
                <c:pt idx="512">
                  <c:v>0.33137673425827396</c:v>
                </c:pt>
                <c:pt idx="513">
                  <c:v>0.33137673425827396</c:v>
                </c:pt>
                <c:pt idx="514">
                  <c:v>0.33137673425827396</c:v>
                </c:pt>
                <c:pt idx="515">
                  <c:v>0.33137673425827396</c:v>
                </c:pt>
                <c:pt idx="516">
                  <c:v>0.33137673425827396</c:v>
                </c:pt>
                <c:pt idx="517">
                  <c:v>0.33137673425827396</c:v>
                </c:pt>
                <c:pt idx="518">
                  <c:v>0.32710779082177238</c:v>
                </c:pt>
                <c:pt idx="519">
                  <c:v>0.32710779082177238</c:v>
                </c:pt>
                <c:pt idx="520">
                  <c:v>0.32710779082177238</c:v>
                </c:pt>
                <c:pt idx="521">
                  <c:v>0.32710779082177238</c:v>
                </c:pt>
                <c:pt idx="522">
                  <c:v>0.32710779082177238</c:v>
                </c:pt>
                <c:pt idx="523">
                  <c:v>0.32710779082177238</c:v>
                </c:pt>
                <c:pt idx="524">
                  <c:v>0.32710779082177238</c:v>
                </c:pt>
                <c:pt idx="525">
                  <c:v>0.32710779082177238</c:v>
                </c:pt>
                <c:pt idx="526">
                  <c:v>0.32710779082177238</c:v>
                </c:pt>
                <c:pt idx="527">
                  <c:v>0.32710779082177238</c:v>
                </c:pt>
                <c:pt idx="528">
                  <c:v>0.32710779082177238</c:v>
                </c:pt>
                <c:pt idx="529">
                  <c:v>0.32710779082177238</c:v>
                </c:pt>
                <c:pt idx="530">
                  <c:v>0.32710779082177238</c:v>
                </c:pt>
                <c:pt idx="531">
                  <c:v>0.32710779082177238</c:v>
                </c:pt>
                <c:pt idx="532">
                  <c:v>0.32710779082177238</c:v>
                </c:pt>
                <c:pt idx="533">
                  <c:v>0.32710779082177238</c:v>
                </c:pt>
                <c:pt idx="534">
                  <c:v>0.32710779082177238</c:v>
                </c:pt>
                <c:pt idx="535">
                  <c:v>0.32710779082177238</c:v>
                </c:pt>
                <c:pt idx="536">
                  <c:v>0.32710779082177238</c:v>
                </c:pt>
                <c:pt idx="537">
                  <c:v>0.32710779082177238</c:v>
                </c:pt>
                <c:pt idx="538">
                  <c:v>0.32710779082177238</c:v>
                </c:pt>
                <c:pt idx="539">
                  <c:v>0.32710779082177238</c:v>
                </c:pt>
                <c:pt idx="540">
                  <c:v>0.32710779082177238</c:v>
                </c:pt>
                <c:pt idx="541">
                  <c:v>0.32710779082177238</c:v>
                </c:pt>
                <c:pt idx="542">
                  <c:v>0.32710779082177238</c:v>
                </c:pt>
                <c:pt idx="543">
                  <c:v>0.32710779082177238</c:v>
                </c:pt>
                <c:pt idx="544">
                  <c:v>0.32710779082177238</c:v>
                </c:pt>
                <c:pt idx="545">
                  <c:v>0.32710779082177238</c:v>
                </c:pt>
                <c:pt idx="546">
                  <c:v>0.32710779082177238</c:v>
                </c:pt>
                <c:pt idx="547">
                  <c:v>0.32710779082177238</c:v>
                </c:pt>
                <c:pt idx="548">
                  <c:v>0.32123799359658545</c:v>
                </c:pt>
                <c:pt idx="549">
                  <c:v>0.32123799359658545</c:v>
                </c:pt>
                <c:pt idx="550">
                  <c:v>0.32123799359658545</c:v>
                </c:pt>
                <c:pt idx="551">
                  <c:v>0.32123799359658545</c:v>
                </c:pt>
                <c:pt idx="552">
                  <c:v>0.32123799359658545</c:v>
                </c:pt>
                <c:pt idx="553">
                  <c:v>0.32123799359658545</c:v>
                </c:pt>
                <c:pt idx="554">
                  <c:v>0.32123799359658545</c:v>
                </c:pt>
                <c:pt idx="555">
                  <c:v>0.32123799359658545</c:v>
                </c:pt>
                <c:pt idx="556">
                  <c:v>0.32123799359658545</c:v>
                </c:pt>
                <c:pt idx="557">
                  <c:v>0.32123799359658545</c:v>
                </c:pt>
                <c:pt idx="558">
                  <c:v>0.32123799359658545</c:v>
                </c:pt>
                <c:pt idx="559">
                  <c:v>0.32123799359658545</c:v>
                </c:pt>
                <c:pt idx="560">
                  <c:v>0.32123799359658545</c:v>
                </c:pt>
                <c:pt idx="561">
                  <c:v>0.32123799359658545</c:v>
                </c:pt>
                <c:pt idx="562">
                  <c:v>0.32123799359658545</c:v>
                </c:pt>
                <c:pt idx="563">
                  <c:v>0.32123799359658545</c:v>
                </c:pt>
                <c:pt idx="564">
                  <c:v>0.32123799359658545</c:v>
                </c:pt>
                <c:pt idx="565">
                  <c:v>0.32123799359658545</c:v>
                </c:pt>
                <c:pt idx="566">
                  <c:v>0.32123799359658545</c:v>
                </c:pt>
                <c:pt idx="567">
                  <c:v>0.32123799359658545</c:v>
                </c:pt>
                <c:pt idx="568">
                  <c:v>0.32123799359658545</c:v>
                </c:pt>
                <c:pt idx="569">
                  <c:v>0.32123799359658545</c:v>
                </c:pt>
                <c:pt idx="570">
                  <c:v>0.32123799359658545</c:v>
                </c:pt>
                <c:pt idx="571">
                  <c:v>0.32123799359658545</c:v>
                </c:pt>
                <c:pt idx="572">
                  <c:v>0.32123799359658545</c:v>
                </c:pt>
                <c:pt idx="573">
                  <c:v>0.32123799359658545</c:v>
                </c:pt>
                <c:pt idx="574">
                  <c:v>0.32123799359658545</c:v>
                </c:pt>
                <c:pt idx="575">
                  <c:v>0.32123799359658545</c:v>
                </c:pt>
                <c:pt idx="576">
                  <c:v>0.32123799359658545</c:v>
                </c:pt>
                <c:pt idx="577">
                  <c:v>0.32123799359658545</c:v>
                </c:pt>
                <c:pt idx="578">
                  <c:v>0.32123799359658545</c:v>
                </c:pt>
                <c:pt idx="579">
                  <c:v>0.3116328708644639</c:v>
                </c:pt>
                <c:pt idx="580">
                  <c:v>0.3116328708644639</c:v>
                </c:pt>
                <c:pt idx="581">
                  <c:v>0.3116328708644639</c:v>
                </c:pt>
                <c:pt idx="582">
                  <c:v>0.3116328708644639</c:v>
                </c:pt>
                <c:pt idx="583">
                  <c:v>0.3116328708644639</c:v>
                </c:pt>
                <c:pt idx="584">
                  <c:v>0.3116328708644639</c:v>
                </c:pt>
                <c:pt idx="585">
                  <c:v>0.3116328708644639</c:v>
                </c:pt>
                <c:pt idx="586">
                  <c:v>0.3116328708644639</c:v>
                </c:pt>
                <c:pt idx="587">
                  <c:v>0.3116328708644639</c:v>
                </c:pt>
                <c:pt idx="588">
                  <c:v>0.3116328708644639</c:v>
                </c:pt>
                <c:pt idx="589">
                  <c:v>0.3116328708644639</c:v>
                </c:pt>
                <c:pt idx="590">
                  <c:v>0.3116328708644639</c:v>
                </c:pt>
                <c:pt idx="591">
                  <c:v>0.3116328708644639</c:v>
                </c:pt>
                <c:pt idx="592">
                  <c:v>0.3116328708644639</c:v>
                </c:pt>
                <c:pt idx="593">
                  <c:v>0.3116328708644639</c:v>
                </c:pt>
                <c:pt idx="594">
                  <c:v>0.3116328708644639</c:v>
                </c:pt>
                <c:pt idx="595">
                  <c:v>0.3116328708644639</c:v>
                </c:pt>
                <c:pt idx="596">
                  <c:v>0.3116328708644639</c:v>
                </c:pt>
                <c:pt idx="597">
                  <c:v>0.3116328708644639</c:v>
                </c:pt>
                <c:pt idx="598">
                  <c:v>0.3116328708644639</c:v>
                </c:pt>
                <c:pt idx="599">
                  <c:v>0.3116328708644639</c:v>
                </c:pt>
                <c:pt idx="600">
                  <c:v>0.3116328708644639</c:v>
                </c:pt>
                <c:pt idx="601">
                  <c:v>0.3116328708644639</c:v>
                </c:pt>
                <c:pt idx="602">
                  <c:v>0.3116328708644639</c:v>
                </c:pt>
                <c:pt idx="603">
                  <c:v>0.3116328708644639</c:v>
                </c:pt>
                <c:pt idx="604">
                  <c:v>0.3116328708644639</c:v>
                </c:pt>
                <c:pt idx="605">
                  <c:v>0.3116328708644639</c:v>
                </c:pt>
                <c:pt idx="606">
                  <c:v>0.3116328708644639</c:v>
                </c:pt>
                <c:pt idx="607">
                  <c:v>0.31696905016008631</c:v>
                </c:pt>
                <c:pt idx="608">
                  <c:v>0.31696905016008631</c:v>
                </c:pt>
                <c:pt idx="609">
                  <c:v>0.31696905016008631</c:v>
                </c:pt>
                <c:pt idx="610">
                  <c:v>0.31696905016008631</c:v>
                </c:pt>
                <c:pt idx="611">
                  <c:v>0.31696905016008631</c:v>
                </c:pt>
                <c:pt idx="612">
                  <c:v>0.31696905016008631</c:v>
                </c:pt>
                <c:pt idx="613">
                  <c:v>0.31696905016008631</c:v>
                </c:pt>
                <c:pt idx="614">
                  <c:v>0.31696905016008631</c:v>
                </c:pt>
                <c:pt idx="615">
                  <c:v>0.31696905016008631</c:v>
                </c:pt>
                <c:pt idx="616">
                  <c:v>0.31696905016008631</c:v>
                </c:pt>
                <c:pt idx="617">
                  <c:v>0.31696905016008631</c:v>
                </c:pt>
                <c:pt idx="618">
                  <c:v>0.31696905016008631</c:v>
                </c:pt>
                <c:pt idx="619">
                  <c:v>0.31696905016008631</c:v>
                </c:pt>
                <c:pt idx="620">
                  <c:v>0.31696905016008631</c:v>
                </c:pt>
                <c:pt idx="621">
                  <c:v>0.31696905016008631</c:v>
                </c:pt>
                <c:pt idx="622">
                  <c:v>0.31696905016008631</c:v>
                </c:pt>
                <c:pt idx="623">
                  <c:v>0.31696905016008631</c:v>
                </c:pt>
                <c:pt idx="624">
                  <c:v>0.31696905016008631</c:v>
                </c:pt>
                <c:pt idx="625">
                  <c:v>0.31696905016008631</c:v>
                </c:pt>
                <c:pt idx="626">
                  <c:v>0.31696905016008631</c:v>
                </c:pt>
                <c:pt idx="627">
                  <c:v>0.31696905016008631</c:v>
                </c:pt>
                <c:pt idx="628">
                  <c:v>0.31696905016008631</c:v>
                </c:pt>
                <c:pt idx="629">
                  <c:v>0.31696905016008631</c:v>
                </c:pt>
                <c:pt idx="630">
                  <c:v>0.31696905016008631</c:v>
                </c:pt>
                <c:pt idx="631">
                  <c:v>0.31696905016008631</c:v>
                </c:pt>
                <c:pt idx="632">
                  <c:v>0.31696905016008631</c:v>
                </c:pt>
                <c:pt idx="633">
                  <c:v>0.31696905016008631</c:v>
                </c:pt>
                <c:pt idx="634">
                  <c:v>0.31696905016008631</c:v>
                </c:pt>
                <c:pt idx="635">
                  <c:v>0.31696905016008631</c:v>
                </c:pt>
                <c:pt idx="636">
                  <c:v>0.31696905016008631</c:v>
                </c:pt>
                <c:pt idx="637">
                  <c:v>0.31696905016008631</c:v>
                </c:pt>
                <c:pt idx="638">
                  <c:v>0.31056563500533696</c:v>
                </c:pt>
                <c:pt idx="639">
                  <c:v>0.31056563500533696</c:v>
                </c:pt>
                <c:pt idx="640">
                  <c:v>0.31056563500533696</c:v>
                </c:pt>
                <c:pt idx="641">
                  <c:v>0.31056563500533696</c:v>
                </c:pt>
                <c:pt idx="642">
                  <c:v>0.31056563500533696</c:v>
                </c:pt>
                <c:pt idx="643">
                  <c:v>0.31056563500533696</c:v>
                </c:pt>
                <c:pt idx="644">
                  <c:v>0.31056563500533696</c:v>
                </c:pt>
                <c:pt idx="645">
                  <c:v>0.31056563500533696</c:v>
                </c:pt>
                <c:pt idx="646">
                  <c:v>0.31056563500533696</c:v>
                </c:pt>
                <c:pt idx="647">
                  <c:v>0.31056563500533696</c:v>
                </c:pt>
                <c:pt idx="648">
                  <c:v>0.31056563500533696</c:v>
                </c:pt>
                <c:pt idx="649">
                  <c:v>0.31056563500533696</c:v>
                </c:pt>
                <c:pt idx="650">
                  <c:v>0.31056563500533696</c:v>
                </c:pt>
                <c:pt idx="651">
                  <c:v>0.31056563500533696</c:v>
                </c:pt>
                <c:pt idx="652">
                  <c:v>0.31056563500533696</c:v>
                </c:pt>
                <c:pt idx="653">
                  <c:v>0.31056563500533696</c:v>
                </c:pt>
                <c:pt idx="654">
                  <c:v>0.31056563500533696</c:v>
                </c:pt>
                <c:pt idx="655">
                  <c:v>0.31056563500533696</c:v>
                </c:pt>
                <c:pt idx="656">
                  <c:v>0.31056563500533696</c:v>
                </c:pt>
                <c:pt idx="657">
                  <c:v>0.31056563500533696</c:v>
                </c:pt>
                <c:pt idx="658">
                  <c:v>0.31056563500533696</c:v>
                </c:pt>
                <c:pt idx="659">
                  <c:v>0.31056563500533696</c:v>
                </c:pt>
                <c:pt idx="660">
                  <c:v>0.31056563500533696</c:v>
                </c:pt>
                <c:pt idx="661">
                  <c:v>0.31056563500533696</c:v>
                </c:pt>
                <c:pt idx="662">
                  <c:v>0.31056563500533696</c:v>
                </c:pt>
                <c:pt idx="663">
                  <c:v>0.31056563500533696</c:v>
                </c:pt>
                <c:pt idx="664">
                  <c:v>0.31056563500533696</c:v>
                </c:pt>
                <c:pt idx="665">
                  <c:v>0.31056563500533696</c:v>
                </c:pt>
                <c:pt idx="666">
                  <c:v>0.31056563500533696</c:v>
                </c:pt>
                <c:pt idx="667">
                  <c:v>0.31056563500533696</c:v>
                </c:pt>
                <c:pt idx="668">
                  <c:v>0.31056563500533696</c:v>
                </c:pt>
                <c:pt idx="669">
                  <c:v>0.31056563500533696</c:v>
                </c:pt>
                <c:pt idx="670">
                  <c:v>0.31056563500533696</c:v>
                </c:pt>
                <c:pt idx="671">
                  <c:v>0.31056563500533696</c:v>
                </c:pt>
                <c:pt idx="672">
                  <c:v>0.31056563500533696</c:v>
                </c:pt>
                <c:pt idx="673">
                  <c:v>0.31056563500533696</c:v>
                </c:pt>
                <c:pt idx="674">
                  <c:v>0.31056563500533696</c:v>
                </c:pt>
                <c:pt idx="675">
                  <c:v>0.31056563500533696</c:v>
                </c:pt>
                <c:pt idx="676">
                  <c:v>0.31056563500533696</c:v>
                </c:pt>
                <c:pt idx="677">
                  <c:v>0.31056563500533696</c:v>
                </c:pt>
                <c:pt idx="678">
                  <c:v>0.31056563500533696</c:v>
                </c:pt>
                <c:pt idx="679">
                  <c:v>0.31056563500533696</c:v>
                </c:pt>
                <c:pt idx="680">
                  <c:v>0.31056563500533696</c:v>
                </c:pt>
                <c:pt idx="681">
                  <c:v>0.31056563500533696</c:v>
                </c:pt>
                <c:pt idx="682">
                  <c:v>0.31056563500533696</c:v>
                </c:pt>
                <c:pt idx="683">
                  <c:v>0.31056563500533696</c:v>
                </c:pt>
                <c:pt idx="684">
                  <c:v>0.31056563500533696</c:v>
                </c:pt>
                <c:pt idx="685">
                  <c:v>0.31056563500533696</c:v>
                </c:pt>
                <c:pt idx="686">
                  <c:v>0.31056563500533696</c:v>
                </c:pt>
                <c:pt idx="687">
                  <c:v>0.31056563500533696</c:v>
                </c:pt>
                <c:pt idx="688">
                  <c:v>0.31056563500533696</c:v>
                </c:pt>
                <c:pt idx="689">
                  <c:v>0.31056563500533696</c:v>
                </c:pt>
                <c:pt idx="690">
                  <c:v>0.31056563500533696</c:v>
                </c:pt>
                <c:pt idx="691">
                  <c:v>0.31056563500533696</c:v>
                </c:pt>
                <c:pt idx="692">
                  <c:v>0.31056563500533696</c:v>
                </c:pt>
                <c:pt idx="693">
                  <c:v>0.31056563500533696</c:v>
                </c:pt>
                <c:pt idx="694">
                  <c:v>0.31056563500533696</c:v>
                </c:pt>
                <c:pt idx="695">
                  <c:v>0.31056563500533696</c:v>
                </c:pt>
                <c:pt idx="696">
                  <c:v>0.31056563500533696</c:v>
                </c:pt>
                <c:pt idx="697">
                  <c:v>0.31056563500533696</c:v>
                </c:pt>
                <c:pt idx="698">
                  <c:v>0.31056563500533696</c:v>
                </c:pt>
                <c:pt idx="699">
                  <c:v>0.30309498399146489</c:v>
                </c:pt>
                <c:pt idx="700">
                  <c:v>0.30309498399146489</c:v>
                </c:pt>
                <c:pt idx="701">
                  <c:v>0.30309498399146489</c:v>
                </c:pt>
                <c:pt idx="702">
                  <c:v>0.30309498399146489</c:v>
                </c:pt>
                <c:pt idx="703">
                  <c:v>0.30309498399146489</c:v>
                </c:pt>
                <c:pt idx="704">
                  <c:v>0.30309498399146489</c:v>
                </c:pt>
                <c:pt idx="705">
                  <c:v>0.30309498399146489</c:v>
                </c:pt>
                <c:pt idx="706">
                  <c:v>0.30309498399146489</c:v>
                </c:pt>
                <c:pt idx="707">
                  <c:v>0.30309498399146489</c:v>
                </c:pt>
                <c:pt idx="708">
                  <c:v>0.30309498399146489</c:v>
                </c:pt>
                <c:pt idx="709">
                  <c:v>0.30309498399146489</c:v>
                </c:pt>
                <c:pt idx="710">
                  <c:v>0.30309498399146489</c:v>
                </c:pt>
                <c:pt idx="711">
                  <c:v>0.30309498399146489</c:v>
                </c:pt>
                <c:pt idx="712">
                  <c:v>0.30309498399146489</c:v>
                </c:pt>
                <c:pt idx="713">
                  <c:v>0.30309498399146489</c:v>
                </c:pt>
                <c:pt idx="714">
                  <c:v>0.30309498399146489</c:v>
                </c:pt>
                <c:pt idx="715">
                  <c:v>0.30309498399146489</c:v>
                </c:pt>
                <c:pt idx="716">
                  <c:v>0.30309498399146489</c:v>
                </c:pt>
                <c:pt idx="717">
                  <c:v>0.30309498399146489</c:v>
                </c:pt>
                <c:pt idx="718">
                  <c:v>0.30309498399146489</c:v>
                </c:pt>
                <c:pt idx="719">
                  <c:v>0.30309498399146489</c:v>
                </c:pt>
                <c:pt idx="720">
                  <c:v>0.30309498399146489</c:v>
                </c:pt>
                <c:pt idx="721">
                  <c:v>0.30309498399146489</c:v>
                </c:pt>
                <c:pt idx="722">
                  <c:v>0.30309498399146489</c:v>
                </c:pt>
                <c:pt idx="723">
                  <c:v>0.30309498399146489</c:v>
                </c:pt>
                <c:pt idx="724">
                  <c:v>0.30309498399146489</c:v>
                </c:pt>
                <c:pt idx="725">
                  <c:v>0.30309498399146489</c:v>
                </c:pt>
                <c:pt idx="726">
                  <c:v>0.30309498399146489</c:v>
                </c:pt>
                <c:pt idx="727">
                  <c:v>0.30309498399146489</c:v>
                </c:pt>
                <c:pt idx="728">
                  <c:v>0.30309498399146489</c:v>
                </c:pt>
                <c:pt idx="729">
                  <c:v>0.30309498399146489</c:v>
                </c:pt>
                <c:pt idx="730">
                  <c:v>0.29669156883671355</c:v>
                </c:pt>
                <c:pt idx="731">
                  <c:v>0.29669156883671355</c:v>
                </c:pt>
                <c:pt idx="732">
                  <c:v>0.29669156883671355</c:v>
                </c:pt>
                <c:pt idx="733">
                  <c:v>0.29669156883671355</c:v>
                </c:pt>
                <c:pt idx="734">
                  <c:v>0.29669156883671355</c:v>
                </c:pt>
                <c:pt idx="735">
                  <c:v>0.29669156883671355</c:v>
                </c:pt>
                <c:pt idx="736">
                  <c:v>0.29669156883671355</c:v>
                </c:pt>
                <c:pt idx="737">
                  <c:v>0.29669156883671355</c:v>
                </c:pt>
                <c:pt idx="738">
                  <c:v>0.29669156883671355</c:v>
                </c:pt>
                <c:pt idx="739">
                  <c:v>0.29669156883671355</c:v>
                </c:pt>
                <c:pt idx="740">
                  <c:v>0.29669156883671355</c:v>
                </c:pt>
                <c:pt idx="741">
                  <c:v>0.29669156883671355</c:v>
                </c:pt>
                <c:pt idx="742">
                  <c:v>0.29669156883671355</c:v>
                </c:pt>
                <c:pt idx="743">
                  <c:v>0.29669156883671355</c:v>
                </c:pt>
                <c:pt idx="744">
                  <c:v>0.29669156883671355</c:v>
                </c:pt>
                <c:pt idx="745">
                  <c:v>0.29669156883671355</c:v>
                </c:pt>
                <c:pt idx="746">
                  <c:v>0.29669156883671355</c:v>
                </c:pt>
                <c:pt idx="747">
                  <c:v>0.29669156883671355</c:v>
                </c:pt>
                <c:pt idx="748">
                  <c:v>0.29669156883671355</c:v>
                </c:pt>
                <c:pt idx="749">
                  <c:v>0.29669156883671355</c:v>
                </c:pt>
                <c:pt idx="750">
                  <c:v>0.29669156883671355</c:v>
                </c:pt>
                <c:pt idx="751">
                  <c:v>0.29669156883671355</c:v>
                </c:pt>
                <c:pt idx="752">
                  <c:v>0.29669156883671355</c:v>
                </c:pt>
                <c:pt idx="753">
                  <c:v>0.29669156883671355</c:v>
                </c:pt>
                <c:pt idx="754">
                  <c:v>0.29669156883671355</c:v>
                </c:pt>
                <c:pt idx="755">
                  <c:v>0.29669156883671355</c:v>
                </c:pt>
                <c:pt idx="756">
                  <c:v>0.29669156883671355</c:v>
                </c:pt>
                <c:pt idx="757">
                  <c:v>0.29669156883671355</c:v>
                </c:pt>
                <c:pt idx="758">
                  <c:v>0.29669156883671355</c:v>
                </c:pt>
                <c:pt idx="759">
                  <c:v>0.29669156883671355</c:v>
                </c:pt>
                <c:pt idx="760">
                  <c:v>0.29188900747065327</c:v>
                </c:pt>
                <c:pt idx="761">
                  <c:v>0.29188900747065327</c:v>
                </c:pt>
                <c:pt idx="762">
                  <c:v>0.29188900747065327</c:v>
                </c:pt>
                <c:pt idx="763">
                  <c:v>0.29188900747065327</c:v>
                </c:pt>
                <c:pt idx="764">
                  <c:v>0.29188900747065327</c:v>
                </c:pt>
                <c:pt idx="765">
                  <c:v>0.29188900747065327</c:v>
                </c:pt>
                <c:pt idx="766">
                  <c:v>0.29188900747065327</c:v>
                </c:pt>
                <c:pt idx="767">
                  <c:v>0.29188900747065327</c:v>
                </c:pt>
                <c:pt idx="768">
                  <c:v>0.29188900747065327</c:v>
                </c:pt>
                <c:pt idx="769">
                  <c:v>0.29188900747065327</c:v>
                </c:pt>
                <c:pt idx="770">
                  <c:v>0.29188900747065327</c:v>
                </c:pt>
                <c:pt idx="771">
                  <c:v>0.29188900747065327</c:v>
                </c:pt>
                <c:pt idx="772">
                  <c:v>0.29188900747065327</c:v>
                </c:pt>
                <c:pt idx="773">
                  <c:v>0.29188900747065327</c:v>
                </c:pt>
                <c:pt idx="774">
                  <c:v>0.29188900747065327</c:v>
                </c:pt>
                <c:pt idx="775">
                  <c:v>0.29188900747065327</c:v>
                </c:pt>
                <c:pt idx="776">
                  <c:v>0.29188900747065327</c:v>
                </c:pt>
                <c:pt idx="777">
                  <c:v>0.29188900747065327</c:v>
                </c:pt>
                <c:pt idx="778">
                  <c:v>0.29188900747065327</c:v>
                </c:pt>
                <c:pt idx="779">
                  <c:v>0.29188900747065327</c:v>
                </c:pt>
                <c:pt idx="780">
                  <c:v>0.29188900747065327</c:v>
                </c:pt>
                <c:pt idx="781">
                  <c:v>0.29188900747065327</c:v>
                </c:pt>
                <c:pt idx="782">
                  <c:v>0.29188900747065327</c:v>
                </c:pt>
                <c:pt idx="783">
                  <c:v>0.29188900747065327</c:v>
                </c:pt>
                <c:pt idx="784">
                  <c:v>0.29188900747065327</c:v>
                </c:pt>
                <c:pt idx="785">
                  <c:v>0.29188900747065327</c:v>
                </c:pt>
                <c:pt idx="786">
                  <c:v>0.29188900747065327</c:v>
                </c:pt>
                <c:pt idx="787">
                  <c:v>0.29188900747065327</c:v>
                </c:pt>
                <c:pt idx="788">
                  <c:v>0.29188900747065327</c:v>
                </c:pt>
                <c:pt idx="789">
                  <c:v>0.29188900747065327</c:v>
                </c:pt>
                <c:pt idx="790">
                  <c:v>0.29188900747065327</c:v>
                </c:pt>
                <c:pt idx="791">
                  <c:v>0.29028815368196437</c:v>
                </c:pt>
                <c:pt idx="792">
                  <c:v>0.29028815368196437</c:v>
                </c:pt>
                <c:pt idx="793">
                  <c:v>0.29028815368196437</c:v>
                </c:pt>
                <c:pt idx="794">
                  <c:v>0.29028815368196437</c:v>
                </c:pt>
                <c:pt idx="795">
                  <c:v>0.29028815368196437</c:v>
                </c:pt>
                <c:pt idx="796">
                  <c:v>0.29028815368196437</c:v>
                </c:pt>
                <c:pt idx="797">
                  <c:v>0.29028815368196437</c:v>
                </c:pt>
                <c:pt idx="798">
                  <c:v>0.29028815368196437</c:v>
                </c:pt>
                <c:pt idx="799">
                  <c:v>0.29028815368196437</c:v>
                </c:pt>
                <c:pt idx="800">
                  <c:v>0.29028815368196437</c:v>
                </c:pt>
                <c:pt idx="801">
                  <c:v>0.29028815368196437</c:v>
                </c:pt>
                <c:pt idx="802">
                  <c:v>0.29028815368196437</c:v>
                </c:pt>
                <c:pt idx="803">
                  <c:v>0.29028815368196437</c:v>
                </c:pt>
                <c:pt idx="804">
                  <c:v>0.29028815368196437</c:v>
                </c:pt>
                <c:pt idx="805">
                  <c:v>0.29028815368196437</c:v>
                </c:pt>
                <c:pt idx="806">
                  <c:v>0.29028815368196437</c:v>
                </c:pt>
                <c:pt idx="807">
                  <c:v>0.29028815368196437</c:v>
                </c:pt>
                <c:pt idx="808">
                  <c:v>0.29028815368196437</c:v>
                </c:pt>
                <c:pt idx="809">
                  <c:v>0.29028815368196437</c:v>
                </c:pt>
                <c:pt idx="810">
                  <c:v>0.29028815368196437</c:v>
                </c:pt>
                <c:pt idx="811">
                  <c:v>0.29028815368196437</c:v>
                </c:pt>
                <c:pt idx="812">
                  <c:v>0.29028815368196437</c:v>
                </c:pt>
                <c:pt idx="813">
                  <c:v>0.29028815368196437</c:v>
                </c:pt>
                <c:pt idx="814">
                  <c:v>0.29028815368196437</c:v>
                </c:pt>
                <c:pt idx="815">
                  <c:v>0.29028815368196437</c:v>
                </c:pt>
                <c:pt idx="816">
                  <c:v>0.29028815368196437</c:v>
                </c:pt>
                <c:pt idx="817">
                  <c:v>0.29028815368196437</c:v>
                </c:pt>
                <c:pt idx="818">
                  <c:v>0.29028815368196437</c:v>
                </c:pt>
                <c:pt idx="819">
                  <c:v>0.29028815368196437</c:v>
                </c:pt>
                <c:pt idx="820">
                  <c:v>0.29028815368196437</c:v>
                </c:pt>
                <c:pt idx="821">
                  <c:v>0.29028815368196437</c:v>
                </c:pt>
                <c:pt idx="822">
                  <c:v>0.29348986125934168</c:v>
                </c:pt>
                <c:pt idx="823">
                  <c:v>0.29348986125934168</c:v>
                </c:pt>
                <c:pt idx="824">
                  <c:v>0.29348986125934168</c:v>
                </c:pt>
                <c:pt idx="825">
                  <c:v>0.29348986125934168</c:v>
                </c:pt>
                <c:pt idx="826">
                  <c:v>0.29348986125934168</c:v>
                </c:pt>
                <c:pt idx="827">
                  <c:v>0.29348986125934168</c:v>
                </c:pt>
                <c:pt idx="828">
                  <c:v>0.29348986125934168</c:v>
                </c:pt>
                <c:pt idx="829">
                  <c:v>0.29348986125934168</c:v>
                </c:pt>
                <c:pt idx="830">
                  <c:v>0.29348986125934168</c:v>
                </c:pt>
                <c:pt idx="831">
                  <c:v>0.29348986125934168</c:v>
                </c:pt>
                <c:pt idx="832">
                  <c:v>0.29348986125934168</c:v>
                </c:pt>
                <c:pt idx="833">
                  <c:v>0.29348986125934168</c:v>
                </c:pt>
                <c:pt idx="834">
                  <c:v>0.29348986125934168</c:v>
                </c:pt>
                <c:pt idx="835">
                  <c:v>0.29348986125934168</c:v>
                </c:pt>
                <c:pt idx="836">
                  <c:v>0.29348986125934168</c:v>
                </c:pt>
                <c:pt idx="837">
                  <c:v>0.29348986125934168</c:v>
                </c:pt>
                <c:pt idx="838">
                  <c:v>0.29348986125934168</c:v>
                </c:pt>
                <c:pt idx="839">
                  <c:v>0.29348986125934168</c:v>
                </c:pt>
                <c:pt idx="840">
                  <c:v>0.29348986125934168</c:v>
                </c:pt>
                <c:pt idx="841">
                  <c:v>0.29348986125934168</c:v>
                </c:pt>
                <c:pt idx="842">
                  <c:v>0.29348986125934168</c:v>
                </c:pt>
                <c:pt idx="843">
                  <c:v>0.29348986125934168</c:v>
                </c:pt>
                <c:pt idx="844">
                  <c:v>0.29348986125934168</c:v>
                </c:pt>
                <c:pt idx="845">
                  <c:v>0.29348986125934168</c:v>
                </c:pt>
                <c:pt idx="846">
                  <c:v>0.29348986125934168</c:v>
                </c:pt>
                <c:pt idx="847">
                  <c:v>0.29348986125934168</c:v>
                </c:pt>
                <c:pt idx="848">
                  <c:v>0.29348986125934168</c:v>
                </c:pt>
                <c:pt idx="849">
                  <c:v>0.29348986125934168</c:v>
                </c:pt>
                <c:pt idx="850">
                  <c:v>0.29348986125934168</c:v>
                </c:pt>
                <c:pt idx="851">
                  <c:v>0.29348986125934168</c:v>
                </c:pt>
                <c:pt idx="852">
                  <c:v>0.29402347918890304</c:v>
                </c:pt>
                <c:pt idx="853">
                  <c:v>0.29402347918890304</c:v>
                </c:pt>
                <c:pt idx="854">
                  <c:v>0.29402347918890304</c:v>
                </c:pt>
                <c:pt idx="855">
                  <c:v>0.29402347918890304</c:v>
                </c:pt>
                <c:pt idx="856">
                  <c:v>0.29402347918890304</c:v>
                </c:pt>
                <c:pt idx="857">
                  <c:v>0.29402347918890304</c:v>
                </c:pt>
                <c:pt idx="858">
                  <c:v>0.29402347918890304</c:v>
                </c:pt>
                <c:pt idx="859">
                  <c:v>0.29402347918890304</c:v>
                </c:pt>
                <c:pt idx="860">
                  <c:v>0.29402347918890304</c:v>
                </c:pt>
                <c:pt idx="861">
                  <c:v>0.29402347918890304</c:v>
                </c:pt>
                <c:pt idx="862">
                  <c:v>0.29402347918890304</c:v>
                </c:pt>
                <c:pt idx="863">
                  <c:v>0.29402347918890304</c:v>
                </c:pt>
                <c:pt idx="864">
                  <c:v>0.29402347918890304</c:v>
                </c:pt>
                <c:pt idx="865">
                  <c:v>0.29402347918890304</c:v>
                </c:pt>
                <c:pt idx="866">
                  <c:v>0.29402347918890304</c:v>
                </c:pt>
                <c:pt idx="867">
                  <c:v>0.29402347918890304</c:v>
                </c:pt>
                <c:pt idx="868">
                  <c:v>0.29402347918890304</c:v>
                </c:pt>
                <c:pt idx="869">
                  <c:v>0.29402347918890304</c:v>
                </c:pt>
                <c:pt idx="870">
                  <c:v>0.29402347918890304</c:v>
                </c:pt>
                <c:pt idx="871">
                  <c:v>0.29402347918890304</c:v>
                </c:pt>
                <c:pt idx="872">
                  <c:v>0.29402347918890304</c:v>
                </c:pt>
                <c:pt idx="873">
                  <c:v>0.29402347918890304</c:v>
                </c:pt>
                <c:pt idx="874">
                  <c:v>0.29402347918890304</c:v>
                </c:pt>
                <c:pt idx="875">
                  <c:v>0.29402347918890304</c:v>
                </c:pt>
                <c:pt idx="876">
                  <c:v>0.29402347918890304</c:v>
                </c:pt>
                <c:pt idx="877">
                  <c:v>0.29402347918890304</c:v>
                </c:pt>
                <c:pt idx="878">
                  <c:v>0.29402347918890304</c:v>
                </c:pt>
                <c:pt idx="879">
                  <c:v>0.29402347918890304</c:v>
                </c:pt>
                <c:pt idx="880">
                  <c:v>0.29402347918890304</c:v>
                </c:pt>
                <c:pt idx="881">
                  <c:v>0.29402347918890304</c:v>
                </c:pt>
                <c:pt idx="882">
                  <c:v>0.29402347918890304</c:v>
                </c:pt>
                <c:pt idx="883">
                  <c:v>0.28495197438634107</c:v>
                </c:pt>
                <c:pt idx="884">
                  <c:v>0.28495197438634107</c:v>
                </c:pt>
                <c:pt idx="885">
                  <c:v>0.28495197438634107</c:v>
                </c:pt>
                <c:pt idx="886">
                  <c:v>0.28495197438634107</c:v>
                </c:pt>
                <c:pt idx="887">
                  <c:v>0.28495197438634107</c:v>
                </c:pt>
                <c:pt idx="888">
                  <c:v>0.28495197438634107</c:v>
                </c:pt>
                <c:pt idx="889">
                  <c:v>0.28495197438634107</c:v>
                </c:pt>
                <c:pt idx="890">
                  <c:v>0.28495197438634107</c:v>
                </c:pt>
                <c:pt idx="891">
                  <c:v>0.28495197438634107</c:v>
                </c:pt>
                <c:pt idx="892">
                  <c:v>0.28495197438634107</c:v>
                </c:pt>
                <c:pt idx="893">
                  <c:v>0.28495197438634107</c:v>
                </c:pt>
                <c:pt idx="894">
                  <c:v>0.28495197438634107</c:v>
                </c:pt>
                <c:pt idx="895">
                  <c:v>0.28495197438634107</c:v>
                </c:pt>
                <c:pt idx="896">
                  <c:v>0.28495197438634107</c:v>
                </c:pt>
                <c:pt idx="897">
                  <c:v>0.28495197438634107</c:v>
                </c:pt>
                <c:pt idx="898">
                  <c:v>0.28495197438634107</c:v>
                </c:pt>
                <c:pt idx="899">
                  <c:v>0.28495197438634107</c:v>
                </c:pt>
                <c:pt idx="900">
                  <c:v>0.28495197438634107</c:v>
                </c:pt>
                <c:pt idx="901">
                  <c:v>0.28495197438634107</c:v>
                </c:pt>
                <c:pt idx="902">
                  <c:v>0.28495197438634107</c:v>
                </c:pt>
                <c:pt idx="903">
                  <c:v>0.28495197438634107</c:v>
                </c:pt>
                <c:pt idx="904">
                  <c:v>0.28495197438634107</c:v>
                </c:pt>
                <c:pt idx="905">
                  <c:v>0.28495197438634107</c:v>
                </c:pt>
                <c:pt idx="906">
                  <c:v>0.28495197438634107</c:v>
                </c:pt>
                <c:pt idx="907">
                  <c:v>0.28495197438634107</c:v>
                </c:pt>
                <c:pt idx="908">
                  <c:v>0.28495197438634107</c:v>
                </c:pt>
                <c:pt idx="909">
                  <c:v>0.28495197438634107</c:v>
                </c:pt>
                <c:pt idx="910">
                  <c:v>0.28495197438634107</c:v>
                </c:pt>
                <c:pt idx="911">
                  <c:v>0.28495197438634107</c:v>
                </c:pt>
                <c:pt idx="912">
                  <c:v>0.28495197438634107</c:v>
                </c:pt>
                <c:pt idx="913">
                  <c:v>0.28014941302027818</c:v>
                </c:pt>
                <c:pt idx="914">
                  <c:v>0.28014941302027818</c:v>
                </c:pt>
                <c:pt idx="915">
                  <c:v>0.28014941302027818</c:v>
                </c:pt>
                <c:pt idx="916">
                  <c:v>0.28014941302027818</c:v>
                </c:pt>
                <c:pt idx="917">
                  <c:v>0.28014941302027818</c:v>
                </c:pt>
                <c:pt idx="918">
                  <c:v>0.28014941302027818</c:v>
                </c:pt>
                <c:pt idx="919">
                  <c:v>0.28014941302027818</c:v>
                </c:pt>
                <c:pt idx="920">
                  <c:v>0.28014941302027818</c:v>
                </c:pt>
                <c:pt idx="921">
                  <c:v>0.28014941302027818</c:v>
                </c:pt>
                <c:pt idx="922">
                  <c:v>0.28014941302027818</c:v>
                </c:pt>
                <c:pt idx="923">
                  <c:v>0.28014941302027818</c:v>
                </c:pt>
                <c:pt idx="924">
                  <c:v>0.28014941302027818</c:v>
                </c:pt>
                <c:pt idx="925">
                  <c:v>0.28014941302027818</c:v>
                </c:pt>
                <c:pt idx="926">
                  <c:v>0.28014941302027818</c:v>
                </c:pt>
                <c:pt idx="927">
                  <c:v>0.28014941302027818</c:v>
                </c:pt>
                <c:pt idx="928">
                  <c:v>0.28014941302027818</c:v>
                </c:pt>
                <c:pt idx="929">
                  <c:v>0.28014941302027818</c:v>
                </c:pt>
                <c:pt idx="930">
                  <c:v>0.28014941302027818</c:v>
                </c:pt>
                <c:pt idx="931">
                  <c:v>0.28014941302027818</c:v>
                </c:pt>
                <c:pt idx="932">
                  <c:v>0.28014941302027818</c:v>
                </c:pt>
                <c:pt idx="933">
                  <c:v>0.28014941302027818</c:v>
                </c:pt>
                <c:pt idx="934">
                  <c:v>0.28014941302027818</c:v>
                </c:pt>
                <c:pt idx="935">
                  <c:v>0.28014941302027818</c:v>
                </c:pt>
                <c:pt idx="936">
                  <c:v>0.28014941302027818</c:v>
                </c:pt>
                <c:pt idx="937">
                  <c:v>0.28014941302027818</c:v>
                </c:pt>
                <c:pt idx="938">
                  <c:v>0.28014941302027818</c:v>
                </c:pt>
                <c:pt idx="939">
                  <c:v>0.28014941302027818</c:v>
                </c:pt>
                <c:pt idx="940">
                  <c:v>0.28014941302027818</c:v>
                </c:pt>
                <c:pt idx="941">
                  <c:v>0.28014941302027818</c:v>
                </c:pt>
                <c:pt idx="942">
                  <c:v>0.28014941302027818</c:v>
                </c:pt>
                <c:pt idx="943">
                  <c:v>0.28014941302027818</c:v>
                </c:pt>
                <c:pt idx="944">
                  <c:v>0.27001067235859288</c:v>
                </c:pt>
                <c:pt idx="945">
                  <c:v>0.27001067235859288</c:v>
                </c:pt>
                <c:pt idx="946">
                  <c:v>0.27001067235859288</c:v>
                </c:pt>
                <c:pt idx="947">
                  <c:v>0.27001067235859288</c:v>
                </c:pt>
                <c:pt idx="948">
                  <c:v>0.27001067235859288</c:v>
                </c:pt>
                <c:pt idx="949">
                  <c:v>0.27001067235859288</c:v>
                </c:pt>
                <c:pt idx="950">
                  <c:v>0.27001067235859288</c:v>
                </c:pt>
                <c:pt idx="951">
                  <c:v>0.27001067235859288</c:v>
                </c:pt>
                <c:pt idx="952">
                  <c:v>0.27001067235859288</c:v>
                </c:pt>
                <c:pt idx="953">
                  <c:v>0.27001067235859288</c:v>
                </c:pt>
                <c:pt idx="954">
                  <c:v>0.27001067235859288</c:v>
                </c:pt>
                <c:pt idx="955">
                  <c:v>0.27001067235859288</c:v>
                </c:pt>
                <c:pt idx="956">
                  <c:v>0.27001067235859288</c:v>
                </c:pt>
                <c:pt idx="957">
                  <c:v>0.27001067235859288</c:v>
                </c:pt>
                <c:pt idx="958">
                  <c:v>0.27001067235859288</c:v>
                </c:pt>
                <c:pt idx="959">
                  <c:v>0.27001067235859288</c:v>
                </c:pt>
                <c:pt idx="960">
                  <c:v>0.27001067235859288</c:v>
                </c:pt>
                <c:pt idx="961">
                  <c:v>0.27001067235859288</c:v>
                </c:pt>
                <c:pt idx="962">
                  <c:v>0.27001067235859288</c:v>
                </c:pt>
                <c:pt idx="963">
                  <c:v>0.27001067235859288</c:v>
                </c:pt>
                <c:pt idx="964">
                  <c:v>0.27001067235859288</c:v>
                </c:pt>
                <c:pt idx="965">
                  <c:v>0.27001067235859288</c:v>
                </c:pt>
                <c:pt idx="966">
                  <c:v>0.27001067235859288</c:v>
                </c:pt>
                <c:pt idx="967">
                  <c:v>0.27001067235859288</c:v>
                </c:pt>
                <c:pt idx="968">
                  <c:v>0.27001067235859288</c:v>
                </c:pt>
                <c:pt idx="969">
                  <c:v>0.27001067235859288</c:v>
                </c:pt>
                <c:pt idx="970">
                  <c:v>0.27001067235859288</c:v>
                </c:pt>
                <c:pt idx="971">
                  <c:v>0.27001067235859288</c:v>
                </c:pt>
                <c:pt idx="972">
                  <c:v>0.27001067235859288</c:v>
                </c:pt>
                <c:pt idx="973">
                  <c:v>0.27748132337246834</c:v>
                </c:pt>
                <c:pt idx="974">
                  <c:v>0.27748132337246834</c:v>
                </c:pt>
                <c:pt idx="975">
                  <c:v>0.27748132337246834</c:v>
                </c:pt>
                <c:pt idx="976">
                  <c:v>0.27748132337246834</c:v>
                </c:pt>
                <c:pt idx="977">
                  <c:v>0.27748132337246834</c:v>
                </c:pt>
                <c:pt idx="978">
                  <c:v>0.27748132337246834</c:v>
                </c:pt>
                <c:pt idx="979">
                  <c:v>0.27748132337246834</c:v>
                </c:pt>
                <c:pt idx="980">
                  <c:v>0.27748132337246834</c:v>
                </c:pt>
                <c:pt idx="981">
                  <c:v>0.27748132337246834</c:v>
                </c:pt>
                <c:pt idx="982">
                  <c:v>0.27748132337246834</c:v>
                </c:pt>
                <c:pt idx="983">
                  <c:v>0.27748132337246834</c:v>
                </c:pt>
                <c:pt idx="984">
                  <c:v>0.27748132337246834</c:v>
                </c:pt>
                <c:pt idx="985">
                  <c:v>0.27748132337246834</c:v>
                </c:pt>
                <c:pt idx="986">
                  <c:v>0.27748132337246834</c:v>
                </c:pt>
                <c:pt idx="987">
                  <c:v>0.27748132337246834</c:v>
                </c:pt>
                <c:pt idx="988">
                  <c:v>0.27748132337246834</c:v>
                </c:pt>
                <c:pt idx="989">
                  <c:v>0.27748132337246834</c:v>
                </c:pt>
                <c:pt idx="990">
                  <c:v>0.27748132337246834</c:v>
                </c:pt>
                <c:pt idx="991">
                  <c:v>0.27748132337246834</c:v>
                </c:pt>
                <c:pt idx="992">
                  <c:v>0.27748132337246834</c:v>
                </c:pt>
                <c:pt idx="993">
                  <c:v>0.27748132337246834</c:v>
                </c:pt>
                <c:pt idx="994">
                  <c:v>0.27748132337246834</c:v>
                </c:pt>
                <c:pt idx="995">
                  <c:v>0.27748132337246834</c:v>
                </c:pt>
                <c:pt idx="996">
                  <c:v>0.27748132337246834</c:v>
                </c:pt>
                <c:pt idx="997">
                  <c:v>0.27748132337246834</c:v>
                </c:pt>
                <c:pt idx="998">
                  <c:v>0.27748132337246834</c:v>
                </c:pt>
                <c:pt idx="999">
                  <c:v>0.27748132337246834</c:v>
                </c:pt>
                <c:pt idx="1000">
                  <c:v>0.27748132337246834</c:v>
                </c:pt>
                <c:pt idx="1001">
                  <c:v>0.27748132337246834</c:v>
                </c:pt>
                <c:pt idx="1002">
                  <c:v>0.27748132337246834</c:v>
                </c:pt>
                <c:pt idx="1003">
                  <c:v>0.27748132337246834</c:v>
                </c:pt>
                <c:pt idx="1004">
                  <c:v>0.27267876200640545</c:v>
                </c:pt>
                <c:pt idx="1005">
                  <c:v>0.27267876200640545</c:v>
                </c:pt>
                <c:pt idx="1006">
                  <c:v>0.27267876200640545</c:v>
                </c:pt>
                <c:pt idx="1007">
                  <c:v>0.27267876200640545</c:v>
                </c:pt>
                <c:pt idx="1008">
                  <c:v>0.27267876200640545</c:v>
                </c:pt>
                <c:pt idx="1009">
                  <c:v>0.27267876200640545</c:v>
                </c:pt>
                <c:pt idx="1010">
                  <c:v>0.27267876200640545</c:v>
                </c:pt>
                <c:pt idx="1011">
                  <c:v>0.27267876200640545</c:v>
                </c:pt>
                <c:pt idx="1012">
                  <c:v>0.27267876200640545</c:v>
                </c:pt>
                <c:pt idx="1013">
                  <c:v>0.27267876200640545</c:v>
                </c:pt>
                <c:pt idx="1014">
                  <c:v>0.27267876200640545</c:v>
                </c:pt>
                <c:pt idx="1015">
                  <c:v>0.27267876200640545</c:v>
                </c:pt>
                <c:pt idx="1016">
                  <c:v>0.27267876200640545</c:v>
                </c:pt>
                <c:pt idx="1017">
                  <c:v>0.27267876200640545</c:v>
                </c:pt>
                <c:pt idx="1018">
                  <c:v>0.27267876200640545</c:v>
                </c:pt>
                <c:pt idx="1019">
                  <c:v>0.27267876200640545</c:v>
                </c:pt>
                <c:pt idx="1020">
                  <c:v>0.27267876200640545</c:v>
                </c:pt>
                <c:pt idx="1021">
                  <c:v>0.27267876200640545</c:v>
                </c:pt>
                <c:pt idx="1022">
                  <c:v>0.27267876200640545</c:v>
                </c:pt>
                <c:pt idx="1023">
                  <c:v>0.27267876200640545</c:v>
                </c:pt>
                <c:pt idx="1024">
                  <c:v>0.27267876200640545</c:v>
                </c:pt>
                <c:pt idx="1025">
                  <c:v>0.27267876200640545</c:v>
                </c:pt>
                <c:pt idx="1026">
                  <c:v>0.27267876200640545</c:v>
                </c:pt>
                <c:pt idx="1027">
                  <c:v>0.27267876200640545</c:v>
                </c:pt>
                <c:pt idx="1028">
                  <c:v>0.27267876200640545</c:v>
                </c:pt>
                <c:pt idx="1029">
                  <c:v>0.27267876200640545</c:v>
                </c:pt>
                <c:pt idx="1030">
                  <c:v>0.27267876200640545</c:v>
                </c:pt>
                <c:pt idx="1031">
                  <c:v>0.27267876200640545</c:v>
                </c:pt>
                <c:pt idx="1032">
                  <c:v>0.27267876200640545</c:v>
                </c:pt>
                <c:pt idx="1033">
                  <c:v>0.27267876200640545</c:v>
                </c:pt>
                <c:pt idx="1034">
                  <c:v>0.27267876200640545</c:v>
                </c:pt>
                <c:pt idx="1035">
                  <c:v>0.27001067235859288</c:v>
                </c:pt>
                <c:pt idx="1036">
                  <c:v>0.27001067235859288</c:v>
                </c:pt>
                <c:pt idx="1037">
                  <c:v>0.27001067235859288</c:v>
                </c:pt>
                <c:pt idx="1038">
                  <c:v>0.27001067235859288</c:v>
                </c:pt>
                <c:pt idx="1039">
                  <c:v>0.27001067235859288</c:v>
                </c:pt>
                <c:pt idx="1040">
                  <c:v>0.27001067235859288</c:v>
                </c:pt>
                <c:pt idx="1041">
                  <c:v>0.27001067235859288</c:v>
                </c:pt>
                <c:pt idx="1042">
                  <c:v>0.27001067235859288</c:v>
                </c:pt>
                <c:pt idx="1043">
                  <c:v>0.27001067235859288</c:v>
                </c:pt>
                <c:pt idx="1044">
                  <c:v>0.27001067235859288</c:v>
                </c:pt>
                <c:pt idx="1045">
                  <c:v>0.27001067235859288</c:v>
                </c:pt>
                <c:pt idx="1046">
                  <c:v>0.27001067235859288</c:v>
                </c:pt>
                <c:pt idx="1047">
                  <c:v>0.27001067235859288</c:v>
                </c:pt>
                <c:pt idx="1048">
                  <c:v>0.27001067235859288</c:v>
                </c:pt>
                <c:pt idx="1049">
                  <c:v>0.27001067235859288</c:v>
                </c:pt>
                <c:pt idx="1050">
                  <c:v>0.27001067235859288</c:v>
                </c:pt>
                <c:pt idx="1051">
                  <c:v>0.27001067235859288</c:v>
                </c:pt>
                <c:pt idx="1052">
                  <c:v>0.27001067235859288</c:v>
                </c:pt>
                <c:pt idx="1053">
                  <c:v>0.27001067235859288</c:v>
                </c:pt>
                <c:pt idx="1054">
                  <c:v>0.27001067235859288</c:v>
                </c:pt>
                <c:pt idx="1055">
                  <c:v>0.27001067235859288</c:v>
                </c:pt>
                <c:pt idx="1056">
                  <c:v>0.27001067235859288</c:v>
                </c:pt>
                <c:pt idx="1057">
                  <c:v>0.27001067235859288</c:v>
                </c:pt>
                <c:pt idx="1058">
                  <c:v>0.27001067235859288</c:v>
                </c:pt>
                <c:pt idx="1059">
                  <c:v>0.27001067235859288</c:v>
                </c:pt>
                <c:pt idx="1060">
                  <c:v>0.27001067235859288</c:v>
                </c:pt>
                <c:pt idx="1061">
                  <c:v>0.27001067235859288</c:v>
                </c:pt>
                <c:pt idx="1062">
                  <c:v>0.27001067235859288</c:v>
                </c:pt>
                <c:pt idx="1063">
                  <c:v>0.27001067235859288</c:v>
                </c:pt>
                <c:pt idx="1064">
                  <c:v>0.27001067235859288</c:v>
                </c:pt>
                <c:pt idx="1065">
                  <c:v>0.26947705442902969</c:v>
                </c:pt>
                <c:pt idx="1066">
                  <c:v>0.26947705442902969</c:v>
                </c:pt>
                <c:pt idx="1067">
                  <c:v>0.26947705442902969</c:v>
                </c:pt>
                <c:pt idx="1068">
                  <c:v>0.26947705442902969</c:v>
                </c:pt>
                <c:pt idx="1069">
                  <c:v>0.26947705442902969</c:v>
                </c:pt>
                <c:pt idx="1070">
                  <c:v>0.26947705442902969</c:v>
                </c:pt>
                <c:pt idx="1071">
                  <c:v>0.26947705442902969</c:v>
                </c:pt>
                <c:pt idx="1072">
                  <c:v>0.26947705442902969</c:v>
                </c:pt>
                <c:pt idx="1073">
                  <c:v>0.26947705442902969</c:v>
                </c:pt>
                <c:pt idx="1074">
                  <c:v>0.26947705442902969</c:v>
                </c:pt>
                <c:pt idx="1075">
                  <c:v>0.26947705442902969</c:v>
                </c:pt>
                <c:pt idx="1076">
                  <c:v>0.26947705442902969</c:v>
                </c:pt>
                <c:pt idx="1077">
                  <c:v>0.26947705442902969</c:v>
                </c:pt>
                <c:pt idx="1078">
                  <c:v>0.26947705442902969</c:v>
                </c:pt>
                <c:pt idx="1079">
                  <c:v>0.26947705442902969</c:v>
                </c:pt>
                <c:pt idx="1080">
                  <c:v>0.26947705442902969</c:v>
                </c:pt>
                <c:pt idx="1081">
                  <c:v>0.26947705442902969</c:v>
                </c:pt>
                <c:pt idx="1082">
                  <c:v>0.26947705442902969</c:v>
                </c:pt>
                <c:pt idx="1083">
                  <c:v>0.26947705442902969</c:v>
                </c:pt>
                <c:pt idx="1084">
                  <c:v>0.26947705442902969</c:v>
                </c:pt>
                <c:pt idx="1085">
                  <c:v>0.26947705442902969</c:v>
                </c:pt>
                <c:pt idx="1086">
                  <c:v>0.26947705442902969</c:v>
                </c:pt>
                <c:pt idx="1087">
                  <c:v>0.26947705442902969</c:v>
                </c:pt>
                <c:pt idx="1088">
                  <c:v>0.26947705442902969</c:v>
                </c:pt>
                <c:pt idx="1089">
                  <c:v>0.26947705442902969</c:v>
                </c:pt>
                <c:pt idx="1090">
                  <c:v>0.26947705442902969</c:v>
                </c:pt>
                <c:pt idx="1091">
                  <c:v>0.26947705442902969</c:v>
                </c:pt>
                <c:pt idx="1092">
                  <c:v>0.26947705442902969</c:v>
                </c:pt>
                <c:pt idx="1093">
                  <c:v>0.26947705442902969</c:v>
                </c:pt>
                <c:pt idx="1094">
                  <c:v>0.26947705442902969</c:v>
                </c:pt>
                <c:pt idx="1095">
                  <c:v>0.26947705442902969</c:v>
                </c:pt>
                <c:pt idx="1096">
                  <c:v>0.25987193169690581</c:v>
                </c:pt>
                <c:pt idx="1097">
                  <c:v>0.25987193169690581</c:v>
                </c:pt>
                <c:pt idx="1098">
                  <c:v>0.25987193169690581</c:v>
                </c:pt>
                <c:pt idx="1099">
                  <c:v>0.25987193169690581</c:v>
                </c:pt>
                <c:pt idx="1100">
                  <c:v>0.25987193169690581</c:v>
                </c:pt>
                <c:pt idx="1101">
                  <c:v>0.25987193169690581</c:v>
                </c:pt>
                <c:pt idx="1102">
                  <c:v>0.25987193169690581</c:v>
                </c:pt>
                <c:pt idx="1103">
                  <c:v>0.25987193169690581</c:v>
                </c:pt>
                <c:pt idx="1104">
                  <c:v>0.25987193169690581</c:v>
                </c:pt>
                <c:pt idx="1105">
                  <c:v>0.25987193169690581</c:v>
                </c:pt>
                <c:pt idx="1106">
                  <c:v>0.25987193169690581</c:v>
                </c:pt>
                <c:pt idx="1107">
                  <c:v>0.25987193169690581</c:v>
                </c:pt>
                <c:pt idx="1108">
                  <c:v>0.25987193169690581</c:v>
                </c:pt>
                <c:pt idx="1109">
                  <c:v>0.25987193169690581</c:v>
                </c:pt>
                <c:pt idx="1110">
                  <c:v>0.25987193169690581</c:v>
                </c:pt>
                <c:pt idx="1111">
                  <c:v>0.25987193169690581</c:v>
                </c:pt>
                <c:pt idx="1112">
                  <c:v>0.25987193169690581</c:v>
                </c:pt>
                <c:pt idx="1113">
                  <c:v>0.25987193169690581</c:v>
                </c:pt>
                <c:pt idx="1114">
                  <c:v>0.25987193169690581</c:v>
                </c:pt>
                <c:pt idx="1115">
                  <c:v>0.25987193169690581</c:v>
                </c:pt>
                <c:pt idx="1116">
                  <c:v>0.25987193169690581</c:v>
                </c:pt>
                <c:pt idx="1117">
                  <c:v>0.25987193169690581</c:v>
                </c:pt>
                <c:pt idx="1118">
                  <c:v>0.25987193169690581</c:v>
                </c:pt>
                <c:pt idx="1119">
                  <c:v>0.25987193169690581</c:v>
                </c:pt>
                <c:pt idx="1120">
                  <c:v>0.25987193169690581</c:v>
                </c:pt>
                <c:pt idx="1121">
                  <c:v>0.25987193169690581</c:v>
                </c:pt>
                <c:pt idx="1122">
                  <c:v>0.25987193169690581</c:v>
                </c:pt>
                <c:pt idx="1123">
                  <c:v>0.25987193169690581</c:v>
                </c:pt>
                <c:pt idx="1124">
                  <c:v>0.25987193169690581</c:v>
                </c:pt>
                <c:pt idx="1125">
                  <c:v>0.25987193169690581</c:v>
                </c:pt>
                <c:pt idx="1126">
                  <c:v>0.25240128068303175</c:v>
                </c:pt>
                <c:pt idx="1127">
                  <c:v>0.25240128068303175</c:v>
                </c:pt>
                <c:pt idx="1128">
                  <c:v>0.25240128068303175</c:v>
                </c:pt>
                <c:pt idx="1129">
                  <c:v>0.25240128068303175</c:v>
                </c:pt>
                <c:pt idx="1130">
                  <c:v>0.25240128068303175</c:v>
                </c:pt>
                <c:pt idx="1131">
                  <c:v>0.25240128068303175</c:v>
                </c:pt>
                <c:pt idx="1132">
                  <c:v>0.25240128068303175</c:v>
                </c:pt>
                <c:pt idx="1133">
                  <c:v>0.25240128068303175</c:v>
                </c:pt>
                <c:pt idx="1134">
                  <c:v>0.25240128068303175</c:v>
                </c:pt>
                <c:pt idx="1135">
                  <c:v>0.25240128068303175</c:v>
                </c:pt>
                <c:pt idx="1136">
                  <c:v>0.25240128068303175</c:v>
                </c:pt>
                <c:pt idx="1137">
                  <c:v>0.25240128068303175</c:v>
                </c:pt>
                <c:pt idx="1138">
                  <c:v>0.25240128068303175</c:v>
                </c:pt>
                <c:pt idx="1139">
                  <c:v>0.25240128068303175</c:v>
                </c:pt>
                <c:pt idx="1140">
                  <c:v>0.25240128068303175</c:v>
                </c:pt>
                <c:pt idx="1141">
                  <c:v>0.25240128068303175</c:v>
                </c:pt>
                <c:pt idx="1142">
                  <c:v>0.25240128068303175</c:v>
                </c:pt>
                <c:pt idx="1143">
                  <c:v>0.25240128068303175</c:v>
                </c:pt>
                <c:pt idx="1144">
                  <c:v>0.25240128068303175</c:v>
                </c:pt>
                <c:pt idx="1145">
                  <c:v>0.25240128068303175</c:v>
                </c:pt>
                <c:pt idx="1146">
                  <c:v>0.25240128068303175</c:v>
                </c:pt>
                <c:pt idx="1147">
                  <c:v>0.25240128068303175</c:v>
                </c:pt>
                <c:pt idx="1148">
                  <c:v>0.25240128068303175</c:v>
                </c:pt>
                <c:pt idx="1149">
                  <c:v>0.25240128068303175</c:v>
                </c:pt>
                <c:pt idx="1150">
                  <c:v>0.25240128068303175</c:v>
                </c:pt>
                <c:pt idx="1151">
                  <c:v>0.25240128068303175</c:v>
                </c:pt>
                <c:pt idx="1152">
                  <c:v>0.25240128068303175</c:v>
                </c:pt>
                <c:pt idx="1153">
                  <c:v>0.25240128068303175</c:v>
                </c:pt>
                <c:pt idx="1154">
                  <c:v>0.25240128068303175</c:v>
                </c:pt>
                <c:pt idx="1155">
                  <c:v>0.25240128068303175</c:v>
                </c:pt>
                <c:pt idx="1156">
                  <c:v>0.25240128068303175</c:v>
                </c:pt>
                <c:pt idx="1157">
                  <c:v>0.25506937033084542</c:v>
                </c:pt>
                <c:pt idx="1158">
                  <c:v>0.25506937033084542</c:v>
                </c:pt>
                <c:pt idx="1159">
                  <c:v>0.25506937033084542</c:v>
                </c:pt>
                <c:pt idx="1160">
                  <c:v>0.25506937033084542</c:v>
                </c:pt>
                <c:pt idx="1161">
                  <c:v>0.25506937033084542</c:v>
                </c:pt>
                <c:pt idx="1162">
                  <c:v>0.25506937033084542</c:v>
                </c:pt>
                <c:pt idx="1163">
                  <c:v>0.25506937033084542</c:v>
                </c:pt>
                <c:pt idx="1164">
                  <c:v>0.25506937033084542</c:v>
                </c:pt>
                <c:pt idx="1165">
                  <c:v>0.25506937033084542</c:v>
                </c:pt>
                <c:pt idx="1166">
                  <c:v>0.25506937033084542</c:v>
                </c:pt>
                <c:pt idx="1167">
                  <c:v>0.25506937033084542</c:v>
                </c:pt>
                <c:pt idx="1168">
                  <c:v>0.25506937033084542</c:v>
                </c:pt>
                <c:pt idx="1169">
                  <c:v>0.25506937033084542</c:v>
                </c:pt>
                <c:pt idx="1170">
                  <c:v>0.25506937033084542</c:v>
                </c:pt>
                <c:pt idx="1171">
                  <c:v>0.25506937033084542</c:v>
                </c:pt>
                <c:pt idx="1172">
                  <c:v>0.25506937033084542</c:v>
                </c:pt>
                <c:pt idx="1173">
                  <c:v>0.25506937033084542</c:v>
                </c:pt>
                <c:pt idx="1174">
                  <c:v>0.25506937033084542</c:v>
                </c:pt>
                <c:pt idx="1175">
                  <c:v>0.25506937033084542</c:v>
                </c:pt>
                <c:pt idx="1176">
                  <c:v>0.25506937033084542</c:v>
                </c:pt>
                <c:pt idx="1177">
                  <c:v>0.25506937033084542</c:v>
                </c:pt>
                <c:pt idx="1178">
                  <c:v>0.25506937033084542</c:v>
                </c:pt>
                <c:pt idx="1179">
                  <c:v>0.25506937033084542</c:v>
                </c:pt>
                <c:pt idx="1180">
                  <c:v>0.25506937033084542</c:v>
                </c:pt>
                <c:pt idx="1181">
                  <c:v>0.25506937033084542</c:v>
                </c:pt>
                <c:pt idx="1182">
                  <c:v>0.25506937033084542</c:v>
                </c:pt>
                <c:pt idx="1183">
                  <c:v>0.25506937033084542</c:v>
                </c:pt>
                <c:pt idx="1184">
                  <c:v>0.25506937033084542</c:v>
                </c:pt>
                <c:pt idx="1185">
                  <c:v>0.25506937033084542</c:v>
                </c:pt>
                <c:pt idx="1186">
                  <c:v>0.25506937033084542</c:v>
                </c:pt>
                <c:pt idx="1187">
                  <c:v>0.25506937033084542</c:v>
                </c:pt>
                <c:pt idx="1188">
                  <c:v>0.25506937033084542</c:v>
                </c:pt>
                <c:pt idx="1189">
                  <c:v>0.25506937033084542</c:v>
                </c:pt>
                <c:pt idx="1190">
                  <c:v>0.25506937033084542</c:v>
                </c:pt>
                <c:pt idx="1191">
                  <c:v>0.25506937033084542</c:v>
                </c:pt>
                <c:pt idx="1192">
                  <c:v>0.25506937033084542</c:v>
                </c:pt>
                <c:pt idx="1193">
                  <c:v>0.25506937033084542</c:v>
                </c:pt>
                <c:pt idx="1194">
                  <c:v>0.25506937033084542</c:v>
                </c:pt>
                <c:pt idx="1195">
                  <c:v>0.25506937033084542</c:v>
                </c:pt>
                <c:pt idx="1196">
                  <c:v>0.25506937033084542</c:v>
                </c:pt>
                <c:pt idx="1197">
                  <c:v>0.25506937033084542</c:v>
                </c:pt>
                <c:pt idx="1198">
                  <c:v>0.25506937033084542</c:v>
                </c:pt>
                <c:pt idx="1199">
                  <c:v>0.25506937033084542</c:v>
                </c:pt>
                <c:pt idx="1200">
                  <c:v>0.25506937033084542</c:v>
                </c:pt>
                <c:pt idx="1201">
                  <c:v>0.25506937033084542</c:v>
                </c:pt>
                <c:pt idx="1202">
                  <c:v>0.25506937033084542</c:v>
                </c:pt>
                <c:pt idx="1203">
                  <c:v>0.25506937033084542</c:v>
                </c:pt>
                <c:pt idx="1204">
                  <c:v>0.25506937033084542</c:v>
                </c:pt>
                <c:pt idx="1205">
                  <c:v>0.25506937033084542</c:v>
                </c:pt>
                <c:pt idx="1206">
                  <c:v>0.25506937033084542</c:v>
                </c:pt>
                <c:pt idx="1207">
                  <c:v>0.25506937033084542</c:v>
                </c:pt>
                <c:pt idx="1208">
                  <c:v>0.25506937033084542</c:v>
                </c:pt>
                <c:pt idx="1209">
                  <c:v>0.25506937033084542</c:v>
                </c:pt>
                <c:pt idx="1210">
                  <c:v>0.25506937033084542</c:v>
                </c:pt>
                <c:pt idx="1211">
                  <c:v>0.25506937033084542</c:v>
                </c:pt>
                <c:pt idx="1212">
                  <c:v>0.25506937033084542</c:v>
                </c:pt>
                <c:pt idx="1213">
                  <c:v>0.25506937033084542</c:v>
                </c:pt>
                <c:pt idx="1214">
                  <c:v>0.25506937033084542</c:v>
                </c:pt>
                <c:pt idx="1215">
                  <c:v>0.25506937033084542</c:v>
                </c:pt>
                <c:pt idx="1216">
                  <c:v>0.25506937033084542</c:v>
                </c:pt>
                <c:pt idx="1217">
                  <c:v>0.25506937033084542</c:v>
                </c:pt>
                <c:pt idx="1218">
                  <c:v>0.25080042689434573</c:v>
                </c:pt>
                <c:pt idx="1219">
                  <c:v>0.25080042689434573</c:v>
                </c:pt>
                <c:pt idx="1220">
                  <c:v>0.25080042689434573</c:v>
                </c:pt>
                <c:pt idx="1221">
                  <c:v>0.25080042689434573</c:v>
                </c:pt>
                <c:pt idx="1222">
                  <c:v>0.25080042689434573</c:v>
                </c:pt>
                <c:pt idx="1223">
                  <c:v>0.25080042689434573</c:v>
                </c:pt>
                <c:pt idx="1224">
                  <c:v>0.25080042689434573</c:v>
                </c:pt>
                <c:pt idx="1225">
                  <c:v>0.25080042689434573</c:v>
                </c:pt>
                <c:pt idx="1226">
                  <c:v>0.25080042689434573</c:v>
                </c:pt>
                <c:pt idx="1227">
                  <c:v>0.25080042689434573</c:v>
                </c:pt>
                <c:pt idx="1228">
                  <c:v>0.25080042689434573</c:v>
                </c:pt>
                <c:pt idx="1229">
                  <c:v>0.25080042689434573</c:v>
                </c:pt>
                <c:pt idx="1230">
                  <c:v>0.25080042689434573</c:v>
                </c:pt>
                <c:pt idx="1231">
                  <c:v>0.25080042689434573</c:v>
                </c:pt>
                <c:pt idx="1232">
                  <c:v>0.25080042689434573</c:v>
                </c:pt>
                <c:pt idx="1233">
                  <c:v>0.25080042689434573</c:v>
                </c:pt>
                <c:pt idx="1234">
                  <c:v>0.25080042689434573</c:v>
                </c:pt>
                <c:pt idx="1235">
                  <c:v>0.25080042689434573</c:v>
                </c:pt>
                <c:pt idx="1236">
                  <c:v>0.25080042689434573</c:v>
                </c:pt>
                <c:pt idx="1237">
                  <c:v>0.25080042689434573</c:v>
                </c:pt>
                <c:pt idx="1238">
                  <c:v>0.25080042689434573</c:v>
                </c:pt>
                <c:pt idx="1239">
                  <c:v>0.25080042689434573</c:v>
                </c:pt>
                <c:pt idx="1240">
                  <c:v>0.25080042689434573</c:v>
                </c:pt>
                <c:pt idx="1241">
                  <c:v>0.25080042689434573</c:v>
                </c:pt>
                <c:pt idx="1242">
                  <c:v>0.25080042689434573</c:v>
                </c:pt>
                <c:pt idx="1243">
                  <c:v>0.25080042689434573</c:v>
                </c:pt>
                <c:pt idx="1244">
                  <c:v>0.25080042689434573</c:v>
                </c:pt>
                <c:pt idx="1245">
                  <c:v>0.25080042689434573</c:v>
                </c:pt>
                <c:pt idx="1246">
                  <c:v>0.25080042689434573</c:v>
                </c:pt>
                <c:pt idx="1247">
                  <c:v>0.25080042689434573</c:v>
                </c:pt>
                <c:pt idx="1248">
                  <c:v>0.25080042689434573</c:v>
                </c:pt>
                <c:pt idx="1249">
                  <c:v>0.24066168623265827</c:v>
                </c:pt>
                <c:pt idx="1250">
                  <c:v>0.24066168623265827</c:v>
                </c:pt>
                <c:pt idx="1251">
                  <c:v>0.24066168623265827</c:v>
                </c:pt>
                <c:pt idx="1252">
                  <c:v>0.24066168623265827</c:v>
                </c:pt>
                <c:pt idx="1253">
                  <c:v>0.24066168623265827</c:v>
                </c:pt>
                <c:pt idx="1254">
                  <c:v>0.24066168623265827</c:v>
                </c:pt>
                <c:pt idx="1255">
                  <c:v>0.24066168623265827</c:v>
                </c:pt>
                <c:pt idx="1256">
                  <c:v>0.24066168623265827</c:v>
                </c:pt>
                <c:pt idx="1257">
                  <c:v>0.24066168623265827</c:v>
                </c:pt>
                <c:pt idx="1258">
                  <c:v>0.24066168623265827</c:v>
                </c:pt>
                <c:pt idx="1259">
                  <c:v>0.24066168623265827</c:v>
                </c:pt>
                <c:pt idx="1260">
                  <c:v>0.24066168623265827</c:v>
                </c:pt>
                <c:pt idx="1261">
                  <c:v>0.24066168623265827</c:v>
                </c:pt>
                <c:pt idx="1262">
                  <c:v>0.24066168623265827</c:v>
                </c:pt>
                <c:pt idx="1263">
                  <c:v>0.24066168623265827</c:v>
                </c:pt>
                <c:pt idx="1264">
                  <c:v>0.24066168623265827</c:v>
                </c:pt>
                <c:pt idx="1265">
                  <c:v>0.24066168623265827</c:v>
                </c:pt>
                <c:pt idx="1266">
                  <c:v>0.24066168623265827</c:v>
                </c:pt>
                <c:pt idx="1267">
                  <c:v>0.24066168623265827</c:v>
                </c:pt>
                <c:pt idx="1268">
                  <c:v>0.24066168623265827</c:v>
                </c:pt>
                <c:pt idx="1269">
                  <c:v>0.24066168623265827</c:v>
                </c:pt>
                <c:pt idx="1270">
                  <c:v>0.24066168623265827</c:v>
                </c:pt>
                <c:pt idx="1271">
                  <c:v>0.24066168623265827</c:v>
                </c:pt>
                <c:pt idx="1272">
                  <c:v>0.24066168623265827</c:v>
                </c:pt>
                <c:pt idx="1273">
                  <c:v>0.24066168623265827</c:v>
                </c:pt>
                <c:pt idx="1274">
                  <c:v>0.24066168623265827</c:v>
                </c:pt>
                <c:pt idx="1275">
                  <c:v>0.24066168623265827</c:v>
                </c:pt>
                <c:pt idx="1276">
                  <c:v>0.24066168623265827</c:v>
                </c:pt>
                <c:pt idx="1277">
                  <c:v>0.24066168623265827</c:v>
                </c:pt>
                <c:pt idx="1278">
                  <c:v>0.24066168623265827</c:v>
                </c:pt>
                <c:pt idx="1279">
                  <c:v>0.23425827107790959</c:v>
                </c:pt>
                <c:pt idx="1280">
                  <c:v>0.23425827107790959</c:v>
                </c:pt>
                <c:pt idx="1281">
                  <c:v>0.23425827107790959</c:v>
                </c:pt>
                <c:pt idx="1282">
                  <c:v>0.23425827107790959</c:v>
                </c:pt>
                <c:pt idx="1283">
                  <c:v>0.23425827107790959</c:v>
                </c:pt>
                <c:pt idx="1284">
                  <c:v>0.23425827107790959</c:v>
                </c:pt>
                <c:pt idx="1285">
                  <c:v>0.23425827107790959</c:v>
                </c:pt>
                <c:pt idx="1286">
                  <c:v>0.23425827107790959</c:v>
                </c:pt>
                <c:pt idx="1287">
                  <c:v>0.23425827107790959</c:v>
                </c:pt>
                <c:pt idx="1288">
                  <c:v>0.23425827107790959</c:v>
                </c:pt>
                <c:pt idx="1289">
                  <c:v>0.23425827107790959</c:v>
                </c:pt>
                <c:pt idx="1290">
                  <c:v>0.23425827107790959</c:v>
                </c:pt>
                <c:pt idx="1291">
                  <c:v>0.23425827107790959</c:v>
                </c:pt>
                <c:pt idx="1292">
                  <c:v>0.23425827107790959</c:v>
                </c:pt>
                <c:pt idx="1293">
                  <c:v>0.23425827107790959</c:v>
                </c:pt>
                <c:pt idx="1294">
                  <c:v>0.23425827107790959</c:v>
                </c:pt>
                <c:pt idx="1295">
                  <c:v>0.23425827107790959</c:v>
                </c:pt>
                <c:pt idx="1296">
                  <c:v>0.23425827107790959</c:v>
                </c:pt>
                <c:pt idx="1297">
                  <c:v>0.23425827107790959</c:v>
                </c:pt>
                <c:pt idx="1298">
                  <c:v>0.23425827107790959</c:v>
                </c:pt>
                <c:pt idx="1299">
                  <c:v>0.23425827107790959</c:v>
                </c:pt>
                <c:pt idx="1300">
                  <c:v>0.23425827107790959</c:v>
                </c:pt>
                <c:pt idx="1301">
                  <c:v>0.23425827107790959</c:v>
                </c:pt>
                <c:pt idx="1302">
                  <c:v>0.23425827107790959</c:v>
                </c:pt>
                <c:pt idx="1303">
                  <c:v>0.23425827107790959</c:v>
                </c:pt>
                <c:pt idx="1304">
                  <c:v>0.23425827107790959</c:v>
                </c:pt>
                <c:pt idx="1305">
                  <c:v>0.23425827107790959</c:v>
                </c:pt>
                <c:pt idx="1306">
                  <c:v>0.23425827107790959</c:v>
                </c:pt>
                <c:pt idx="1307">
                  <c:v>0.23425827107790959</c:v>
                </c:pt>
                <c:pt idx="1308">
                  <c:v>0.23425827107790959</c:v>
                </c:pt>
                <c:pt idx="1309">
                  <c:v>0.23425827107790959</c:v>
                </c:pt>
                <c:pt idx="1310">
                  <c:v>0.22198505869797341</c:v>
                </c:pt>
                <c:pt idx="1311">
                  <c:v>0.22198505869797341</c:v>
                </c:pt>
                <c:pt idx="1312">
                  <c:v>0.22198505869797341</c:v>
                </c:pt>
                <c:pt idx="1313">
                  <c:v>0.22198505869797341</c:v>
                </c:pt>
                <c:pt idx="1314">
                  <c:v>0.22198505869797341</c:v>
                </c:pt>
                <c:pt idx="1315">
                  <c:v>0.22198505869797341</c:v>
                </c:pt>
                <c:pt idx="1316">
                  <c:v>0.22198505869797341</c:v>
                </c:pt>
                <c:pt idx="1317">
                  <c:v>0.22198505869797341</c:v>
                </c:pt>
                <c:pt idx="1318">
                  <c:v>0.22198505869797341</c:v>
                </c:pt>
                <c:pt idx="1319">
                  <c:v>0.22198505869797341</c:v>
                </c:pt>
                <c:pt idx="1320">
                  <c:v>0.22198505869797341</c:v>
                </c:pt>
                <c:pt idx="1321">
                  <c:v>0.22198505869797341</c:v>
                </c:pt>
                <c:pt idx="1322">
                  <c:v>0.22198505869797341</c:v>
                </c:pt>
                <c:pt idx="1323">
                  <c:v>0.22198505869797341</c:v>
                </c:pt>
                <c:pt idx="1324">
                  <c:v>0.22198505869797341</c:v>
                </c:pt>
                <c:pt idx="1325">
                  <c:v>0.22198505869797341</c:v>
                </c:pt>
                <c:pt idx="1326">
                  <c:v>0.22198505869797341</c:v>
                </c:pt>
                <c:pt idx="1327">
                  <c:v>0.22198505869797341</c:v>
                </c:pt>
                <c:pt idx="1328">
                  <c:v>0.22198505869797341</c:v>
                </c:pt>
                <c:pt idx="1329">
                  <c:v>0.22198505869797341</c:v>
                </c:pt>
                <c:pt idx="1330">
                  <c:v>0.22198505869797341</c:v>
                </c:pt>
                <c:pt idx="1331">
                  <c:v>0.22198505869797341</c:v>
                </c:pt>
                <c:pt idx="1332">
                  <c:v>0.22198505869797341</c:v>
                </c:pt>
                <c:pt idx="1333">
                  <c:v>0.22198505869797341</c:v>
                </c:pt>
                <c:pt idx="1334">
                  <c:v>0.22198505869797341</c:v>
                </c:pt>
                <c:pt idx="1335">
                  <c:v>0.22198505869797341</c:v>
                </c:pt>
                <c:pt idx="1336">
                  <c:v>0.22198505869797341</c:v>
                </c:pt>
                <c:pt idx="1337">
                  <c:v>0.22198505869797341</c:v>
                </c:pt>
                <c:pt idx="1338">
                  <c:v>0.21878335112059932</c:v>
                </c:pt>
                <c:pt idx="1339">
                  <c:v>0.21878335112059932</c:v>
                </c:pt>
                <c:pt idx="1340">
                  <c:v>0.21878335112059932</c:v>
                </c:pt>
                <c:pt idx="1341">
                  <c:v>0.21878335112059932</c:v>
                </c:pt>
                <c:pt idx="1342">
                  <c:v>0.21878335112059932</c:v>
                </c:pt>
                <c:pt idx="1343">
                  <c:v>0.21878335112059932</c:v>
                </c:pt>
                <c:pt idx="1344">
                  <c:v>0.21878335112059932</c:v>
                </c:pt>
                <c:pt idx="1345">
                  <c:v>0.21878335112059932</c:v>
                </c:pt>
                <c:pt idx="1346">
                  <c:v>0.21878335112059932</c:v>
                </c:pt>
                <c:pt idx="1347">
                  <c:v>0.21878335112059932</c:v>
                </c:pt>
                <c:pt idx="1348">
                  <c:v>0.21878335112059932</c:v>
                </c:pt>
                <c:pt idx="1349">
                  <c:v>0.21878335112059932</c:v>
                </c:pt>
                <c:pt idx="1350">
                  <c:v>0.21878335112059932</c:v>
                </c:pt>
                <c:pt idx="1351">
                  <c:v>0.21878335112059932</c:v>
                </c:pt>
                <c:pt idx="1352">
                  <c:v>0.21878335112059932</c:v>
                </c:pt>
                <c:pt idx="1353">
                  <c:v>0.21878335112059932</c:v>
                </c:pt>
                <c:pt idx="1354">
                  <c:v>0.21878335112059932</c:v>
                </c:pt>
                <c:pt idx="1355">
                  <c:v>0.21878335112059932</c:v>
                </c:pt>
                <c:pt idx="1356">
                  <c:v>0.21878335112059932</c:v>
                </c:pt>
                <c:pt idx="1357">
                  <c:v>0.21878335112059932</c:v>
                </c:pt>
                <c:pt idx="1358">
                  <c:v>0.21878335112059932</c:v>
                </c:pt>
                <c:pt idx="1359">
                  <c:v>0.21878335112059932</c:v>
                </c:pt>
                <c:pt idx="1360">
                  <c:v>0.21878335112059932</c:v>
                </c:pt>
                <c:pt idx="1361">
                  <c:v>0.21878335112059932</c:v>
                </c:pt>
                <c:pt idx="1362">
                  <c:v>0.21878335112059932</c:v>
                </c:pt>
                <c:pt idx="1363">
                  <c:v>0.21878335112059932</c:v>
                </c:pt>
                <c:pt idx="1364">
                  <c:v>0.21878335112059932</c:v>
                </c:pt>
                <c:pt idx="1365">
                  <c:v>0.21878335112059932</c:v>
                </c:pt>
                <c:pt idx="1366">
                  <c:v>0.21878335112059932</c:v>
                </c:pt>
                <c:pt idx="1367">
                  <c:v>0.21878335112059932</c:v>
                </c:pt>
                <c:pt idx="1368">
                  <c:v>0.21878335112059932</c:v>
                </c:pt>
                <c:pt idx="1369">
                  <c:v>0.21024546424760046</c:v>
                </c:pt>
                <c:pt idx="1370">
                  <c:v>0.21024546424760046</c:v>
                </c:pt>
                <c:pt idx="1371">
                  <c:v>0.21024546424760046</c:v>
                </c:pt>
                <c:pt idx="1372">
                  <c:v>0.21024546424760046</c:v>
                </c:pt>
                <c:pt idx="1373">
                  <c:v>0.21024546424760046</c:v>
                </c:pt>
                <c:pt idx="1374">
                  <c:v>0.21024546424760046</c:v>
                </c:pt>
                <c:pt idx="1375">
                  <c:v>0.21024546424760046</c:v>
                </c:pt>
                <c:pt idx="1376">
                  <c:v>0.21024546424760046</c:v>
                </c:pt>
                <c:pt idx="1377">
                  <c:v>0.21024546424760046</c:v>
                </c:pt>
                <c:pt idx="1378">
                  <c:v>0.21024546424760046</c:v>
                </c:pt>
                <c:pt idx="1379">
                  <c:v>0.21024546424760046</c:v>
                </c:pt>
                <c:pt idx="1380">
                  <c:v>0.21024546424760046</c:v>
                </c:pt>
                <c:pt idx="1381">
                  <c:v>0.21024546424760046</c:v>
                </c:pt>
                <c:pt idx="1382">
                  <c:v>0.21024546424760046</c:v>
                </c:pt>
                <c:pt idx="1383">
                  <c:v>0.21024546424760046</c:v>
                </c:pt>
                <c:pt idx="1384">
                  <c:v>0.21024546424760046</c:v>
                </c:pt>
                <c:pt idx="1385">
                  <c:v>0.21024546424760046</c:v>
                </c:pt>
                <c:pt idx="1386">
                  <c:v>0.21024546424760046</c:v>
                </c:pt>
                <c:pt idx="1387">
                  <c:v>0.21024546424760046</c:v>
                </c:pt>
                <c:pt idx="1388">
                  <c:v>0.21024546424760046</c:v>
                </c:pt>
                <c:pt idx="1389">
                  <c:v>0.21024546424760046</c:v>
                </c:pt>
                <c:pt idx="1390">
                  <c:v>0.21024546424760046</c:v>
                </c:pt>
                <c:pt idx="1391">
                  <c:v>0.21024546424760046</c:v>
                </c:pt>
                <c:pt idx="1392">
                  <c:v>0.21024546424760046</c:v>
                </c:pt>
                <c:pt idx="1393">
                  <c:v>0.21024546424760046</c:v>
                </c:pt>
                <c:pt idx="1394">
                  <c:v>0.21024546424760046</c:v>
                </c:pt>
                <c:pt idx="1395">
                  <c:v>0.21024546424760046</c:v>
                </c:pt>
                <c:pt idx="1396">
                  <c:v>0.21024546424760046</c:v>
                </c:pt>
                <c:pt idx="1397">
                  <c:v>0.21024546424760046</c:v>
                </c:pt>
                <c:pt idx="1398">
                  <c:v>0.21024546424760046</c:v>
                </c:pt>
                <c:pt idx="1399">
                  <c:v>0.21024546424760046</c:v>
                </c:pt>
                <c:pt idx="1400">
                  <c:v>0.20490928495197619</c:v>
                </c:pt>
                <c:pt idx="1401">
                  <c:v>0.20490928495197619</c:v>
                </c:pt>
                <c:pt idx="1402">
                  <c:v>0.20490928495197619</c:v>
                </c:pt>
                <c:pt idx="1403">
                  <c:v>0.20490928495197619</c:v>
                </c:pt>
                <c:pt idx="1404">
                  <c:v>0.20490928495197619</c:v>
                </c:pt>
                <c:pt idx="1405">
                  <c:v>0.20490928495197619</c:v>
                </c:pt>
                <c:pt idx="1406">
                  <c:v>0.20490928495197619</c:v>
                </c:pt>
                <c:pt idx="1407">
                  <c:v>0.20490928495197619</c:v>
                </c:pt>
                <c:pt idx="1408">
                  <c:v>0.20490928495197619</c:v>
                </c:pt>
                <c:pt idx="1409">
                  <c:v>0.20490928495197619</c:v>
                </c:pt>
                <c:pt idx="1410">
                  <c:v>0.20490928495197619</c:v>
                </c:pt>
                <c:pt idx="1411">
                  <c:v>0.20490928495197619</c:v>
                </c:pt>
                <c:pt idx="1412">
                  <c:v>0.20490928495197619</c:v>
                </c:pt>
                <c:pt idx="1413">
                  <c:v>0.20490928495197619</c:v>
                </c:pt>
                <c:pt idx="1414">
                  <c:v>0.20490928495197619</c:v>
                </c:pt>
                <c:pt idx="1415">
                  <c:v>0.20490928495197619</c:v>
                </c:pt>
                <c:pt idx="1416">
                  <c:v>0.20490928495197619</c:v>
                </c:pt>
                <c:pt idx="1417">
                  <c:v>0.20490928495197619</c:v>
                </c:pt>
                <c:pt idx="1418">
                  <c:v>0.20490928495197619</c:v>
                </c:pt>
                <c:pt idx="1419">
                  <c:v>0.20490928495197619</c:v>
                </c:pt>
                <c:pt idx="1420">
                  <c:v>0.20490928495197619</c:v>
                </c:pt>
                <c:pt idx="1421">
                  <c:v>0.20490928495197619</c:v>
                </c:pt>
                <c:pt idx="1422">
                  <c:v>0.20490928495197619</c:v>
                </c:pt>
                <c:pt idx="1423">
                  <c:v>0.20490928495197619</c:v>
                </c:pt>
                <c:pt idx="1424">
                  <c:v>0.20490928495197619</c:v>
                </c:pt>
                <c:pt idx="1425">
                  <c:v>0.20490928495197619</c:v>
                </c:pt>
                <c:pt idx="1426">
                  <c:v>0.20490928495197619</c:v>
                </c:pt>
                <c:pt idx="1427">
                  <c:v>0.20490928495197619</c:v>
                </c:pt>
                <c:pt idx="1428">
                  <c:v>0.20490928495197619</c:v>
                </c:pt>
                <c:pt idx="1429">
                  <c:v>0.20490928495197619</c:v>
                </c:pt>
                <c:pt idx="1430">
                  <c:v>0.20224119530416382</c:v>
                </c:pt>
                <c:pt idx="1431">
                  <c:v>0.20224119530416382</c:v>
                </c:pt>
                <c:pt idx="1432">
                  <c:v>0.20224119530416382</c:v>
                </c:pt>
                <c:pt idx="1433">
                  <c:v>0.20224119530416382</c:v>
                </c:pt>
                <c:pt idx="1434">
                  <c:v>0.20224119530416382</c:v>
                </c:pt>
                <c:pt idx="1435">
                  <c:v>0.20224119530416382</c:v>
                </c:pt>
                <c:pt idx="1436">
                  <c:v>0.20224119530416382</c:v>
                </c:pt>
                <c:pt idx="1437">
                  <c:v>0.20224119530416382</c:v>
                </c:pt>
                <c:pt idx="1438">
                  <c:v>0.20224119530416382</c:v>
                </c:pt>
                <c:pt idx="1439">
                  <c:v>0.20224119530416382</c:v>
                </c:pt>
                <c:pt idx="1440">
                  <c:v>0.20224119530416382</c:v>
                </c:pt>
                <c:pt idx="1441">
                  <c:v>0.20224119530416382</c:v>
                </c:pt>
                <c:pt idx="1442">
                  <c:v>0.20224119530416382</c:v>
                </c:pt>
                <c:pt idx="1443">
                  <c:v>0.20224119530416382</c:v>
                </c:pt>
                <c:pt idx="1444">
                  <c:v>0.20224119530416382</c:v>
                </c:pt>
                <c:pt idx="1445">
                  <c:v>0.20224119530416382</c:v>
                </c:pt>
                <c:pt idx="1446">
                  <c:v>0.20224119530416382</c:v>
                </c:pt>
                <c:pt idx="1447">
                  <c:v>0.20224119530416382</c:v>
                </c:pt>
                <c:pt idx="1448">
                  <c:v>0.20224119530416382</c:v>
                </c:pt>
                <c:pt idx="1449">
                  <c:v>0.20224119530416382</c:v>
                </c:pt>
                <c:pt idx="1450">
                  <c:v>0.20224119530416382</c:v>
                </c:pt>
                <c:pt idx="1451">
                  <c:v>0.20224119530416382</c:v>
                </c:pt>
                <c:pt idx="1452">
                  <c:v>0.20224119530416382</c:v>
                </c:pt>
                <c:pt idx="1453">
                  <c:v>0.20224119530416382</c:v>
                </c:pt>
                <c:pt idx="1454">
                  <c:v>0.20224119530416382</c:v>
                </c:pt>
                <c:pt idx="1455">
                  <c:v>0.20224119530416382</c:v>
                </c:pt>
                <c:pt idx="1456">
                  <c:v>0.20224119530416382</c:v>
                </c:pt>
                <c:pt idx="1457">
                  <c:v>0.20224119530416382</c:v>
                </c:pt>
                <c:pt idx="1458">
                  <c:v>0.20224119530416382</c:v>
                </c:pt>
                <c:pt idx="1459">
                  <c:v>0.20224119530416382</c:v>
                </c:pt>
                <c:pt idx="1460">
                  <c:v>0.20224119530416382</c:v>
                </c:pt>
                <c:pt idx="1461">
                  <c:v>0.19797225186766429</c:v>
                </c:pt>
                <c:pt idx="1462">
                  <c:v>0.19797225186766429</c:v>
                </c:pt>
                <c:pt idx="1463">
                  <c:v>0.19797225186766429</c:v>
                </c:pt>
                <c:pt idx="1464">
                  <c:v>0.19797225186766429</c:v>
                </c:pt>
                <c:pt idx="1465">
                  <c:v>0.19797225186766429</c:v>
                </c:pt>
                <c:pt idx="1466">
                  <c:v>0.19797225186766429</c:v>
                </c:pt>
                <c:pt idx="1467">
                  <c:v>0.19797225186766429</c:v>
                </c:pt>
                <c:pt idx="1468">
                  <c:v>0.19797225186766429</c:v>
                </c:pt>
                <c:pt idx="1469">
                  <c:v>0.19797225186766429</c:v>
                </c:pt>
                <c:pt idx="1470">
                  <c:v>0.19797225186766429</c:v>
                </c:pt>
                <c:pt idx="1471">
                  <c:v>0.19797225186766429</c:v>
                </c:pt>
                <c:pt idx="1472">
                  <c:v>0.19797225186766429</c:v>
                </c:pt>
                <c:pt idx="1473">
                  <c:v>0.19797225186766429</c:v>
                </c:pt>
                <c:pt idx="1474">
                  <c:v>0.19797225186766429</c:v>
                </c:pt>
                <c:pt idx="1475">
                  <c:v>0.19797225186766429</c:v>
                </c:pt>
                <c:pt idx="1476">
                  <c:v>0.19797225186766429</c:v>
                </c:pt>
                <c:pt idx="1477">
                  <c:v>0.19797225186766429</c:v>
                </c:pt>
                <c:pt idx="1478">
                  <c:v>0.19797225186766429</c:v>
                </c:pt>
                <c:pt idx="1479">
                  <c:v>0.19797225186766429</c:v>
                </c:pt>
                <c:pt idx="1480">
                  <c:v>0.19797225186766429</c:v>
                </c:pt>
                <c:pt idx="1481">
                  <c:v>0.19797225186766429</c:v>
                </c:pt>
                <c:pt idx="1482">
                  <c:v>0.19797225186766429</c:v>
                </c:pt>
                <c:pt idx="1483">
                  <c:v>0.19797225186766429</c:v>
                </c:pt>
                <c:pt idx="1484">
                  <c:v>0.19797225186766429</c:v>
                </c:pt>
                <c:pt idx="1485">
                  <c:v>0.19797225186766429</c:v>
                </c:pt>
                <c:pt idx="1486">
                  <c:v>0.19797225186766429</c:v>
                </c:pt>
                <c:pt idx="1487">
                  <c:v>0.19797225186766429</c:v>
                </c:pt>
                <c:pt idx="1488">
                  <c:v>0.19797225186766429</c:v>
                </c:pt>
                <c:pt idx="1489">
                  <c:v>0.19797225186766429</c:v>
                </c:pt>
                <c:pt idx="1490">
                  <c:v>0.19797225186766429</c:v>
                </c:pt>
                <c:pt idx="1491">
                  <c:v>0.19316969050160171</c:v>
                </c:pt>
                <c:pt idx="1492">
                  <c:v>0.19316969050160171</c:v>
                </c:pt>
                <c:pt idx="1493">
                  <c:v>0.19316969050160171</c:v>
                </c:pt>
                <c:pt idx="1494">
                  <c:v>0.19316969050160171</c:v>
                </c:pt>
                <c:pt idx="1495">
                  <c:v>0.19316969050160171</c:v>
                </c:pt>
                <c:pt idx="1496">
                  <c:v>0.19316969050160171</c:v>
                </c:pt>
                <c:pt idx="1497">
                  <c:v>0.19316969050160171</c:v>
                </c:pt>
                <c:pt idx="1498">
                  <c:v>0.19316969050160171</c:v>
                </c:pt>
                <c:pt idx="1499">
                  <c:v>0.19316969050160171</c:v>
                </c:pt>
                <c:pt idx="1500">
                  <c:v>0.19316969050160171</c:v>
                </c:pt>
                <c:pt idx="1501">
                  <c:v>0.19316969050160171</c:v>
                </c:pt>
                <c:pt idx="1502">
                  <c:v>0.19316969050160171</c:v>
                </c:pt>
                <c:pt idx="1503">
                  <c:v>0.19316969050160171</c:v>
                </c:pt>
                <c:pt idx="1504">
                  <c:v>0.19316969050160171</c:v>
                </c:pt>
                <c:pt idx="1505">
                  <c:v>0.19316969050160171</c:v>
                </c:pt>
                <c:pt idx="1506">
                  <c:v>0.19316969050160171</c:v>
                </c:pt>
                <c:pt idx="1507">
                  <c:v>0.19316969050160171</c:v>
                </c:pt>
                <c:pt idx="1508">
                  <c:v>0.19316969050160171</c:v>
                </c:pt>
                <c:pt idx="1509">
                  <c:v>0.19316969050160171</c:v>
                </c:pt>
                <c:pt idx="1510">
                  <c:v>0.19316969050160171</c:v>
                </c:pt>
                <c:pt idx="1511">
                  <c:v>0.19316969050160171</c:v>
                </c:pt>
                <c:pt idx="1512">
                  <c:v>0.19316969050160171</c:v>
                </c:pt>
                <c:pt idx="1513">
                  <c:v>0.19316969050160171</c:v>
                </c:pt>
                <c:pt idx="1514">
                  <c:v>0.19316969050160171</c:v>
                </c:pt>
                <c:pt idx="1515">
                  <c:v>0.19316969050160171</c:v>
                </c:pt>
                <c:pt idx="1516">
                  <c:v>0.19316969050160171</c:v>
                </c:pt>
                <c:pt idx="1517">
                  <c:v>0.19316969050160171</c:v>
                </c:pt>
                <c:pt idx="1518">
                  <c:v>0.19316969050160171</c:v>
                </c:pt>
                <c:pt idx="1519">
                  <c:v>0.19316969050160171</c:v>
                </c:pt>
                <c:pt idx="1520">
                  <c:v>0.19316969050160171</c:v>
                </c:pt>
                <c:pt idx="1521">
                  <c:v>0.19316969050160171</c:v>
                </c:pt>
                <c:pt idx="1522">
                  <c:v>0.19583778014941391</c:v>
                </c:pt>
                <c:pt idx="1523">
                  <c:v>0.19583778014941391</c:v>
                </c:pt>
                <c:pt idx="1524">
                  <c:v>0.19583778014941391</c:v>
                </c:pt>
                <c:pt idx="1525">
                  <c:v>0.19583778014941391</c:v>
                </c:pt>
                <c:pt idx="1526">
                  <c:v>0.19583778014941391</c:v>
                </c:pt>
                <c:pt idx="1527">
                  <c:v>0.19583778014941391</c:v>
                </c:pt>
                <c:pt idx="1528">
                  <c:v>0.19583778014941391</c:v>
                </c:pt>
                <c:pt idx="1529">
                  <c:v>0.19583778014941391</c:v>
                </c:pt>
                <c:pt idx="1530">
                  <c:v>0.19583778014941391</c:v>
                </c:pt>
                <c:pt idx="1531">
                  <c:v>0.19583778014941391</c:v>
                </c:pt>
                <c:pt idx="1532">
                  <c:v>0.19583778014941391</c:v>
                </c:pt>
                <c:pt idx="1533">
                  <c:v>0.19583778014941391</c:v>
                </c:pt>
                <c:pt idx="1534">
                  <c:v>0.19583778014941391</c:v>
                </c:pt>
                <c:pt idx="1535">
                  <c:v>0.19583778014941391</c:v>
                </c:pt>
                <c:pt idx="1536">
                  <c:v>0.19583778014941391</c:v>
                </c:pt>
                <c:pt idx="1537">
                  <c:v>0.19583778014941391</c:v>
                </c:pt>
                <c:pt idx="1538">
                  <c:v>0.19583778014941391</c:v>
                </c:pt>
                <c:pt idx="1539">
                  <c:v>0.19583778014941391</c:v>
                </c:pt>
                <c:pt idx="1540">
                  <c:v>0.19583778014941391</c:v>
                </c:pt>
                <c:pt idx="1541">
                  <c:v>0.19583778014941391</c:v>
                </c:pt>
                <c:pt idx="1542">
                  <c:v>0.19583778014941391</c:v>
                </c:pt>
                <c:pt idx="1543">
                  <c:v>0.19583778014941391</c:v>
                </c:pt>
                <c:pt idx="1544">
                  <c:v>0.19583778014941391</c:v>
                </c:pt>
                <c:pt idx="1545">
                  <c:v>0.19583778014941391</c:v>
                </c:pt>
                <c:pt idx="1546">
                  <c:v>0.19583778014941391</c:v>
                </c:pt>
                <c:pt idx="1547">
                  <c:v>0.19583778014941391</c:v>
                </c:pt>
                <c:pt idx="1548">
                  <c:v>0.19583778014941391</c:v>
                </c:pt>
                <c:pt idx="1549">
                  <c:v>0.19583778014941391</c:v>
                </c:pt>
                <c:pt idx="1550">
                  <c:v>0.19583778014941391</c:v>
                </c:pt>
                <c:pt idx="1551">
                  <c:v>0.19583778014941391</c:v>
                </c:pt>
                <c:pt idx="1552">
                  <c:v>0.19583778014941391</c:v>
                </c:pt>
                <c:pt idx="1553">
                  <c:v>0.19316969050160171</c:v>
                </c:pt>
                <c:pt idx="1554">
                  <c:v>0.19316969050160171</c:v>
                </c:pt>
                <c:pt idx="1555">
                  <c:v>0.19316969050160171</c:v>
                </c:pt>
                <c:pt idx="1556">
                  <c:v>0.19316969050160171</c:v>
                </c:pt>
                <c:pt idx="1557">
                  <c:v>0.19316969050160171</c:v>
                </c:pt>
                <c:pt idx="1558">
                  <c:v>0.19316969050160171</c:v>
                </c:pt>
                <c:pt idx="1559">
                  <c:v>0.19316969050160171</c:v>
                </c:pt>
                <c:pt idx="1560">
                  <c:v>0.19316969050160171</c:v>
                </c:pt>
                <c:pt idx="1561">
                  <c:v>0.19316969050160171</c:v>
                </c:pt>
                <c:pt idx="1562">
                  <c:v>0.19316969050160171</c:v>
                </c:pt>
                <c:pt idx="1563">
                  <c:v>0.19316969050160171</c:v>
                </c:pt>
                <c:pt idx="1564">
                  <c:v>0.19316969050160171</c:v>
                </c:pt>
                <c:pt idx="1565">
                  <c:v>0.19316969050160171</c:v>
                </c:pt>
                <c:pt idx="1566">
                  <c:v>0.19316969050160171</c:v>
                </c:pt>
                <c:pt idx="1567">
                  <c:v>0.19316969050160171</c:v>
                </c:pt>
                <c:pt idx="1568">
                  <c:v>0.19316969050160171</c:v>
                </c:pt>
                <c:pt idx="1569">
                  <c:v>0.19316969050160171</c:v>
                </c:pt>
                <c:pt idx="1570">
                  <c:v>0.19316969050160171</c:v>
                </c:pt>
                <c:pt idx="1571">
                  <c:v>0.19316969050160171</c:v>
                </c:pt>
                <c:pt idx="1572">
                  <c:v>0.19316969050160171</c:v>
                </c:pt>
                <c:pt idx="1573">
                  <c:v>0.19316969050160171</c:v>
                </c:pt>
                <c:pt idx="1574">
                  <c:v>0.19316969050160171</c:v>
                </c:pt>
                <c:pt idx="1575">
                  <c:v>0.19316969050160171</c:v>
                </c:pt>
                <c:pt idx="1576">
                  <c:v>0.19316969050160171</c:v>
                </c:pt>
                <c:pt idx="1577">
                  <c:v>0.19316969050160171</c:v>
                </c:pt>
                <c:pt idx="1578">
                  <c:v>0.19316969050160171</c:v>
                </c:pt>
                <c:pt idx="1579">
                  <c:v>0.19316969050160171</c:v>
                </c:pt>
                <c:pt idx="1580">
                  <c:v>0.19316969050160171</c:v>
                </c:pt>
                <c:pt idx="1581">
                  <c:v>0.19316969050160171</c:v>
                </c:pt>
                <c:pt idx="1582">
                  <c:v>0.19316969050160171</c:v>
                </c:pt>
                <c:pt idx="1583">
                  <c:v>0.18890074706510276</c:v>
                </c:pt>
                <c:pt idx="1584">
                  <c:v>0.18890074706510276</c:v>
                </c:pt>
                <c:pt idx="1585">
                  <c:v>0.18890074706510276</c:v>
                </c:pt>
                <c:pt idx="1586">
                  <c:v>0.18890074706510276</c:v>
                </c:pt>
                <c:pt idx="1587">
                  <c:v>0.18890074706510276</c:v>
                </c:pt>
                <c:pt idx="1588">
                  <c:v>0.18890074706510276</c:v>
                </c:pt>
                <c:pt idx="1589">
                  <c:v>0.18890074706510276</c:v>
                </c:pt>
                <c:pt idx="1590">
                  <c:v>0.18890074706510276</c:v>
                </c:pt>
                <c:pt idx="1591">
                  <c:v>0.18890074706510276</c:v>
                </c:pt>
                <c:pt idx="1592">
                  <c:v>0.18890074706510276</c:v>
                </c:pt>
                <c:pt idx="1593">
                  <c:v>0.18890074706510276</c:v>
                </c:pt>
                <c:pt idx="1594">
                  <c:v>0.18890074706510276</c:v>
                </c:pt>
                <c:pt idx="1595">
                  <c:v>0.18890074706510276</c:v>
                </c:pt>
                <c:pt idx="1596">
                  <c:v>0.18890074706510276</c:v>
                </c:pt>
                <c:pt idx="1597">
                  <c:v>0.18890074706510276</c:v>
                </c:pt>
                <c:pt idx="1598">
                  <c:v>0.18890074706510276</c:v>
                </c:pt>
                <c:pt idx="1599">
                  <c:v>0.18890074706510276</c:v>
                </c:pt>
                <c:pt idx="1600">
                  <c:v>0.18890074706510276</c:v>
                </c:pt>
                <c:pt idx="1601">
                  <c:v>0.18890074706510276</c:v>
                </c:pt>
                <c:pt idx="1602">
                  <c:v>0.18890074706510276</c:v>
                </c:pt>
                <c:pt idx="1603">
                  <c:v>0.18890074706510276</c:v>
                </c:pt>
                <c:pt idx="1604">
                  <c:v>0.18890074706510276</c:v>
                </c:pt>
                <c:pt idx="1605">
                  <c:v>0.18890074706510276</c:v>
                </c:pt>
                <c:pt idx="1606">
                  <c:v>0.18890074706510276</c:v>
                </c:pt>
                <c:pt idx="1607">
                  <c:v>0.18890074706510276</c:v>
                </c:pt>
                <c:pt idx="1608">
                  <c:v>0.18890074706510276</c:v>
                </c:pt>
                <c:pt idx="1609">
                  <c:v>0.18890074706510276</c:v>
                </c:pt>
                <c:pt idx="1610">
                  <c:v>0.18890074706510276</c:v>
                </c:pt>
                <c:pt idx="1611">
                  <c:v>0.18890074706510276</c:v>
                </c:pt>
                <c:pt idx="1612">
                  <c:v>0.18890074706510276</c:v>
                </c:pt>
                <c:pt idx="1613">
                  <c:v>0.18890074706510276</c:v>
                </c:pt>
                <c:pt idx="1614">
                  <c:v>0.17769477054429134</c:v>
                </c:pt>
                <c:pt idx="1615">
                  <c:v>0.17769477054429134</c:v>
                </c:pt>
                <c:pt idx="1616">
                  <c:v>0.17769477054429134</c:v>
                </c:pt>
                <c:pt idx="1617">
                  <c:v>0.17769477054429134</c:v>
                </c:pt>
                <c:pt idx="1618">
                  <c:v>0.17769477054429134</c:v>
                </c:pt>
                <c:pt idx="1619">
                  <c:v>0.17769477054429134</c:v>
                </c:pt>
                <c:pt idx="1620">
                  <c:v>0.17769477054429134</c:v>
                </c:pt>
                <c:pt idx="1621">
                  <c:v>0.17769477054429134</c:v>
                </c:pt>
                <c:pt idx="1622">
                  <c:v>0.17769477054429134</c:v>
                </c:pt>
                <c:pt idx="1623">
                  <c:v>0.17769477054429134</c:v>
                </c:pt>
                <c:pt idx="1624">
                  <c:v>0.17769477054429134</c:v>
                </c:pt>
                <c:pt idx="1625">
                  <c:v>0.17769477054429134</c:v>
                </c:pt>
                <c:pt idx="1626">
                  <c:v>0.17769477054429134</c:v>
                </c:pt>
                <c:pt idx="1627">
                  <c:v>0.17769477054429134</c:v>
                </c:pt>
                <c:pt idx="1628">
                  <c:v>0.17769477054429134</c:v>
                </c:pt>
                <c:pt idx="1629">
                  <c:v>0.17769477054429134</c:v>
                </c:pt>
                <c:pt idx="1630">
                  <c:v>0.17769477054429134</c:v>
                </c:pt>
                <c:pt idx="1631">
                  <c:v>0.17769477054429134</c:v>
                </c:pt>
                <c:pt idx="1632">
                  <c:v>0.17769477054429134</c:v>
                </c:pt>
                <c:pt idx="1633">
                  <c:v>0.17769477054429134</c:v>
                </c:pt>
                <c:pt idx="1634">
                  <c:v>0.17769477054429134</c:v>
                </c:pt>
                <c:pt idx="1635">
                  <c:v>0.17769477054429134</c:v>
                </c:pt>
                <c:pt idx="1636">
                  <c:v>0.17769477054429134</c:v>
                </c:pt>
                <c:pt idx="1637">
                  <c:v>0.17769477054429134</c:v>
                </c:pt>
                <c:pt idx="1638">
                  <c:v>0.17769477054429134</c:v>
                </c:pt>
                <c:pt idx="1639">
                  <c:v>0.17769477054429134</c:v>
                </c:pt>
                <c:pt idx="1640">
                  <c:v>0.17769477054429134</c:v>
                </c:pt>
                <c:pt idx="1641">
                  <c:v>0.17769477054429134</c:v>
                </c:pt>
                <c:pt idx="1642">
                  <c:v>0.17769477054429134</c:v>
                </c:pt>
                <c:pt idx="1643">
                  <c:v>0.17769477054429134</c:v>
                </c:pt>
                <c:pt idx="1644">
                  <c:v>0.16969050160085417</c:v>
                </c:pt>
                <c:pt idx="1645">
                  <c:v>0.16969050160085417</c:v>
                </c:pt>
                <c:pt idx="1646">
                  <c:v>0.16969050160085417</c:v>
                </c:pt>
                <c:pt idx="1647">
                  <c:v>0.16969050160085417</c:v>
                </c:pt>
                <c:pt idx="1648">
                  <c:v>0.16969050160085417</c:v>
                </c:pt>
                <c:pt idx="1649">
                  <c:v>0.16969050160085417</c:v>
                </c:pt>
                <c:pt idx="1650">
                  <c:v>0.16969050160085417</c:v>
                </c:pt>
                <c:pt idx="1651">
                  <c:v>0.16969050160085417</c:v>
                </c:pt>
                <c:pt idx="1652">
                  <c:v>0.16969050160085417</c:v>
                </c:pt>
                <c:pt idx="1653">
                  <c:v>0.16969050160085417</c:v>
                </c:pt>
                <c:pt idx="1654">
                  <c:v>0.16969050160085417</c:v>
                </c:pt>
                <c:pt idx="1655">
                  <c:v>0.16969050160085417</c:v>
                </c:pt>
                <c:pt idx="1656">
                  <c:v>0.16969050160085417</c:v>
                </c:pt>
                <c:pt idx="1657">
                  <c:v>0.16969050160085417</c:v>
                </c:pt>
                <c:pt idx="1658">
                  <c:v>0.16969050160085417</c:v>
                </c:pt>
                <c:pt idx="1659">
                  <c:v>0.16969050160085417</c:v>
                </c:pt>
                <c:pt idx="1660">
                  <c:v>0.16969050160085417</c:v>
                </c:pt>
                <c:pt idx="1661">
                  <c:v>0.16969050160085417</c:v>
                </c:pt>
                <c:pt idx="1662">
                  <c:v>0.16969050160085417</c:v>
                </c:pt>
                <c:pt idx="1663">
                  <c:v>0.16969050160085417</c:v>
                </c:pt>
                <c:pt idx="1664">
                  <c:v>0.16969050160085417</c:v>
                </c:pt>
                <c:pt idx="1665">
                  <c:v>0.16969050160085417</c:v>
                </c:pt>
                <c:pt idx="1666">
                  <c:v>0.16969050160085417</c:v>
                </c:pt>
                <c:pt idx="1667">
                  <c:v>0.16969050160085417</c:v>
                </c:pt>
                <c:pt idx="1668">
                  <c:v>0.16969050160085417</c:v>
                </c:pt>
                <c:pt idx="1669">
                  <c:v>0.16969050160085417</c:v>
                </c:pt>
                <c:pt idx="1670">
                  <c:v>0.16969050160085417</c:v>
                </c:pt>
                <c:pt idx="1671">
                  <c:v>0.16969050160085417</c:v>
                </c:pt>
                <c:pt idx="1672">
                  <c:v>0.16969050160085417</c:v>
                </c:pt>
                <c:pt idx="1673">
                  <c:v>0.16969050160085417</c:v>
                </c:pt>
                <c:pt idx="1674">
                  <c:v>0.16969050160085417</c:v>
                </c:pt>
                <c:pt idx="1675">
                  <c:v>0.16275346851654271</c:v>
                </c:pt>
                <c:pt idx="1676">
                  <c:v>0.16275346851654271</c:v>
                </c:pt>
                <c:pt idx="1677">
                  <c:v>0.16275346851654271</c:v>
                </c:pt>
                <c:pt idx="1678">
                  <c:v>0.16275346851654271</c:v>
                </c:pt>
                <c:pt idx="1679">
                  <c:v>0.16275346851654271</c:v>
                </c:pt>
                <c:pt idx="1680">
                  <c:v>0.16275346851654271</c:v>
                </c:pt>
                <c:pt idx="1681">
                  <c:v>0.16275346851654271</c:v>
                </c:pt>
                <c:pt idx="1682">
                  <c:v>0.16275346851654271</c:v>
                </c:pt>
                <c:pt idx="1683">
                  <c:v>0.16275346851654271</c:v>
                </c:pt>
                <c:pt idx="1684">
                  <c:v>0.16275346851654271</c:v>
                </c:pt>
                <c:pt idx="1685">
                  <c:v>0.16275346851654271</c:v>
                </c:pt>
                <c:pt idx="1686">
                  <c:v>0.16275346851654271</c:v>
                </c:pt>
                <c:pt idx="1687">
                  <c:v>0.16275346851654271</c:v>
                </c:pt>
                <c:pt idx="1688">
                  <c:v>0.16275346851654271</c:v>
                </c:pt>
                <c:pt idx="1689">
                  <c:v>0.16275346851654271</c:v>
                </c:pt>
                <c:pt idx="1690">
                  <c:v>0.16275346851654271</c:v>
                </c:pt>
                <c:pt idx="1691">
                  <c:v>0.16275346851654271</c:v>
                </c:pt>
                <c:pt idx="1692">
                  <c:v>0.16275346851654271</c:v>
                </c:pt>
                <c:pt idx="1693">
                  <c:v>0.16275346851654271</c:v>
                </c:pt>
                <c:pt idx="1694">
                  <c:v>0.16275346851654271</c:v>
                </c:pt>
                <c:pt idx="1695">
                  <c:v>0.16275346851654271</c:v>
                </c:pt>
                <c:pt idx="1696">
                  <c:v>0.16275346851654271</c:v>
                </c:pt>
                <c:pt idx="1697">
                  <c:v>0.16275346851654271</c:v>
                </c:pt>
                <c:pt idx="1698">
                  <c:v>0.16275346851654271</c:v>
                </c:pt>
                <c:pt idx="1699">
                  <c:v>0.16275346851654271</c:v>
                </c:pt>
                <c:pt idx="1700">
                  <c:v>0.16275346851654271</c:v>
                </c:pt>
                <c:pt idx="1701">
                  <c:v>0.16275346851654271</c:v>
                </c:pt>
                <c:pt idx="1702">
                  <c:v>0.16275346851654271</c:v>
                </c:pt>
                <c:pt idx="1703">
                  <c:v>0.16328708644610579</c:v>
                </c:pt>
                <c:pt idx="1704">
                  <c:v>0.16328708644610579</c:v>
                </c:pt>
                <c:pt idx="1705">
                  <c:v>0.16328708644610579</c:v>
                </c:pt>
                <c:pt idx="1706">
                  <c:v>0.16328708644610579</c:v>
                </c:pt>
                <c:pt idx="1707">
                  <c:v>0.16328708644610579</c:v>
                </c:pt>
                <c:pt idx="1708">
                  <c:v>0.16328708644610579</c:v>
                </c:pt>
                <c:pt idx="1709">
                  <c:v>0.16328708644610579</c:v>
                </c:pt>
                <c:pt idx="1710">
                  <c:v>0.16328708644610579</c:v>
                </c:pt>
                <c:pt idx="1711">
                  <c:v>0.16328708644610579</c:v>
                </c:pt>
                <c:pt idx="1712">
                  <c:v>0.16328708644610579</c:v>
                </c:pt>
                <c:pt idx="1713">
                  <c:v>0.16328708644610579</c:v>
                </c:pt>
                <c:pt idx="1714">
                  <c:v>0.16328708644610579</c:v>
                </c:pt>
                <c:pt idx="1715">
                  <c:v>0.16328708644610579</c:v>
                </c:pt>
                <c:pt idx="1716">
                  <c:v>0.16328708644610579</c:v>
                </c:pt>
                <c:pt idx="1717">
                  <c:v>0.16328708644610579</c:v>
                </c:pt>
                <c:pt idx="1718">
                  <c:v>0.16328708644610579</c:v>
                </c:pt>
                <c:pt idx="1719">
                  <c:v>0.16328708644610579</c:v>
                </c:pt>
                <c:pt idx="1720">
                  <c:v>0.16328708644610579</c:v>
                </c:pt>
                <c:pt idx="1721">
                  <c:v>0.16328708644610579</c:v>
                </c:pt>
                <c:pt idx="1722">
                  <c:v>0.16328708644610579</c:v>
                </c:pt>
                <c:pt idx="1723">
                  <c:v>0.16328708644610579</c:v>
                </c:pt>
                <c:pt idx="1724">
                  <c:v>0.16328708644610579</c:v>
                </c:pt>
                <c:pt idx="1725">
                  <c:v>0.16328708644610579</c:v>
                </c:pt>
                <c:pt idx="1726">
                  <c:v>0.16328708644610579</c:v>
                </c:pt>
                <c:pt idx="1727">
                  <c:v>0.16328708644610579</c:v>
                </c:pt>
                <c:pt idx="1728">
                  <c:v>0.16328708644610579</c:v>
                </c:pt>
                <c:pt idx="1729">
                  <c:v>0.16328708644610579</c:v>
                </c:pt>
                <c:pt idx="1730">
                  <c:v>0.16328708644610579</c:v>
                </c:pt>
                <c:pt idx="1731">
                  <c:v>0.16328708644610579</c:v>
                </c:pt>
                <c:pt idx="1732">
                  <c:v>0.16328708644610579</c:v>
                </c:pt>
                <c:pt idx="1733">
                  <c:v>0.16328708644610579</c:v>
                </c:pt>
                <c:pt idx="1734">
                  <c:v>0.15581643543223256</c:v>
                </c:pt>
                <c:pt idx="1735">
                  <c:v>0.15581643543223256</c:v>
                </c:pt>
                <c:pt idx="1736">
                  <c:v>0.15581643543223256</c:v>
                </c:pt>
                <c:pt idx="1737">
                  <c:v>0.15581643543223256</c:v>
                </c:pt>
                <c:pt idx="1738">
                  <c:v>0.15581643543223256</c:v>
                </c:pt>
                <c:pt idx="1739">
                  <c:v>0.15581643543223256</c:v>
                </c:pt>
                <c:pt idx="1740">
                  <c:v>0.15581643543223256</c:v>
                </c:pt>
                <c:pt idx="1741">
                  <c:v>0.15581643543223256</c:v>
                </c:pt>
                <c:pt idx="1742">
                  <c:v>0.15581643543223256</c:v>
                </c:pt>
                <c:pt idx="1743">
                  <c:v>0.15581643543223256</c:v>
                </c:pt>
                <c:pt idx="1744">
                  <c:v>0.15581643543223256</c:v>
                </c:pt>
                <c:pt idx="1745">
                  <c:v>0.15581643543223256</c:v>
                </c:pt>
                <c:pt idx="1746">
                  <c:v>0.15581643543223256</c:v>
                </c:pt>
                <c:pt idx="1747">
                  <c:v>0.15581643543223256</c:v>
                </c:pt>
                <c:pt idx="1748">
                  <c:v>0.15581643543223256</c:v>
                </c:pt>
                <c:pt idx="1749">
                  <c:v>0.15581643543223256</c:v>
                </c:pt>
                <c:pt idx="1750">
                  <c:v>0.15581643543223256</c:v>
                </c:pt>
                <c:pt idx="1751">
                  <c:v>0.15581643543223256</c:v>
                </c:pt>
                <c:pt idx="1752">
                  <c:v>0.15581643543223256</c:v>
                </c:pt>
                <c:pt idx="1753">
                  <c:v>0.15581643543223256</c:v>
                </c:pt>
                <c:pt idx="1754">
                  <c:v>0.15581643543223256</c:v>
                </c:pt>
                <c:pt idx="1755">
                  <c:v>0.15581643543223256</c:v>
                </c:pt>
                <c:pt idx="1756">
                  <c:v>0.15581643543223256</c:v>
                </c:pt>
                <c:pt idx="1757">
                  <c:v>0.15581643543223256</c:v>
                </c:pt>
                <c:pt idx="1758">
                  <c:v>0.15581643543223256</c:v>
                </c:pt>
                <c:pt idx="1759">
                  <c:v>0.15581643543223256</c:v>
                </c:pt>
                <c:pt idx="1760">
                  <c:v>0.15581643543223256</c:v>
                </c:pt>
                <c:pt idx="1761">
                  <c:v>0.15581643543223256</c:v>
                </c:pt>
                <c:pt idx="1762">
                  <c:v>0.15581643543223256</c:v>
                </c:pt>
                <c:pt idx="1763">
                  <c:v>0.15581643543223256</c:v>
                </c:pt>
                <c:pt idx="1764">
                  <c:v>0.15581643543223256</c:v>
                </c:pt>
                <c:pt idx="1765">
                  <c:v>0.15261472785485664</c:v>
                </c:pt>
                <c:pt idx="1766">
                  <c:v>0.15261472785485664</c:v>
                </c:pt>
                <c:pt idx="1767">
                  <c:v>0.15261472785485664</c:v>
                </c:pt>
                <c:pt idx="1768">
                  <c:v>0.15261472785485664</c:v>
                </c:pt>
                <c:pt idx="1769">
                  <c:v>0.15261472785485664</c:v>
                </c:pt>
                <c:pt idx="1770">
                  <c:v>0.15261472785485664</c:v>
                </c:pt>
                <c:pt idx="1771">
                  <c:v>0.15261472785485664</c:v>
                </c:pt>
                <c:pt idx="1772">
                  <c:v>0.15261472785485664</c:v>
                </c:pt>
                <c:pt idx="1773">
                  <c:v>0.15261472785485664</c:v>
                </c:pt>
                <c:pt idx="1774">
                  <c:v>0.15261472785485664</c:v>
                </c:pt>
                <c:pt idx="1775">
                  <c:v>0.15261472785485664</c:v>
                </c:pt>
                <c:pt idx="1776">
                  <c:v>0.15261472785485664</c:v>
                </c:pt>
                <c:pt idx="1777">
                  <c:v>0.15261472785485664</c:v>
                </c:pt>
                <c:pt idx="1778">
                  <c:v>0.15261472785485664</c:v>
                </c:pt>
                <c:pt idx="1779">
                  <c:v>0.15261472785485664</c:v>
                </c:pt>
                <c:pt idx="1780">
                  <c:v>0.15261472785485664</c:v>
                </c:pt>
                <c:pt idx="1781">
                  <c:v>0.15261472785485664</c:v>
                </c:pt>
                <c:pt idx="1782">
                  <c:v>0.15261472785485664</c:v>
                </c:pt>
                <c:pt idx="1783">
                  <c:v>0.15261472785485664</c:v>
                </c:pt>
                <c:pt idx="1784">
                  <c:v>0.15261472785485664</c:v>
                </c:pt>
                <c:pt idx="1785">
                  <c:v>0.15261472785485664</c:v>
                </c:pt>
                <c:pt idx="1786">
                  <c:v>0.15261472785485664</c:v>
                </c:pt>
                <c:pt idx="1787">
                  <c:v>0.15261472785485664</c:v>
                </c:pt>
                <c:pt idx="1788">
                  <c:v>0.15261472785485664</c:v>
                </c:pt>
                <c:pt idx="1789">
                  <c:v>0.15261472785485664</c:v>
                </c:pt>
                <c:pt idx="1790">
                  <c:v>0.15261472785485664</c:v>
                </c:pt>
                <c:pt idx="1791">
                  <c:v>0.15261472785485664</c:v>
                </c:pt>
                <c:pt idx="1792">
                  <c:v>0.15261472785485664</c:v>
                </c:pt>
                <c:pt idx="1793">
                  <c:v>0.15261472785485664</c:v>
                </c:pt>
                <c:pt idx="1794">
                  <c:v>0.15261472785485664</c:v>
                </c:pt>
                <c:pt idx="1795">
                  <c:v>0.14887940234791971</c:v>
                </c:pt>
                <c:pt idx="1796">
                  <c:v>0.14887940234791971</c:v>
                </c:pt>
                <c:pt idx="1797">
                  <c:v>0.14887940234791971</c:v>
                </c:pt>
                <c:pt idx="1798">
                  <c:v>0.14887940234791971</c:v>
                </c:pt>
                <c:pt idx="1799">
                  <c:v>0.14887940234791971</c:v>
                </c:pt>
                <c:pt idx="1800">
                  <c:v>0.14887940234791971</c:v>
                </c:pt>
                <c:pt idx="1801">
                  <c:v>0.14887940234791971</c:v>
                </c:pt>
                <c:pt idx="1802">
                  <c:v>0.14887940234791971</c:v>
                </c:pt>
                <c:pt idx="1803">
                  <c:v>0.14887940234791971</c:v>
                </c:pt>
                <c:pt idx="1804">
                  <c:v>0.14887940234791971</c:v>
                </c:pt>
                <c:pt idx="1805">
                  <c:v>0.14887940234791971</c:v>
                </c:pt>
                <c:pt idx="1806">
                  <c:v>0.14887940234791971</c:v>
                </c:pt>
                <c:pt idx="1807">
                  <c:v>0.14887940234791971</c:v>
                </c:pt>
                <c:pt idx="1808">
                  <c:v>0.14887940234791971</c:v>
                </c:pt>
                <c:pt idx="1809">
                  <c:v>0.14887940234791971</c:v>
                </c:pt>
                <c:pt idx="1810">
                  <c:v>0.14887940234791971</c:v>
                </c:pt>
                <c:pt idx="1811">
                  <c:v>0.14887940234791971</c:v>
                </c:pt>
                <c:pt idx="1812">
                  <c:v>0.14887940234791971</c:v>
                </c:pt>
                <c:pt idx="1813">
                  <c:v>0.14887940234791971</c:v>
                </c:pt>
                <c:pt idx="1814">
                  <c:v>0.14887940234791971</c:v>
                </c:pt>
                <c:pt idx="1815">
                  <c:v>0.14887940234791971</c:v>
                </c:pt>
                <c:pt idx="1816">
                  <c:v>0.14887940234791971</c:v>
                </c:pt>
                <c:pt idx="1817">
                  <c:v>0.14887940234791971</c:v>
                </c:pt>
                <c:pt idx="1818">
                  <c:v>0.14887940234791971</c:v>
                </c:pt>
                <c:pt idx="1819">
                  <c:v>0.14887940234791971</c:v>
                </c:pt>
                <c:pt idx="1820">
                  <c:v>0.14887940234791971</c:v>
                </c:pt>
                <c:pt idx="1821">
                  <c:v>0.14887940234791971</c:v>
                </c:pt>
                <c:pt idx="1822">
                  <c:v>0.14887940234791971</c:v>
                </c:pt>
                <c:pt idx="1823">
                  <c:v>0.14887940234791971</c:v>
                </c:pt>
                <c:pt idx="1824">
                  <c:v>0.14887940234791971</c:v>
                </c:pt>
                <c:pt idx="1825">
                  <c:v>0.14887940234791971</c:v>
                </c:pt>
                <c:pt idx="1826">
                  <c:v>0.1440768409818578</c:v>
                </c:pt>
                <c:pt idx="1827">
                  <c:v>0.1440768409818578</c:v>
                </c:pt>
                <c:pt idx="1828">
                  <c:v>0.1440768409818578</c:v>
                </c:pt>
                <c:pt idx="1829">
                  <c:v>0.1440768409818578</c:v>
                </c:pt>
                <c:pt idx="1830">
                  <c:v>0.1440768409818578</c:v>
                </c:pt>
                <c:pt idx="1831">
                  <c:v>0.1440768409818578</c:v>
                </c:pt>
                <c:pt idx="1832">
                  <c:v>0.1440768409818578</c:v>
                </c:pt>
                <c:pt idx="1833">
                  <c:v>0.1440768409818578</c:v>
                </c:pt>
                <c:pt idx="1834">
                  <c:v>0.1440768409818578</c:v>
                </c:pt>
                <c:pt idx="1835">
                  <c:v>0.1440768409818578</c:v>
                </c:pt>
                <c:pt idx="1836">
                  <c:v>0.1440768409818578</c:v>
                </c:pt>
                <c:pt idx="1837">
                  <c:v>0.1440768409818578</c:v>
                </c:pt>
                <c:pt idx="1838">
                  <c:v>0.1440768409818578</c:v>
                </c:pt>
                <c:pt idx="1839">
                  <c:v>0.1440768409818578</c:v>
                </c:pt>
                <c:pt idx="1840">
                  <c:v>0.1440768409818578</c:v>
                </c:pt>
                <c:pt idx="1841">
                  <c:v>0.1440768409818578</c:v>
                </c:pt>
                <c:pt idx="1842">
                  <c:v>0.1440768409818578</c:v>
                </c:pt>
                <c:pt idx="1843">
                  <c:v>0.1440768409818578</c:v>
                </c:pt>
                <c:pt idx="1844">
                  <c:v>0.1440768409818578</c:v>
                </c:pt>
                <c:pt idx="1845">
                  <c:v>0.1440768409818578</c:v>
                </c:pt>
                <c:pt idx="1846">
                  <c:v>0.1440768409818578</c:v>
                </c:pt>
                <c:pt idx="1847">
                  <c:v>0.1440768409818578</c:v>
                </c:pt>
                <c:pt idx="1848">
                  <c:v>0.1440768409818578</c:v>
                </c:pt>
                <c:pt idx="1849">
                  <c:v>0.1440768409818578</c:v>
                </c:pt>
                <c:pt idx="1850">
                  <c:v>0.1440768409818578</c:v>
                </c:pt>
                <c:pt idx="1851">
                  <c:v>0.1440768409818578</c:v>
                </c:pt>
                <c:pt idx="1852">
                  <c:v>0.1440768409818578</c:v>
                </c:pt>
                <c:pt idx="1853">
                  <c:v>0.1440768409818578</c:v>
                </c:pt>
                <c:pt idx="1854">
                  <c:v>0.1440768409818578</c:v>
                </c:pt>
                <c:pt idx="1855">
                  <c:v>0.1440768409818578</c:v>
                </c:pt>
                <c:pt idx="1856">
                  <c:v>0.13874066168623395</c:v>
                </c:pt>
                <c:pt idx="1857">
                  <c:v>0.13874066168623395</c:v>
                </c:pt>
                <c:pt idx="1858">
                  <c:v>0.13874066168623395</c:v>
                </c:pt>
                <c:pt idx="1859">
                  <c:v>0.13874066168623395</c:v>
                </c:pt>
                <c:pt idx="1860">
                  <c:v>0.13874066168623395</c:v>
                </c:pt>
                <c:pt idx="1861">
                  <c:v>0.13874066168623395</c:v>
                </c:pt>
                <c:pt idx="1862">
                  <c:v>0.13874066168623395</c:v>
                </c:pt>
                <c:pt idx="1863">
                  <c:v>0.13874066168623395</c:v>
                </c:pt>
                <c:pt idx="1864">
                  <c:v>0.13874066168623395</c:v>
                </c:pt>
                <c:pt idx="1865">
                  <c:v>0.13874066168623395</c:v>
                </c:pt>
                <c:pt idx="1866">
                  <c:v>0.13874066168623395</c:v>
                </c:pt>
                <c:pt idx="1867">
                  <c:v>0.13874066168623395</c:v>
                </c:pt>
                <c:pt idx="1868">
                  <c:v>0.13874066168623395</c:v>
                </c:pt>
                <c:pt idx="1869">
                  <c:v>0.13874066168623395</c:v>
                </c:pt>
                <c:pt idx="1870">
                  <c:v>0.13874066168623395</c:v>
                </c:pt>
                <c:pt idx="1871">
                  <c:v>0.13874066168623395</c:v>
                </c:pt>
                <c:pt idx="1872">
                  <c:v>0.13874066168623395</c:v>
                </c:pt>
                <c:pt idx="1873">
                  <c:v>0.13874066168623395</c:v>
                </c:pt>
                <c:pt idx="1874">
                  <c:v>0.13874066168623395</c:v>
                </c:pt>
                <c:pt idx="1875">
                  <c:v>0.13874066168623395</c:v>
                </c:pt>
                <c:pt idx="1876">
                  <c:v>0.13874066168623395</c:v>
                </c:pt>
                <c:pt idx="1877">
                  <c:v>0.13874066168623395</c:v>
                </c:pt>
                <c:pt idx="1878">
                  <c:v>0.13874066168623395</c:v>
                </c:pt>
                <c:pt idx="1879">
                  <c:v>0.13874066168623395</c:v>
                </c:pt>
                <c:pt idx="1880">
                  <c:v>0.13874066168623395</c:v>
                </c:pt>
                <c:pt idx="1881">
                  <c:v>0.13874066168623395</c:v>
                </c:pt>
                <c:pt idx="1882">
                  <c:v>0.13874066168623395</c:v>
                </c:pt>
                <c:pt idx="1883">
                  <c:v>0.13874066168623395</c:v>
                </c:pt>
                <c:pt idx="1884">
                  <c:v>0.13874066168623395</c:v>
                </c:pt>
                <c:pt idx="1885">
                  <c:v>0.13874066168623395</c:v>
                </c:pt>
                <c:pt idx="1886">
                  <c:v>0.13874066168623395</c:v>
                </c:pt>
                <c:pt idx="1887">
                  <c:v>0.13874066168623395</c:v>
                </c:pt>
                <c:pt idx="1888">
                  <c:v>0.13874066168623395</c:v>
                </c:pt>
                <c:pt idx="1889">
                  <c:v>0.13874066168623395</c:v>
                </c:pt>
                <c:pt idx="1890">
                  <c:v>0.13874066168623395</c:v>
                </c:pt>
                <c:pt idx="1891">
                  <c:v>0.13874066168623395</c:v>
                </c:pt>
                <c:pt idx="1892">
                  <c:v>0.13874066168623395</c:v>
                </c:pt>
                <c:pt idx="1893">
                  <c:v>0.13874066168623395</c:v>
                </c:pt>
                <c:pt idx="1894">
                  <c:v>0.13874066168623395</c:v>
                </c:pt>
                <c:pt idx="1895">
                  <c:v>0.13874066168623395</c:v>
                </c:pt>
                <c:pt idx="1896">
                  <c:v>0.13874066168623395</c:v>
                </c:pt>
                <c:pt idx="1897">
                  <c:v>0.13874066168623395</c:v>
                </c:pt>
                <c:pt idx="1898">
                  <c:v>0.13874066168623395</c:v>
                </c:pt>
                <c:pt idx="1899">
                  <c:v>0.13874066168623395</c:v>
                </c:pt>
                <c:pt idx="1900">
                  <c:v>0.13874066168623395</c:v>
                </c:pt>
                <c:pt idx="1901">
                  <c:v>0.13874066168623395</c:v>
                </c:pt>
                <c:pt idx="1902">
                  <c:v>0.13874066168623395</c:v>
                </c:pt>
                <c:pt idx="1903">
                  <c:v>0.13874066168623395</c:v>
                </c:pt>
                <c:pt idx="1904">
                  <c:v>0.13874066168623395</c:v>
                </c:pt>
                <c:pt idx="1905">
                  <c:v>0.13874066168623395</c:v>
                </c:pt>
                <c:pt idx="1906">
                  <c:v>0.13874066168623395</c:v>
                </c:pt>
                <c:pt idx="1907">
                  <c:v>0.13874066168623395</c:v>
                </c:pt>
                <c:pt idx="1908">
                  <c:v>0.13874066168623395</c:v>
                </c:pt>
                <c:pt idx="1909">
                  <c:v>0.13874066168623395</c:v>
                </c:pt>
                <c:pt idx="1910">
                  <c:v>0.13874066168623395</c:v>
                </c:pt>
                <c:pt idx="1911">
                  <c:v>0.13874066168623395</c:v>
                </c:pt>
                <c:pt idx="1912">
                  <c:v>0.13874066168623395</c:v>
                </c:pt>
                <c:pt idx="1913">
                  <c:v>0.13874066168623395</c:v>
                </c:pt>
                <c:pt idx="1914">
                  <c:v>0.13874066168623395</c:v>
                </c:pt>
                <c:pt idx="1915">
                  <c:v>0.13874066168623395</c:v>
                </c:pt>
                <c:pt idx="1916">
                  <c:v>0.13874066168623395</c:v>
                </c:pt>
                <c:pt idx="1917">
                  <c:v>0.13874066168623395</c:v>
                </c:pt>
                <c:pt idx="1918">
                  <c:v>0.13553895410885872</c:v>
                </c:pt>
                <c:pt idx="1919">
                  <c:v>0.13553895410885872</c:v>
                </c:pt>
                <c:pt idx="1920">
                  <c:v>0.13553895410885872</c:v>
                </c:pt>
                <c:pt idx="1921">
                  <c:v>0.13553895410885872</c:v>
                </c:pt>
                <c:pt idx="1922">
                  <c:v>0.13553895410885872</c:v>
                </c:pt>
                <c:pt idx="1923">
                  <c:v>0.13553895410885872</c:v>
                </c:pt>
                <c:pt idx="1924">
                  <c:v>0.13553895410885872</c:v>
                </c:pt>
                <c:pt idx="1925">
                  <c:v>0.13553895410885872</c:v>
                </c:pt>
                <c:pt idx="1926">
                  <c:v>0.13553895410885872</c:v>
                </c:pt>
                <c:pt idx="1927">
                  <c:v>0.13553895410885872</c:v>
                </c:pt>
                <c:pt idx="1928">
                  <c:v>0.13553895410885872</c:v>
                </c:pt>
                <c:pt idx="1929">
                  <c:v>0.13553895410885872</c:v>
                </c:pt>
                <c:pt idx="1930">
                  <c:v>0.13553895410885872</c:v>
                </c:pt>
                <c:pt idx="1931">
                  <c:v>0.13553895410885872</c:v>
                </c:pt>
                <c:pt idx="1932">
                  <c:v>0.13553895410885872</c:v>
                </c:pt>
                <c:pt idx="1933">
                  <c:v>0.13553895410885872</c:v>
                </c:pt>
                <c:pt idx="1934">
                  <c:v>0.13553895410885872</c:v>
                </c:pt>
                <c:pt idx="1935">
                  <c:v>0.13553895410885872</c:v>
                </c:pt>
                <c:pt idx="1936">
                  <c:v>0.13553895410885872</c:v>
                </c:pt>
                <c:pt idx="1937">
                  <c:v>0.13553895410885872</c:v>
                </c:pt>
                <c:pt idx="1938">
                  <c:v>0.13553895410885872</c:v>
                </c:pt>
                <c:pt idx="1939">
                  <c:v>0.13553895410885872</c:v>
                </c:pt>
                <c:pt idx="1940">
                  <c:v>0.13553895410885872</c:v>
                </c:pt>
                <c:pt idx="1941">
                  <c:v>0.13553895410885872</c:v>
                </c:pt>
                <c:pt idx="1942">
                  <c:v>0.13553895410885872</c:v>
                </c:pt>
                <c:pt idx="1943">
                  <c:v>0.13553895410885872</c:v>
                </c:pt>
                <c:pt idx="1944">
                  <c:v>0.13553895410885872</c:v>
                </c:pt>
                <c:pt idx="1945">
                  <c:v>0.13553895410885872</c:v>
                </c:pt>
                <c:pt idx="1946">
                  <c:v>0.13553895410885872</c:v>
                </c:pt>
                <c:pt idx="1947">
                  <c:v>0.13553895410885872</c:v>
                </c:pt>
                <c:pt idx="1948">
                  <c:v>0.12860192102454629</c:v>
                </c:pt>
                <c:pt idx="1949">
                  <c:v>0.12860192102454629</c:v>
                </c:pt>
                <c:pt idx="1950">
                  <c:v>0.12860192102454629</c:v>
                </c:pt>
                <c:pt idx="1951">
                  <c:v>0.12860192102454629</c:v>
                </c:pt>
                <c:pt idx="1952">
                  <c:v>0.12860192102454629</c:v>
                </c:pt>
                <c:pt idx="1953">
                  <c:v>0.12860192102454629</c:v>
                </c:pt>
                <c:pt idx="1954">
                  <c:v>0.12860192102454629</c:v>
                </c:pt>
                <c:pt idx="1955">
                  <c:v>0.12860192102454629</c:v>
                </c:pt>
                <c:pt idx="1956">
                  <c:v>0.12860192102454629</c:v>
                </c:pt>
                <c:pt idx="1957">
                  <c:v>0.12860192102454629</c:v>
                </c:pt>
                <c:pt idx="1958">
                  <c:v>0.12860192102454629</c:v>
                </c:pt>
                <c:pt idx="1959">
                  <c:v>0.12860192102454629</c:v>
                </c:pt>
                <c:pt idx="1960">
                  <c:v>0.12860192102454629</c:v>
                </c:pt>
                <c:pt idx="1961">
                  <c:v>0.12860192102454629</c:v>
                </c:pt>
                <c:pt idx="1962">
                  <c:v>0.12860192102454629</c:v>
                </c:pt>
                <c:pt idx="1963">
                  <c:v>0.12860192102454629</c:v>
                </c:pt>
                <c:pt idx="1964">
                  <c:v>0.12860192102454629</c:v>
                </c:pt>
                <c:pt idx="1965">
                  <c:v>0.12860192102454629</c:v>
                </c:pt>
                <c:pt idx="1966">
                  <c:v>0.12860192102454629</c:v>
                </c:pt>
                <c:pt idx="1967">
                  <c:v>0.12860192102454629</c:v>
                </c:pt>
                <c:pt idx="1968">
                  <c:v>0.12860192102454629</c:v>
                </c:pt>
                <c:pt idx="1969">
                  <c:v>0.12860192102454629</c:v>
                </c:pt>
                <c:pt idx="1970">
                  <c:v>0.12860192102454629</c:v>
                </c:pt>
                <c:pt idx="1971">
                  <c:v>0.12860192102454629</c:v>
                </c:pt>
                <c:pt idx="1972">
                  <c:v>0.12860192102454629</c:v>
                </c:pt>
                <c:pt idx="1973">
                  <c:v>0.12860192102454629</c:v>
                </c:pt>
                <c:pt idx="1974">
                  <c:v>0.12860192102454629</c:v>
                </c:pt>
                <c:pt idx="1975">
                  <c:v>0.12860192102454629</c:v>
                </c:pt>
                <c:pt idx="1976">
                  <c:v>0.12860192102454629</c:v>
                </c:pt>
                <c:pt idx="1977">
                  <c:v>0.12860192102454629</c:v>
                </c:pt>
                <c:pt idx="1978">
                  <c:v>0.12860192102454629</c:v>
                </c:pt>
                <c:pt idx="1979">
                  <c:v>0.12753468516542296</c:v>
                </c:pt>
                <c:pt idx="1980">
                  <c:v>0.12753468516542296</c:v>
                </c:pt>
                <c:pt idx="1981">
                  <c:v>0.12753468516542296</c:v>
                </c:pt>
                <c:pt idx="1982">
                  <c:v>0.12753468516542296</c:v>
                </c:pt>
                <c:pt idx="1983">
                  <c:v>0.12753468516542296</c:v>
                </c:pt>
                <c:pt idx="1984">
                  <c:v>0.12753468516542296</c:v>
                </c:pt>
                <c:pt idx="1985">
                  <c:v>0.12753468516542296</c:v>
                </c:pt>
                <c:pt idx="1986">
                  <c:v>0.12753468516542296</c:v>
                </c:pt>
                <c:pt idx="1987">
                  <c:v>0.12753468516542296</c:v>
                </c:pt>
                <c:pt idx="1988">
                  <c:v>0.12753468516542296</c:v>
                </c:pt>
                <c:pt idx="1989">
                  <c:v>0.12753468516542296</c:v>
                </c:pt>
                <c:pt idx="1990">
                  <c:v>0.12753468516542296</c:v>
                </c:pt>
                <c:pt idx="1991">
                  <c:v>0.12753468516542296</c:v>
                </c:pt>
                <c:pt idx="1992">
                  <c:v>0.12753468516542296</c:v>
                </c:pt>
                <c:pt idx="1993">
                  <c:v>0.12753468516542296</c:v>
                </c:pt>
                <c:pt idx="1994">
                  <c:v>0.12753468516542296</c:v>
                </c:pt>
                <c:pt idx="1995">
                  <c:v>0.12753468516542296</c:v>
                </c:pt>
                <c:pt idx="1996">
                  <c:v>0.12753468516542296</c:v>
                </c:pt>
                <c:pt idx="1997">
                  <c:v>0.12753468516542296</c:v>
                </c:pt>
                <c:pt idx="1998">
                  <c:v>0.12753468516542296</c:v>
                </c:pt>
                <c:pt idx="1999">
                  <c:v>0.12753468516542296</c:v>
                </c:pt>
                <c:pt idx="2000">
                  <c:v>0.12753468516542296</c:v>
                </c:pt>
                <c:pt idx="2001">
                  <c:v>0.12753468516542296</c:v>
                </c:pt>
                <c:pt idx="2002">
                  <c:v>0.12753468516542296</c:v>
                </c:pt>
                <c:pt idx="2003">
                  <c:v>0.12753468516542296</c:v>
                </c:pt>
                <c:pt idx="2004">
                  <c:v>0.12753468516542296</c:v>
                </c:pt>
                <c:pt idx="2005">
                  <c:v>0.12753468516542296</c:v>
                </c:pt>
                <c:pt idx="2006">
                  <c:v>0.12753468516542296</c:v>
                </c:pt>
                <c:pt idx="2007">
                  <c:v>0.12753468516542296</c:v>
                </c:pt>
                <c:pt idx="2008">
                  <c:v>0.12753468516542296</c:v>
                </c:pt>
                <c:pt idx="2009">
                  <c:v>0.12806830309498474</c:v>
                </c:pt>
                <c:pt idx="2010">
                  <c:v>0.12806830309498474</c:v>
                </c:pt>
                <c:pt idx="2011">
                  <c:v>0.12806830309498474</c:v>
                </c:pt>
                <c:pt idx="2012">
                  <c:v>0.12806830309498474</c:v>
                </c:pt>
                <c:pt idx="2013">
                  <c:v>0.12806830309498474</c:v>
                </c:pt>
                <c:pt idx="2014">
                  <c:v>0.12806830309498474</c:v>
                </c:pt>
                <c:pt idx="2015">
                  <c:v>0.12806830309498474</c:v>
                </c:pt>
                <c:pt idx="2016">
                  <c:v>0.12806830309498474</c:v>
                </c:pt>
                <c:pt idx="2017">
                  <c:v>0.12806830309498474</c:v>
                </c:pt>
                <c:pt idx="2018">
                  <c:v>0.12806830309498474</c:v>
                </c:pt>
                <c:pt idx="2019">
                  <c:v>0.12806830309498474</c:v>
                </c:pt>
                <c:pt idx="2020">
                  <c:v>0.12806830309498474</c:v>
                </c:pt>
                <c:pt idx="2021">
                  <c:v>0.12806830309498474</c:v>
                </c:pt>
                <c:pt idx="2022">
                  <c:v>0.12806830309498474</c:v>
                </c:pt>
                <c:pt idx="2023">
                  <c:v>0.12806830309498474</c:v>
                </c:pt>
                <c:pt idx="2024">
                  <c:v>0.12806830309498474</c:v>
                </c:pt>
                <c:pt idx="2025">
                  <c:v>0.12806830309498474</c:v>
                </c:pt>
                <c:pt idx="2026">
                  <c:v>0.12806830309498474</c:v>
                </c:pt>
                <c:pt idx="2027">
                  <c:v>0.12806830309498474</c:v>
                </c:pt>
                <c:pt idx="2028">
                  <c:v>0.12806830309498474</c:v>
                </c:pt>
                <c:pt idx="2029">
                  <c:v>0.12806830309498474</c:v>
                </c:pt>
                <c:pt idx="2030">
                  <c:v>0.12806830309498474</c:v>
                </c:pt>
                <c:pt idx="2031">
                  <c:v>0.12806830309498474</c:v>
                </c:pt>
                <c:pt idx="2032">
                  <c:v>0.12806830309498474</c:v>
                </c:pt>
                <c:pt idx="2033">
                  <c:v>0.12806830309498474</c:v>
                </c:pt>
                <c:pt idx="2034">
                  <c:v>0.12806830309498474</c:v>
                </c:pt>
                <c:pt idx="2035">
                  <c:v>0.12806830309498474</c:v>
                </c:pt>
                <c:pt idx="2036">
                  <c:v>0.12806830309498474</c:v>
                </c:pt>
                <c:pt idx="2037">
                  <c:v>0.12806830309498474</c:v>
                </c:pt>
                <c:pt idx="2038">
                  <c:v>0.12806830309498474</c:v>
                </c:pt>
                <c:pt idx="2039">
                  <c:v>0.12806830309498474</c:v>
                </c:pt>
                <c:pt idx="2040">
                  <c:v>0.12113127001067354</c:v>
                </c:pt>
                <c:pt idx="2041">
                  <c:v>0.12113127001067354</c:v>
                </c:pt>
                <c:pt idx="2042">
                  <c:v>0.12113127001067354</c:v>
                </c:pt>
                <c:pt idx="2043">
                  <c:v>0.12113127001067354</c:v>
                </c:pt>
                <c:pt idx="2044">
                  <c:v>0.12113127001067354</c:v>
                </c:pt>
                <c:pt idx="2045">
                  <c:v>0.12113127001067354</c:v>
                </c:pt>
                <c:pt idx="2046">
                  <c:v>0.12113127001067354</c:v>
                </c:pt>
                <c:pt idx="2047">
                  <c:v>0.12113127001067354</c:v>
                </c:pt>
                <c:pt idx="2048">
                  <c:v>0.12113127001067354</c:v>
                </c:pt>
                <c:pt idx="2049">
                  <c:v>0.12113127001067354</c:v>
                </c:pt>
                <c:pt idx="2050">
                  <c:v>0.12113127001067354</c:v>
                </c:pt>
                <c:pt idx="2051">
                  <c:v>0.12113127001067354</c:v>
                </c:pt>
                <c:pt idx="2052">
                  <c:v>0.12113127001067354</c:v>
                </c:pt>
                <c:pt idx="2053">
                  <c:v>0.12113127001067354</c:v>
                </c:pt>
                <c:pt idx="2054">
                  <c:v>0.12113127001067354</c:v>
                </c:pt>
                <c:pt idx="2055">
                  <c:v>0.12113127001067354</c:v>
                </c:pt>
                <c:pt idx="2056">
                  <c:v>0.12113127001067354</c:v>
                </c:pt>
                <c:pt idx="2057">
                  <c:v>0.12113127001067354</c:v>
                </c:pt>
                <c:pt idx="2058">
                  <c:v>0.12113127001067354</c:v>
                </c:pt>
                <c:pt idx="2059">
                  <c:v>0.12113127001067354</c:v>
                </c:pt>
                <c:pt idx="2060">
                  <c:v>0.12113127001067354</c:v>
                </c:pt>
                <c:pt idx="2061">
                  <c:v>0.12113127001067354</c:v>
                </c:pt>
                <c:pt idx="2062">
                  <c:v>0.12113127001067354</c:v>
                </c:pt>
                <c:pt idx="2063">
                  <c:v>0.12113127001067354</c:v>
                </c:pt>
                <c:pt idx="2064">
                  <c:v>0.12113127001067354</c:v>
                </c:pt>
                <c:pt idx="2065">
                  <c:v>0.12113127001067354</c:v>
                </c:pt>
                <c:pt idx="2066">
                  <c:v>0.12113127001067354</c:v>
                </c:pt>
                <c:pt idx="2067">
                  <c:v>0.12113127001067354</c:v>
                </c:pt>
                <c:pt idx="2068">
                  <c:v>0.13607257203842127</c:v>
                </c:pt>
                <c:pt idx="2069">
                  <c:v>0.13607257203842127</c:v>
                </c:pt>
                <c:pt idx="2070">
                  <c:v>0.13607257203842127</c:v>
                </c:pt>
                <c:pt idx="2071">
                  <c:v>0.13607257203842127</c:v>
                </c:pt>
                <c:pt idx="2072">
                  <c:v>0.13607257203842127</c:v>
                </c:pt>
                <c:pt idx="2073">
                  <c:v>0.13607257203842127</c:v>
                </c:pt>
                <c:pt idx="2074">
                  <c:v>0.13607257203842127</c:v>
                </c:pt>
                <c:pt idx="2075">
                  <c:v>0.13607257203842127</c:v>
                </c:pt>
                <c:pt idx="2076">
                  <c:v>0.13607257203842127</c:v>
                </c:pt>
                <c:pt idx="2077">
                  <c:v>0.13607257203842127</c:v>
                </c:pt>
                <c:pt idx="2078">
                  <c:v>0.13607257203842127</c:v>
                </c:pt>
                <c:pt idx="2079">
                  <c:v>0.13607257203842127</c:v>
                </c:pt>
                <c:pt idx="2080">
                  <c:v>0.13607257203842127</c:v>
                </c:pt>
                <c:pt idx="2081">
                  <c:v>0.13607257203842127</c:v>
                </c:pt>
                <c:pt idx="2082">
                  <c:v>0.13607257203842127</c:v>
                </c:pt>
                <c:pt idx="2083">
                  <c:v>0.13607257203842127</c:v>
                </c:pt>
                <c:pt idx="2084">
                  <c:v>0.13607257203842127</c:v>
                </c:pt>
                <c:pt idx="2085">
                  <c:v>0.13607257203842127</c:v>
                </c:pt>
                <c:pt idx="2086">
                  <c:v>0.13607257203842127</c:v>
                </c:pt>
                <c:pt idx="2087">
                  <c:v>0.13607257203842127</c:v>
                </c:pt>
                <c:pt idx="2088">
                  <c:v>0.13607257203842127</c:v>
                </c:pt>
                <c:pt idx="2089">
                  <c:v>0.13607257203842127</c:v>
                </c:pt>
                <c:pt idx="2090">
                  <c:v>0.13607257203842127</c:v>
                </c:pt>
                <c:pt idx="2091">
                  <c:v>0.13607257203842127</c:v>
                </c:pt>
                <c:pt idx="2092">
                  <c:v>0.13607257203842127</c:v>
                </c:pt>
                <c:pt idx="2093">
                  <c:v>0.13607257203842127</c:v>
                </c:pt>
                <c:pt idx="2094">
                  <c:v>0.13607257203842127</c:v>
                </c:pt>
                <c:pt idx="2095">
                  <c:v>0.13607257203842127</c:v>
                </c:pt>
                <c:pt idx="2096">
                  <c:v>0.13607257203842127</c:v>
                </c:pt>
                <c:pt idx="2097">
                  <c:v>0.13607257203842127</c:v>
                </c:pt>
                <c:pt idx="2098">
                  <c:v>0.13607257203842127</c:v>
                </c:pt>
                <c:pt idx="2099">
                  <c:v>0.15261472785485664</c:v>
                </c:pt>
                <c:pt idx="2100">
                  <c:v>0.15261472785485664</c:v>
                </c:pt>
                <c:pt idx="2101">
                  <c:v>0.15261472785485664</c:v>
                </c:pt>
                <c:pt idx="2102">
                  <c:v>0.15261472785485664</c:v>
                </c:pt>
                <c:pt idx="2103">
                  <c:v>0.15261472785485664</c:v>
                </c:pt>
                <c:pt idx="2104">
                  <c:v>0.15261472785485664</c:v>
                </c:pt>
                <c:pt idx="2105">
                  <c:v>0.15261472785485664</c:v>
                </c:pt>
                <c:pt idx="2106">
                  <c:v>0.15261472785485664</c:v>
                </c:pt>
                <c:pt idx="2107">
                  <c:v>0.15261472785485664</c:v>
                </c:pt>
                <c:pt idx="2108">
                  <c:v>0.15261472785485664</c:v>
                </c:pt>
                <c:pt idx="2109">
                  <c:v>0.15261472785485664</c:v>
                </c:pt>
                <c:pt idx="2110">
                  <c:v>0.15261472785485664</c:v>
                </c:pt>
                <c:pt idx="2111">
                  <c:v>0.15261472785485664</c:v>
                </c:pt>
                <c:pt idx="2112">
                  <c:v>0.15261472785485664</c:v>
                </c:pt>
                <c:pt idx="2113">
                  <c:v>0.15261472785485664</c:v>
                </c:pt>
                <c:pt idx="2114">
                  <c:v>0.15261472785485664</c:v>
                </c:pt>
                <c:pt idx="2115">
                  <c:v>0.15261472785485664</c:v>
                </c:pt>
                <c:pt idx="2116">
                  <c:v>0.15261472785485664</c:v>
                </c:pt>
                <c:pt idx="2117">
                  <c:v>0.15261472785485664</c:v>
                </c:pt>
                <c:pt idx="2118">
                  <c:v>0.15261472785485664</c:v>
                </c:pt>
                <c:pt idx="2119">
                  <c:v>0.15261472785485664</c:v>
                </c:pt>
                <c:pt idx="2120">
                  <c:v>0.15261472785485664</c:v>
                </c:pt>
                <c:pt idx="2121">
                  <c:v>0.15261472785485664</c:v>
                </c:pt>
                <c:pt idx="2122">
                  <c:v>0.15261472785485664</c:v>
                </c:pt>
                <c:pt idx="2123">
                  <c:v>0.15261472785485664</c:v>
                </c:pt>
                <c:pt idx="2124">
                  <c:v>0.15261472785485664</c:v>
                </c:pt>
                <c:pt idx="2125">
                  <c:v>0.15261472785485664</c:v>
                </c:pt>
                <c:pt idx="2126">
                  <c:v>0.15261472785485664</c:v>
                </c:pt>
                <c:pt idx="2127">
                  <c:v>0.15261472785485664</c:v>
                </c:pt>
                <c:pt idx="2128">
                  <c:v>0.15261472785485664</c:v>
                </c:pt>
                <c:pt idx="2129">
                  <c:v>0.15261472785485664</c:v>
                </c:pt>
                <c:pt idx="2130">
                  <c:v>0.16168623265741799</c:v>
                </c:pt>
                <c:pt idx="2131">
                  <c:v>0.16168623265741799</c:v>
                </c:pt>
                <c:pt idx="2132">
                  <c:v>0.16168623265741799</c:v>
                </c:pt>
                <c:pt idx="2133">
                  <c:v>0.16168623265741799</c:v>
                </c:pt>
                <c:pt idx="2134">
                  <c:v>0.16168623265741799</c:v>
                </c:pt>
                <c:pt idx="2135">
                  <c:v>0.16168623265741799</c:v>
                </c:pt>
                <c:pt idx="2136">
                  <c:v>0.16168623265741799</c:v>
                </c:pt>
                <c:pt idx="2137">
                  <c:v>0.16168623265741799</c:v>
                </c:pt>
                <c:pt idx="2138">
                  <c:v>0.16168623265741799</c:v>
                </c:pt>
                <c:pt idx="2139">
                  <c:v>0.16168623265741799</c:v>
                </c:pt>
                <c:pt idx="2140">
                  <c:v>0.16168623265741799</c:v>
                </c:pt>
                <c:pt idx="2141">
                  <c:v>0.16168623265741799</c:v>
                </c:pt>
                <c:pt idx="2142">
                  <c:v>0.16168623265741799</c:v>
                </c:pt>
                <c:pt idx="2143">
                  <c:v>0.16168623265741799</c:v>
                </c:pt>
                <c:pt idx="2144">
                  <c:v>0.16168623265741799</c:v>
                </c:pt>
                <c:pt idx="2145">
                  <c:v>0.16168623265741799</c:v>
                </c:pt>
                <c:pt idx="2146">
                  <c:v>0.16168623265741799</c:v>
                </c:pt>
                <c:pt idx="2147">
                  <c:v>0.16168623265741799</c:v>
                </c:pt>
                <c:pt idx="2148">
                  <c:v>0.16168623265741799</c:v>
                </c:pt>
                <c:pt idx="2149">
                  <c:v>0.16168623265741799</c:v>
                </c:pt>
                <c:pt idx="2150">
                  <c:v>0.16168623265741799</c:v>
                </c:pt>
                <c:pt idx="2151">
                  <c:v>0.16168623265741799</c:v>
                </c:pt>
                <c:pt idx="2152">
                  <c:v>0.16168623265741799</c:v>
                </c:pt>
                <c:pt idx="2153">
                  <c:v>0.16168623265741799</c:v>
                </c:pt>
                <c:pt idx="2154">
                  <c:v>0.16168623265741799</c:v>
                </c:pt>
                <c:pt idx="2155">
                  <c:v>0.16168623265741799</c:v>
                </c:pt>
                <c:pt idx="2156">
                  <c:v>0.16168623265741799</c:v>
                </c:pt>
                <c:pt idx="2157">
                  <c:v>0.16168623265741799</c:v>
                </c:pt>
                <c:pt idx="2158">
                  <c:v>0.16168623265741799</c:v>
                </c:pt>
                <c:pt idx="2159">
                  <c:v>0.16168623265741799</c:v>
                </c:pt>
                <c:pt idx="2160">
                  <c:v>0.16542155816435522</c:v>
                </c:pt>
                <c:pt idx="2161">
                  <c:v>0.16542155816435522</c:v>
                </c:pt>
                <c:pt idx="2162">
                  <c:v>0.16542155816435522</c:v>
                </c:pt>
                <c:pt idx="2163">
                  <c:v>0.16542155816435522</c:v>
                </c:pt>
                <c:pt idx="2164">
                  <c:v>0.16542155816435522</c:v>
                </c:pt>
                <c:pt idx="2165">
                  <c:v>0.16542155816435522</c:v>
                </c:pt>
                <c:pt idx="2166">
                  <c:v>0.16542155816435522</c:v>
                </c:pt>
                <c:pt idx="2167">
                  <c:v>0.16542155816435522</c:v>
                </c:pt>
                <c:pt idx="2168">
                  <c:v>0.16542155816435522</c:v>
                </c:pt>
                <c:pt idx="2169">
                  <c:v>0.16542155816435522</c:v>
                </c:pt>
                <c:pt idx="2170">
                  <c:v>0.16542155816435522</c:v>
                </c:pt>
                <c:pt idx="2171">
                  <c:v>0.16542155816435522</c:v>
                </c:pt>
                <c:pt idx="2172">
                  <c:v>0.16542155816435522</c:v>
                </c:pt>
                <c:pt idx="2173">
                  <c:v>0.16542155816435522</c:v>
                </c:pt>
                <c:pt idx="2174">
                  <c:v>0.16542155816435522</c:v>
                </c:pt>
                <c:pt idx="2175">
                  <c:v>0.16542155816435522</c:v>
                </c:pt>
                <c:pt idx="2176">
                  <c:v>0.16542155816435522</c:v>
                </c:pt>
                <c:pt idx="2177">
                  <c:v>0.16542155816435522</c:v>
                </c:pt>
                <c:pt idx="2178">
                  <c:v>0.16542155816435522</c:v>
                </c:pt>
                <c:pt idx="2179">
                  <c:v>0.16542155816435522</c:v>
                </c:pt>
                <c:pt idx="2180">
                  <c:v>0.16542155816435522</c:v>
                </c:pt>
                <c:pt idx="2181">
                  <c:v>0.16542155816435522</c:v>
                </c:pt>
                <c:pt idx="2182">
                  <c:v>0.16542155816435522</c:v>
                </c:pt>
                <c:pt idx="2183">
                  <c:v>0.16542155816435522</c:v>
                </c:pt>
                <c:pt idx="2184">
                  <c:v>0.16542155816435522</c:v>
                </c:pt>
                <c:pt idx="2185">
                  <c:v>0.16542155816435522</c:v>
                </c:pt>
                <c:pt idx="2186">
                  <c:v>0.16542155816435522</c:v>
                </c:pt>
                <c:pt idx="2187">
                  <c:v>0.16542155816435522</c:v>
                </c:pt>
                <c:pt idx="2188">
                  <c:v>0.16542155816435522</c:v>
                </c:pt>
                <c:pt idx="2189">
                  <c:v>0.16542155816435522</c:v>
                </c:pt>
                <c:pt idx="2190">
                  <c:v>0.16542155816435522</c:v>
                </c:pt>
                <c:pt idx="2191">
                  <c:v>0.15901814300960648</c:v>
                </c:pt>
                <c:pt idx="2192">
                  <c:v>0.15901814300960648</c:v>
                </c:pt>
                <c:pt idx="2193">
                  <c:v>0.15901814300960648</c:v>
                </c:pt>
                <c:pt idx="2194">
                  <c:v>0.15901814300960648</c:v>
                </c:pt>
                <c:pt idx="2195">
                  <c:v>0.15901814300960648</c:v>
                </c:pt>
                <c:pt idx="2196">
                  <c:v>0.15901814300960648</c:v>
                </c:pt>
                <c:pt idx="2197">
                  <c:v>0.15901814300960648</c:v>
                </c:pt>
                <c:pt idx="2198">
                  <c:v>0.15901814300960648</c:v>
                </c:pt>
                <c:pt idx="2199">
                  <c:v>0.15901814300960648</c:v>
                </c:pt>
                <c:pt idx="2200">
                  <c:v>0.15901814300960648</c:v>
                </c:pt>
                <c:pt idx="2201">
                  <c:v>0.15901814300960648</c:v>
                </c:pt>
                <c:pt idx="2202">
                  <c:v>0.15901814300960648</c:v>
                </c:pt>
                <c:pt idx="2203">
                  <c:v>0.15901814300960648</c:v>
                </c:pt>
                <c:pt idx="2204">
                  <c:v>0.15901814300960648</c:v>
                </c:pt>
                <c:pt idx="2205">
                  <c:v>0.15901814300960648</c:v>
                </c:pt>
                <c:pt idx="2206">
                  <c:v>0.15901814300960648</c:v>
                </c:pt>
                <c:pt idx="2207">
                  <c:v>0.15901814300960648</c:v>
                </c:pt>
                <c:pt idx="2208">
                  <c:v>0.15901814300960648</c:v>
                </c:pt>
                <c:pt idx="2209">
                  <c:v>0.15901814300960648</c:v>
                </c:pt>
                <c:pt idx="2210">
                  <c:v>0.15901814300960648</c:v>
                </c:pt>
                <c:pt idx="2211">
                  <c:v>0.15901814300960648</c:v>
                </c:pt>
                <c:pt idx="2212">
                  <c:v>0.15901814300960648</c:v>
                </c:pt>
                <c:pt idx="2213">
                  <c:v>0.15901814300960648</c:v>
                </c:pt>
                <c:pt idx="2214">
                  <c:v>0.15901814300960648</c:v>
                </c:pt>
                <c:pt idx="2215">
                  <c:v>0.15901814300960648</c:v>
                </c:pt>
                <c:pt idx="2216">
                  <c:v>0.15901814300960648</c:v>
                </c:pt>
                <c:pt idx="2217">
                  <c:v>0.15901814300960648</c:v>
                </c:pt>
                <c:pt idx="2218">
                  <c:v>0.15901814300960648</c:v>
                </c:pt>
                <c:pt idx="2219">
                  <c:v>0.15901814300960648</c:v>
                </c:pt>
                <c:pt idx="2220">
                  <c:v>0.15901814300960648</c:v>
                </c:pt>
                <c:pt idx="2221">
                  <c:v>0.15528281750266959</c:v>
                </c:pt>
                <c:pt idx="2222">
                  <c:v>0.15528281750266959</c:v>
                </c:pt>
                <c:pt idx="2223">
                  <c:v>0.15528281750266959</c:v>
                </c:pt>
                <c:pt idx="2224">
                  <c:v>0.15528281750266959</c:v>
                </c:pt>
                <c:pt idx="2225">
                  <c:v>0.15528281750266959</c:v>
                </c:pt>
                <c:pt idx="2226">
                  <c:v>0.15528281750266959</c:v>
                </c:pt>
                <c:pt idx="2227">
                  <c:v>0.15528281750266959</c:v>
                </c:pt>
                <c:pt idx="2228">
                  <c:v>0.15528281750266959</c:v>
                </c:pt>
                <c:pt idx="2229">
                  <c:v>0.15528281750266959</c:v>
                </c:pt>
                <c:pt idx="2230">
                  <c:v>0.15528281750266959</c:v>
                </c:pt>
                <c:pt idx="2231">
                  <c:v>0.15528281750266959</c:v>
                </c:pt>
                <c:pt idx="2232">
                  <c:v>0.15528281750266959</c:v>
                </c:pt>
                <c:pt idx="2233">
                  <c:v>0.15528281750266959</c:v>
                </c:pt>
                <c:pt idx="2234">
                  <c:v>0.15528281750266959</c:v>
                </c:pt>
                <c:pt idx="2235">
                  <c:v>0.15528281750266959</c:v>
                </c:pt>
                <c:pt idx="2236">
                  <c:v>0.15528281750266959</c:v>
                </c:pt>
                <c:pt idx="2237">
                  <c:v>0.15528281750266959</c:v>
                </c:pt>
                <c:pt idx="2238">
                  <c:v>0.15528281750266959</c:v>
                </c:pt>
                <c:pt idx="2239">
                  <c:v>0.15528281750266959</c:v>
                </c:pt>
                <c:pt idx="2240">
                  <c:v>0.15528281750266959</c:v>
                </c:pt>
                <c:pt idx="2241">
                  <c:v>0.15528281750266959</c:v>
                </c:pt>
                <c:pt idx="2242">
                  <c:v>0.15528281750266959</c:v>
                </c:pt>
                <c:pt idx="2243">
                  <c:v>0.15528281750266959</c:v>
                </c:pt>
                <c:pt idx="2244">
                  <c:v>0.15528281750266959</c:v>
                </c:pt>
                <c:pt idx="2245">
                  <c:v>0.15528281750266959</c:v>
                </c:pt>
                <c:pt idx="2246">
                  <c:v>0.15528281750266959</c:v>
                </c:pt>
                <c:pt idx="2247">
                  <c:v>0.15528281750266959</c:v>
                </c:pt>
                <c:pt idx="2248">
                  <c:v>0.15528281750266959</c:v>
                </c:pt>
                <c:pt idx="2249">
                  <c:v>0.15528281750266959</c:v>
                </c:pt>
                <c:pt idx="2250">
                  <c:v>0.15528281750266959</c:v>
                </c:pt>
                <c:pt idx="2251">
                  <c:v>0.15528281750266959</c:v>
                </c:pt>
                <c:pt idx="2252">
                  <c:v>0.15688367129135639</c:v>
                </c:pt>
                <c:pt idx="2253">
                  <c:v>0.15688367129135639</c:v>
                </c:pt>
                <c:pt idx="2254">
                  <c:v>0.15688367129135639</c:v>
                </c:pt>
                <c:pt idx="2255">
                  <c:v>0.15688367129135639</c:v>
                </c:pt>
                <c:pt idx="2256">
                  <c:v>0.15688367129135639</c:v>
                </c:pt>
                <c:pt idx="2257">
                  <c:v>0.15688367129135639</c:v>
                </c:pt>
                <c:pt idx="2258">
                  <c:v>0.15688367129135639</c:v>
                </c:pt>
                <c:pt idx="2259">
                  <c:v>0.15688367129135639</c:v>
                </c:pt>
                <c:pt idx="2260">
                  <c:v>0.15688367129135639</c:v>
                </c:pt>
                <c:pt idx="2261">
                  <c:v>0.15688367129135639</c:v>
                </c:pt>
                <c:pt idx="2262">
                  <c:v>0.15688367129135639</c:v>
                </c:pt>
                <c:pt idx="2263">
                  <c:v>0.15688367129135639</c:v>
                </c:pt>
                <c:pt idx="2264">
                  <c:v>0.15688367129135639</c:v>
                </c:pt>
                <c:pt idx="2265">
                  <c:v>0.15688367129135639</c:v>
                </c:pt>
                <c:pt idx="2266">
                  <c:v>0.15688367129135639</c:v>
                </c:pt>
                <c:pt idx="2267">
                  <c:v>0.15688367129135639</c:v>
                </c:pt>
                <c:pt idx="2268">
                  <c:v>0.15688367129135639</c:v>
                </c:pt>
                <c:pt idx="2269">
                  <c:v>0.15688367129135639</c:v>
                </c:pt>
                <c:pt idx="2270">
                  <c:v>0.15688367129135639</c:v>
                </c:pt>
                <c:pt idx="2271">
                  <c:v>0.15688367129135639</c:v>
                </c:pt>
                <c:pt idx="2272">
                  <c:v>0.15688367129135639</c:v>
                </c:pt>
                <c:pt idx="2273">
                  <c:v>0.15688367129135639</c:v>
                </c:pt>
                <c:pt idx="2274">
                  <c:v>0.15688367129135639</c:v>
                </c:pt>
                <c:pt idx="2275">
                  <c:v>0.15688367129135639</c:v>
                </c:pt>
                <c:pt idx="2276">
                  <c:v>0.15688367129135639</c:v>
                </c:pt>
                <c:pt idx="2277">
                  <c:v>0.15688367129135639</c:v>
                </c:pt>
                <c:pt idx="2278">
                  <c:v>0.15688367129135639</c:v>
                </c:pt>
                <c:pt idx="2279">
                  <c:v>0.15688367129135639</c:v>
                </c:pt>
                <c:pt idx="2280">
                  <c:v>0.15688367129135639</c:v>
                </c:pt>
                <c:pt idx="2281">
                  <c:v>0.15688367129135639</c:v>
                </c:pt>
                <c:pt idx="2282">
                  <c:v>0.15688367129135639</c:v>
                </c:pt>
                <c:pt idx="2283">
                  <c:v>0.14781216648879494</c:v>
                </c:pt>
                <c:pt idx="2284">
                  <c:v>0.14781216648879494</c:v>
                </c:pt>
                <c:pt idx="2285">
                  <c:v>0.14781216648879494</c:v>
                </c:pt>
                <c:pt idx="2286">
                  <c:v>0.14781216648879494</c:v>
                </c:pt>
                <c:pt idx="2287">
                  <c:v>0.14781216648879494</c:v>
                </c:pt>
                <c:pt idx="2288">
                  <c:v>0.14781216648879494</c:v>
                </c:pt>
                <c:pt idx="2289">
                  <c:v>0.14781216648879494</c:v>
                </c:pt>
                <c:pt idx="2290">
                  <c:v>0.14781216648879494</c:v>
                </c:pt>
                <c:pt idx="2291">
                  <c:v>0.14781216648879494</c:v>
                </c:pt>
                <c:pt idx="2292">
                  <c:v>0.14781216648879494</c:v>
                </c:pt>
                <c:pt idx="2293">
                  <c:v>0.14781216648879494</c:v>
                </c:pt>
                <c:pt idx="2294">
                  <c:v>0.14781216648879494</c:v>
                </c:pt>
                <c:pt idx="2295">
                  <c:v>0.14781216648879494</c:v>
                </c:pt>
                <c:pt idx="2296">
                  <c:v>0.14781216648879494</c:v>
                </c:pt>
                <c:pt idx="2297">
                  <c:v>0.14781216648879494</c:v>
                </c:pt>
                <c:pt idx="2298">
                  <c:v>0.14781216648879494</c:v>
                </c:pt>
                <c:pt idx="2299">
                  <c:v>0.14781216648879494</c:v>
                </c:pt>
                <c:pt idx="2300">
                  <c:v>0.14781216648879494</c:v>
                </c:pt>
                <c:pt idx="2301">
                  <c:v>0.14781216648879494</c:v>
                </c:pt>
                <c:pt idx="2302">
                  <c:v>0.14781216648879494</c:v>
                </c:pt>
                <c:pt idx="2303">
                  <c:v>0.14781216648879494</c:v>
                </c:pt>
                <c:pt idx="2304">
                  <c:v>0.14781216648879494</c:v>
                </c:pt>
                <c:pt idx="2305">
                  <c:v>0.14781216648879494</c:v>
                </c:pt>
                <c:pt idx="2306">
                  <c:v>0.14781216648879494</c:v>
                </c:pt>
                <c:pt idx="2307">
                  <c:v>0.14781216648879494</c:v>
                </c:pt>
                <c:pt idx="2308">
                  <c:v>0.14781216648879494</c:v>
                </c:pt>
                <c:pt idx="2309">
                  <c:v>0.14781216648879494</c:v>
                </c:pt>
                <c:pt idx="2310">
                  <c:v>0.14781216648879494</c:v>
                </c:pt>
                <c:pt idx="2311">
                  <c:v>0.14781216648879494</c:v>
                </c:pt>
                <c:pt idx="2312">
                  <c:v>0.14781216648879494</c:v>
                </c:pt>
                <c:pt idx="2313">
                  <c:v>0.1419423692636082</c:v>
                </c:pt>
                <c:pt idx="2314">
                  <c:v>0.1419423692636082</c:v>
                </c:pt>
                <c:pt idx="2315">
                  <c:v>0.1419423692636082</c:v>
                </c:pt>
                <c:pt idx="2316">
                  <c:v>0.1419423692636082</c:v>
                </c:pt>
                <c:pt idx="2317">
                  <c:v>0.1419423692636082</c:v>
                </c:pt>
                <c:pt idx="2318">
                  <c:v>0.1419423692636082</c:v>
                </c:pt>
                <c:pt idx="2319">
                  <c:v>0.1419423692636082</c:v>
                </c:pt>
                <c:pt idx="2320">
                  <c:v>0.1419423692636082</c:v>
                </c:pt>
                <c:pt idx="2321">
                  <c:v>0.1419423692636082</c:v>
                </c:pt>
                <c:pt idx="2322">
                  <c:v>0.1419423692636082</c:v>
                </c:pt>
                <c:pt idx="2323">
                  <c:v>0.1419423692636082</c:v>
                </c:pt>
                <c:pt idx="2324">
                  <c:v>0.1419423692636082</c:v>
                </c:pt>
                <c:pt idx="2325">
                  <c:v>0.1419423692636082</c:v>
                </c:pt>
                <c:pt idx="2326">
                  <c:v>0.1419423692636082</c:v>
                </c:pt>
                <c:pt idx="2327">
                  <c:v>0.1419423692636082</c:v>
                </c:pt>
                <c:pt idx="2328">
                  <c:v>0.1419423692636082</c:v>
                </c:pt>
                <c:pt idx="2329">
                  <c:v>0.1419423692636082</c:v>
                </c:pt>
                <c:pt idx="2330">
                  <c:v>0.1419423692636082</c:v>
                </c:pt>
                <c:pt idx="2331">
                  <c:v>0.1419423692636082</c:v>
                </c:pt>
                <c:pt idx="2332">
                  <c:v>0.1419423692636082</c:v>
                </c:pt>
                <c:pt idx="2333">
                  <c:v>0.1419423692636082</c:v>
                </c:pt>
                <c:pt idx="2334">
                  <c:v>0.1419423692636082</c:v>
                </c:pt>
                <c:pt idx="2335">
                  <c:v>0.1419423692636082</c:v>
                </c:pt>
                <c:pt idx="2336">
                  <c:v>0.1419423692636082</c:v>
                </c:pt>
                <c:pt idx="2337">
                  <c:v>0.1419423692636082</c:v>
                </c:pt>
                <c:pt idx="2338">
                  <c:v>0.1419423692636082</c:v>
                </c:pt>
                <c:pt idx="2339">
                  <c:v>0.1419423692636082</c:v>
                </c:pt>
                <c:pt idx="2340">
                  <c:v>0.1419423692636082</c:v>
                </c:pt>
                <c:pt idx="2341">
                  <c:v>0.1419423692636082</c:v>
                </c:pt>
                <c:pt idx="2342">
                  <c:v>0.1419423692636082</c:v>
                </c:pt>
                <c:pt idx="2343">
                  <c:v>0.1419423692636082</c:v>
                </c:pt>
                <c:pt idx="2344">
                  <c:v>0.13180362860192169</c:v>
                </c:pt>
                <c:pt idx="2345">
                  <c:v>0.13180362860192169</c:v>
                </c:pt>
                <c:pt idx="2346">
                  <c:v>0.13180362860192169</c:v>
                </c:pt>
                <c:pt idx="2347">
                  <c:v>0.13180362860192169</c:v>
                </c:pt>
                <c:pt idx="2348">
                  <c:v>0.13180362860192169</c:v>
                </c:pt>
                <c:pt idx="2349">
                  <c:v>0.13180362860192169</c:v>
                </c:pt>
                <c:pt idx="2350">
                  <c:v>0.13180362860192169</c:v>
                </c:pt>
                <c:pt idx="2351">
                  <c:v>0.13180362860192169</c:v>
                </c:pt>
                <c:pt idx="2352">
                  <c:v>0.13180362860192169</c:v>
                </c:pt>
                <c:pt idx="2353">
                  <c:v>0.13180362860192169</c:v>
                </c:pt>
                <c:pt idx="2354">
                  <c:v>0.13180362860192169</c:v>
                </c:pt>
                <c:pt idx="2355">
                  <c:v>0.13180362860192169</c:v>
                </c:pt>
                <c:pt idx="2356">
                  <c:v>0.13180362860192169</c:v>
                </c:pt>
                <c:pt idx="2357">
                  <c:v>0.13180362860192169</c:v>
                </c:pt>
                <c:pt idx="2358">
                  <c:v>0.13180362860192169</c:v>
                </c:pt>
                <c:pt idx="2359">
                  <c:v>0.13180362860192169</c:v>
                </c:pt>
                <c:pt idx="2360">
                  <c:v>0.13180362860192169</c:v>
                </c:pt>
                <c:pt idx="2361">
                  <c:v>0.13180362860192169</c:v>
                </c:pt>
                <c:pt idx="2362">
                  <c:v>0.13180362860192169</c:v>
                </c:pt>
                <c:pt idx="2363">
                  <c:v>0.13180362860192169</c:v>
                </c:pt>
                <c:pt idx="2364">
                  <c:v>0.13180362860192169</c:v>
                </c:pt>
                <c:pt idx="2365">
                  <c:v>0.13180362860192169</c:v>
                </c:pt>
                <c:pt idx="2366">
                  <c:v>0.13180362860192169</c:v>
                </c:pt>
                <c:pt idx="2367">
                  <c:v>0.13180362860192169</c:v>
                </c:pt>
                <c:pt idx="2368">
                  <c:v>0.13180362860192169</c:v>
                </c:pt>
                <c:pt idx="2369">
                  <c:v>0.13180362860192169</c:v>
                </c:pt>
                <c:pt idx="2370">
                  <c:v>0.13180362860192169</c:v>
                </c:pt>
                <c:pt idx="2371">
                  <c:v>0.13180362860192169</c:v>
                </c:pt>
                <c:pt idx="2372">
                  <c:v>0.13180362860192169</c:v>
                </c:pt>
                <c:pt idx="2373">
                  <c:v>0.13180362860192169</c:v>
                </c:pt>
                <c:pt idx="2374">
                  <c:v>0.12806830309498474</c:v>
                </c:pt>
                <c:pt idx="2375">
                  <c:v>0.12806830309498474</c:v>
                </c:pt>
                <c:pt idx="2376">
                  <c:v>0.12806830309498474</c:v>
                </c:pt>
                <c:pt idx="2377">
                  <c:v>0.12806830309498474</c:v>
                </c:pt>
                <c:pt idx="2378">
                  <c:v>0.12806830309498474</c:v>
                </c:pt>
                <c:pt idx="2379">
                  <c:v>0.12806830309498474</c:v>
                </c:pt>
                <c:pt idx="2380">
                  <c:v>0.12806830309498474</c:v>
                </c:pt>
                <c:pt idx="2381">
                  <c:v>0.12806830309498474</c:v>
                </c:pt>
                <c:pt idx="2382">
                  <c:v>0.12806830309498474</c:v>
                </c:pt>
                <c:pt idx="2383">
                  <c:v>0.12806830309498474</c:v>
                </c:pt>
                <c:pt idx="2384">
                  <c:v>0.12806830309498474</c:v>
                </c:pt>
                <c:pt idx="2385">
                  <c:v>0.12806830309498474</c:v>
                </c:pt>
                <c:pt idx="2386">
                  <c:v>0.12806830309498474</c:v>
                </c:pt>
                <c:pt idx="2387">
                  <c:v>0.12806830309498474</c:v>
                </c:pt>
                <c:pt idx="2388">
                  <c:v>0.12806830309498474</c:v>
                </c:pt>
                <c:pt idx="2389">
                  <c:v>0.12806830309498474</c:v>
                </c:pt>
                <c:pt idx="2390">
                  <c:v>0.12806830309498474</c:v>
                </c:pt>
                <c:pt idx="2391">
                  <c:v>0.12806830309498474</c:v>
                </c:pt>
                <c:pt idx="2392">
                  <c:v>0.12806830309498474</c:v>
                </c:pt>
                <c:pt idx="2393">
                  <c:v>0.12806830309498474</c:v>
                </c:pt>
                <c:pt idx="2394">
                  <c:v>0.12806830309498474</c:v>
                </c:pt>
                <c:pt idx="2395">
                  <c:v>0.12806830309498474</c:v>
                </c:pt>
                <c:pt idx="2396">
                  <c:v>0.12806830309498474</c:v>
                </c:pt>
                <c:pt idx="2397">
                  <c:v>0.12806830309498474</c:v>
                </c:pt>
                <c:pt idx="2398">
                  <c:v>0.12806830309498474</c:v>
                </c:pt>
                <c:pt idx="2399">
                  <c:v>0.12806830309498474</c:v>
                </c:pt>
                <c:pt idx="2400">
                  <c:v>0.12806830309498474</c:v>
                </c:pt>
                <c:pt idx="2401">
                  <c:v>0.12806830309498474</c:v>
                </c:pt>
                <c:pt idx="2402">
                  <c:v>0.12806830309498474</c:v>
                </c:pt>
                <c:pt idx="2403">
                  <c:v>0.12806830309498474</c:v>
                </c:pt>
                <c:pt idx="2404">
                  <c:v>0.12806830309498474</c:v>
                </c:pt>
                <c:pt idx="2405">
                  <c:v>0.11953041622198612</c:v>
                </c:pt>
                <c:pt idx="2406">
                  <c:v>0.11953041622198612</c:v>
                </c:pt>
                <c:pt idx="2407">
                  <c:v>0.11953041622198612</c:v>
                </c:pt>
                <c:pt idx="2408">
                  <c:v>0.11953041622198612</c:v>
                </c:pt>
                <c:pt idx="2409">
                  <c:v>0.11953041622198612</c:v>
                </c:pt>
                <c:pt idx="2410">
                  <c:v>0.11953041622198612</c:v>
                </c:pt>
                <c:pt idx="2411">
                  <c:v>0.11953041622198612</c:v>
                </c:pt>
                <c:pt idx="2412">
                  <c:v>0.11953041622198612</c:v>
                </c:pt>
                <c:pt idx="2413">
                  <c:v>0.11953041622198612</c:v>
                </c:pt>
                <c:pt idx="2414">
                  <c:v>0.11953041622198612</c:v>
                </c:pt>
                <c:pt idx="2415">
                  <c:v>0.11953041622198612</c:v>
                </c:pt>
                <c:pt idx="2416">
                  <c:v>0.11953041622198612</c:v>
                </c:pt>
                <c:pt idx="2417">
                  <c:v>0.11953041622198612</c:v>
                </c:pt>
                <c:pt idx="2418">
                  <c:v>0.11953041622198612</c:v>
                </c:pt>
                <c:pt idx="2419">
                  <c:v>0.11953041622198612</c:v>
                </c:pt>
                <c:pt idx="2420">
                  <c:v>0.11953041622198612</c:v>
                </c:pt>
                <c:pt idx="2421">
                  <c:v>0.11953041622198612</c:v>
                </c:pt>
                <c:pt idx="2422">
                  <c:v>0.11953041622198612</c:v>
                </c:pt>
                <c:pt idx="2423">
                  <c:v>0.11953041622198612</c:v>
                </c:pt>
                <c:pt idx="2424">
                  <c:v>0.11953041622198612</c:v>
                </c:pt>
                <c:pt idx="2425">
                  <c:v>0.11953041622198612</c:v>
                </c:pt>
                <c:pt idx="2426">
                  <c:v>0.11953041622198612</c:v>
                </c:pt>
                <c:pt idx="2427">
                  <c:v>0.11953041622198612</c:v>
                </c:pt>
                <c:pt idx="2428">
                  <c:v>0.11953041622198612</c:v>
                </c:pt>
                <c:pt idx="2429">
                  <c:v>0.11953041622198612</c:v>
                </c:pt>
                <c:pt idx="2430">
                  <c:v>0.11953041622198612</c:v>
                </c:pt>
                <c:pt idx="2431">
                  <c:v>0.11953041622198612</c:v>
                </c:pt>
                <c:pt idx="2432">
                  <c:v>0.11953041622198612</c:v>
                </c:pt>
                <c:pt idx="2433">
                  <c:v>0.11953041622198612</c:v>
                </c:pt>
                <c:pt idx="2434">
                  <c:v>0.12540021344717306</c:v>
                </c:pt>
                <c:pt idx="2435">
                  <c:v>0.12540021344717306</c:v>
                </c:pt>
                <c:pt idx="2436">
                  <c:v>0.12540021344717306</c:v>
                </c:pt>
                <c:pt idx="2437">
                  <c:v>0.12540021344717306</c:v>
                </c:pt>
                <c:pt idx="2438">
                  <c:v>0.12540021344717306</c:v>
                </c:pt>
                <c:pt idx="2439">
                  <c:v>0.12540021344717306</c:v>
                </c:pt>
                <c:pt idx="2440">
                  <c:v>0.12540021344717306</c:v>
                </c:pt>
                <c:pt idx="2441">
                  <c:v>0.12540021344717306</c:v>
                </c:pt>
                <c:pt idx="2442">
                  <c:v>0.12540021344717306</c:v>
                </c:pt>
                <c:pt idx="2443">
                  <c:v>0.12540021344717306</c:v>
                </c:pt>
                <c:pt idx="2444">
                  <c:v>0.12540021344717306</c:v>
                </c:pt>
                <c:pt idx="2445">
                  <c:v>0.12540021344717306</c:v>
                </c:pt>
                <c:pt idx="2446">
                  <c:v>0.12540021344717306</c:v>
                </c:pt>
                <c:pt idx="2447">
                  <c:v>0.12540021344717306</c:v>
                </c:pt>
                <c:pt idx="2448">
                  <c:v>0.12540021344717306</c:v>
                </c:pt>
                <c:pt idx="2449">
                  <c:v>0.12540021344717306</c:v>
                </c:pt>
                <c:pt idx="2450">
                  <c:v>0.12540021344717306</c:v>
                </c:pt>
                <c:pt idx="2451">
                  <c:v>0.12540021344717306</c:v>
                </c:pt>
                <c:pt idx="2452">
                  <c:v>0.12540021344717306</c:v>
                </c:pt>
                <c:pt idx="2453">
                  <c:v>0.12540021344717306</c:v>
                </c:pt>
                <c:pt idx="2454">
                  <c:v>0.12540021344717306</c:v>
                </c:pt>
                <c:pt idx="2455">
                  <c:v>0.12540021344717306</c:v>
                </c:pt>
                <c:pt idx="2456">
                  <c:v>0.12540021344717306</c:v>
                </c:pt>
                <c:pt idx="2457">
                  <c:v>0.12540021344717306</c:v>
                </c:pt>
                <c:pt idx="2458">
                  <c:v>0.12540021344717306</c:v>
                </c:pt>
                <c:pt idx="2459">
                  <c:v>0.12540021344717306</c:v>
                </c:pt>
                <c:pt idx="2460">
                  <c:v>0.12540021344717306</c:v>
                </c:pt>
                <c:pt idx="2461">
                  <c:v>0.12540021344717306</c:v>
                </c:pt>
                <c:pt idx="2462">
                  <c:v>0.12540021344717306</c:v>
                </c:pt>
                <c:pt idx="2463">
                  <c:v>0.12540021344717306</c:v>
                </c:pt>
                <c:pt idx="2464">
                  <c:v>0.12540021344717306</c:v>
                </c:pt>
                <c:pt idx="2465">
                  <c:v>0.11899679829242339</c:v>
                </c:pt>
                <c:pt idx="2466">
                  <c:v>0.11899679829242339</c:v>
                </c:pt>
                <c:pt idx="2467">
                  <c:v>0.11899679829242339</c:v>
                </c:pt>
                <c:pt idx="2468">
                  <c:v>0.11899679829242339</c:v>
                </c:pt>
                <c:pt idx="2469">
                  <c:v>0.11899679829242339</c:v>
                </c:pt>
                <c:pt idx="2470">
                  <c:v>0.11899679829242339</c:v>
                </c:pt>
                <c:pt idx="2471">
                  <c:v>0.11899679829242339</c:v>
                </c:pt>
                <c:pt idx="2472">
                  <c:v>0.11899679829242339</c:v>
                </c:pt>
                <c:pt idx="2473">
                  <c:v>0.11899679829242339</c:v>
                </c:pt>
                <c:pt idx="2474">
                  <c:v>0.11899679829242339</c:v>
                </c:pt>
                <c:pt idx="2475">
                  <c:v>0.11899679829242339</c:v>
                </c:pt>
                <c:pt idx="2476">
                  <c:v>0.11899679829242339</c:v>
                </c:pt>
                <c:pt idx="2477">
                  <c:v>0.11899679829242339</c:v>
                </c:pt>
                <c:pt idx="2478">
                  <c:v>0.11899679829242339</c:v>
                </c:pt>
                <c:pt idx="2479">
                  <c:v>0.11899679829242339</c:v>
                </c:pt>
                <c:pt idx="2480">
                  <c:v>0.11899679829242339</c:v>
                </c:pt>
                <c:pt idx="2481">
                  <c:v>0.11899679829242339</c:v>
                </c:pt>
                <c:pt idx="2482">
                  <c:v>0.11899679829242339</c:v>
                </c:pt>
                <c:pt idx="2483">
                  <c:v>0.11899679829242339</c:v>
                </c:pt>
                <c:pt idx="2484">
                  <c:v>0.11899679829242339</c:v>
                </c:pt>
                <c:pt idx="2485">
                  <c:v>0.11899679829242339</c:v>
                </c:pt>
                <c:pt idx="2486">
                  <c:v>0.11899679829242339</c:v>
                </c:pt>
                <c:pt idx="2487">
                  <c:v>0.11899679829242339</c:v>
                </c:pt>
                <c:pt idx="2488">
                  <c:v>0.11899679829242339</c:v>
                </c:pt>
                <c:pt idx="2489">
                  <c:v>0.11899679829242339</c:v>
                </c:pt>
                <c:pt idx="2490">
                  <c:v>0.11899679829242339</c:v>
                </c:pt>
                <c:pt idx="2491">
                  <c:v>0.11899679829242339</c:v>
                </c:pt>
                <c:pt idx="2492">
                  <c:v>0.11899679829242339</c:v>
                </c:pt>
                <c:pt idx="2493">
                  <c:v>0.11899679829242339</c:v>
                </c:pt>
                <c:pt idx="2494">
                  <c:v>0.11899679829242339</c:v>
                </c:pt>
                <c:pt idx="2495">
                  <c:v>0.11899679829242339</c:v>
                </c:pt>
                <c:pt idx="2496">
                  <c:v>0.11472785485592386</c:v>
                </c:pt>
                <c:pt idx="2497">
                  <c:v>0.11472785485592386</c:v>
                </c:pt>
                <c:pt idx="2498">
                  <c:v>0.11472785485592386</c:v>
                </c:pt>
                <c:pt idx="2499">
                  <c:v>0.11472785485592386</c:v>
                </c:pt>
                <c:pt idx="2500">
                  <c:v>0.11472785485592386</c:v>
                </c:pt>
                <c:pt idx="2501">
                  <c:v>0.11472785485592386</c:v>
                </c:pt>
                <c:pt idx="2502">
                  <c:v>0.11472785485592386</c:v>
                </c:pt>
                <c:pt idx="2503">
                  <c:v>0.11472785485592386</c:v>
                </c:pt>
                <c:pt idx="2504">
                  <c:v>0.11472785485592386</c:v>
                </c:pt>
                <c:pt idx="2505">
                  <c:v>0.11472785485592386</c:v>
                </c:pt>
                <c:pt idx="2506">
                  <c:v>0.11472785485592386</c:v>
                </c:pt>
                <c:pt idx="2507">
                  <c:v>0.11472785485592386</c:v>
                </c:pt>
                <c:pt idx="2508">
                  <c:v>0.11472785485592386</c:v>
                </c:pt>
                <c:pt idx="2509">
                  <c:v>0.11472785485592386</c:v>
                </c:pt>
                <c:pt idx="2510">
                  <c:v>0.11472785485592386</c:v>
                </c:pt>
                <c:pt idx="2511">
                  <c:v>0.11472785485592386</c:v>
                </c:pt>
                <c:pt idx="2512">
                  <c:v>0.11472785485592386</c:v>
                </c:pt>
                <c:pt idx="2513">
                  <c:v>0.11472785485592386</c:v>
                </c:pt>
                <c:pt idx="2514">
                  <c:v>0.11472785485592386</c:v>
                </c:pt>
                <c:pt idx="2515">
                  <c:v>0.11472785485592386</c:v>
                </c:pt>
                <c:pt idx="2516">
                  <c:v>0.11472785485592386</c:v>
                </c:pt>
                <c:pt idx="2517">
                  <c:v>0.11472785485592386</c:v>
                </c:pt>
                <c:pt idx="2518">
                  <c:v>0.11472785485592386</c:v>
                </c:pt>
                <c:pt idx="2519">
                  <c:v>0.11472785485592386</c:v>
                </c:pt>
                <c:pt idx="2520">
                  <c:v>0.11472785485592386</c:v>
                </c:pt>
                <c:pt idx="2521">
                  <c:v>0.11472785485592386</c:v>
                </c:pt>
                <c:pt idx="2522">
                  <c:v>0.11472785485592386</c:v>
                </c:pt>
                <c:pt idx="2523">
                  <c:v>0.11472785485592386</c:v>
                </c:pt>
                <c:pt idx="2524">
                  <c:v>0.11472785485592386</c:v>
                </c:pt>
                <c:pt idx="2525">
                  <c:v>0.11472785485592386</c:v>
                </c:pt>
                <c:pt idx="2526">
                  <c:v>0.10992529348986216</c:v>
                </c:pt>
                <c:pt idx="2527">
                  <c:v>0.10992529348986216</c:v>
                </c:pt>
                <c:pt idx="2528">
                  <c:v>0.10992529348986216</c:v>
                </c:pt>
                <c:pt idx="2529">
                  <c:v>0.10992529348986216</c:v>
                </c:pt>
                <c:pt idx="2530">
                  <c:v>0.10992529348986216</c:v>
                </c:pt>
                <c:pt idx="2531">
                  <c:v>0.10992529348986216</c:v>
                </c:pt>
                <c:pt idx="2532">
                  <c:v>0.10992529348986216</c:v>
                </c:pt>
                <c:pt idx="2533">
                  <c:v>0.10992529348986216</c:v>
                </c:pt>
                <c:pt idx="2534">
                  <c:v>0.10992529348986216</c:v>
                </c:pt>
                <c:pt idx="2535">
                  <c:v>0.10992529348986216</c:v>
                </c:pt>
                <c:pt idx="2536">
                  <c:v>0.10992529348986216</c:v>
                </c:pt>
                <c:pt idx="2537">
                  <c:v>0.10992529348986216</c:v>
                </c:pt>
                <c:pt idx="2538">
                  <c:v>0.10992529348986216</c:v>
                </c:pt>
                <c:pt idx="2539">
                  <c:v>0.10992529348986216</c:v>
                </c:pt>
                <c:pt idx="2540">
                  <c:v>0.10992529348986216</c:v>
                </c:pt>
                <c:pt idx="2541">
                  <c:v>0.10992529348986216</c:v>
                </c:pt>
                <c:pt idx="2542">
                  <c:v>0.10992529348986216</c:v>
                </c:pt>
                <c:pt idx="2543">
                  <c:v>0.10992529348986216</c:v>
                </c:pt>
                <c:pt idx="2544">
                  <c:v>0.10992529348986216</c:v>
                </c:pt>
                <c:pt idx="2545">
                  <c:v>0.10992529348986216</c:v>
                </c:pt>
                <c:pt idx="2546">
                  <c:v>0.10992529348986216</c:v>
                </c:pt>
                <c:pt idx="2547">
                  <c:v>0.10992529348986216</c:v>
                </c:pt>
                <c:pt idx="2548">
                  <c:v>0.10992529348986216</c:v>
                </c:pt>
                <c:pt idx="2549">
                  <c:v>0.10992529348986216</c:v>
                </c:pt>
                <c:pt idx="2550">
                  <c:v>0.10992529348986216</c:v>
                </c:pt>
                <c:pt idx="2551">
                  <c:v>0.10992529348986216</c:v>
                </c:pt>
                <c:pt idx="2552">
                  <c:v>0.10992529348986216</c:v>
                </c:pt>
                <c:pt idx="2553">
                  <c:v>0.10992529348986216</c:v>
                </c:pt>
                <c:pt idx="2554">
                  <c:v>0.10992529348986216</c:v>
                </c:pt>
                <c:pt idx="2555">
                  <c:v>0.10992529348986216</c:v>
                </c:pt>
                <c:pt idx="2556">
                  <c:v>0.10992529348986216</c:v>
                </c:pt>
                <c:pt idx="2557">
                  <c:v>0.10618996798292478</c:v>
                </c:pt>
                <c:pt idx="2558">
                  <c:v>0.10618996798292478</c:v>
                </c:pt>
                <c:pt idx="2559">
                  <c:v>0.10618996798292478</c:v>
                </c:pt>
                <c:pt idx="2560">
                  <c:v>0.10618996798292478</c:v>
                </c:pt>
                <c:pt idx="2561">
                  <c:v>0.10618996798292478</c:v>
                </c:pt>
                <c:pt idx="2562">
                  <c:v>0.10618996798292478</c:v>
                </c:pt>
                <c:pt idx="2563">
                  <c:v>0.10618996798292478</c:v>
                </c:pt>
                <c:pt idx="2564">
                  <c:v>0.10618996798292478</c:v>
                </c:pt>
                <c:pt idx="2565">
                  <c:v>0.10618996798292478</c:v>
                </c:pt>
                <c:pt idx="2566">
                  <c:v>0.10618996798292478</c:v>
                </c:pt>
                <c:pt idx="2567">
                  <c:v>0.10618996798292478</c:v>
                </c:pt>
                <c:pt idx="2568">
                  <c:v>0.10618996798292478</c:v>
                </c:pt>
                <c:pt idx="2569">
                  <c:v>0.10618996798292478</c:v>
                </c:pt>
                <c:pt idx="2570">
                  <c:v>0.10618996798292478</c:v>
                </c:pt>
                <c:pt idx="2571">
                  <c:v>0.10618996798292478</c:v>
                </c:pt>
                <c:pt idx="2572">
                  <c:v>0.10618996798292478</c:v>
                </c:pt>
                <c:pt idx="2573">
                  <c:v>0.10618996798292478</c:v>
                </c:pt>
                <c:pt idx="2574">
                  <c:v>0.10618996798292478</c:v>
                </c:pt>
                <c:pt idx="2575">
                  <c:v>0.10618996798292478</c:v>
                </c:pt>
                <c:pt idx="2576">
                  <c:v>0.10618996798292478</c:v>
                </c:pt>
                <c:pt idx="2577">
                  <c:v>0.10618996798292478</c:v>
                </c:pt>
                <c:pt idx="2578">
                  <c:v>0.10618996798292478</c:v>
                </c:pt>
                <c:pt idx="2579">
                  <c:v>0.10618996798292478</c:v>
                </c:pt>
                <c:pt idx="2580">
                  <c:v>0.10618996798292478</c:v>
                </c:pt>
                <c:pt idx="2581">
                  <c:v>0.10618996798292478</c:v>
                </c:pt>
                <c:pt idx="2582">
                  <c:v>0.10618996798292478</c:v>
                </c:pt>
                <c:pt idx="2583">
                  <c:v>0.10618996798292478</c:v>
                </c:pt>
                <c:pt idx="2584">
                  <c:v>0.10618996798292478</c:v>
                </c:pt>
                <c:pt idx="2585">
                  <c:v>0.10618996798292478</c:v>
                </c:pt>
                <c:pt idx="2586">
                  <c:v>0.10618996798292478</c:v>
                </c:pt>
                <c:pt idx="2587">
                  <c:v>9.978655282817539E-2</c:v>
                </c:pt>
                <c:pt idx="2588">
                  <c:v>9.978655282817539E-2</c:v>
                </c:pt>
                <c:pt idx="2589">
                  <c:v>9.978655282817539E-2</c:v>
                </c:pt>
                <c:pt idx="2590">
                  <c:v>9.978655282817539E-2</c:v>
                </c:pt>
                <c:pt idx="2591">
                  <c:v>9.978655282817539E-2</c:v>
                </c:pt>
                <c:pt idx="2592">
                  <c:v>9.978655282817539E-2</c:v>
                </c:pt>
                <c:pt idx="2593">
                  <c:v>9.978655282817539E-2</c:v>
                </c:pt>
                <c:pt idx="2594">
                  <c:v>9.978655282817539E-2</c:v>
                </c:pt>
                <c:pt idx="2595">
                  <c:v>9.978655282817539E-2</c:v>
                </c:pt>
                <c:pt idx="2596">
                  <c:v>9.978655282817539E-2</c:v>
                </c:pt>
                <c:pt idx="2597">
                  <c:v>9.978655282817539E-2</c:v>
                </c:pt>
                <c:pt idx="2598">
                  <c:v>9.978655282817539E-2</c:v>
                </c:pt>
                <c:pt idx="2599">
                  <c:v>9.978655282817539E-2</c:v>
                </c:pt>
                <c:pt idx="2600">
                  <c:v>9.978655282817539E-2</c:v>
                </c:pt>
                <c:pt idx="2601">
                  <c:v>9.978655282817539E-2</c:v>
                </c:pt>
                <c:pt idx="2602">
                  <c:v>9.978655282817539E-2</c:v>
                </c:pt>
                <c:pt idx="2603">
                  <c:v>9.978655282817539E-2</c:v>
                </c:pt>
                <c:pt idx="2604">
                  <c:v>9.978655282817539E-2</c:v>
                </c:pt>
                <c:pt idx="2605">
                  <c:v>9.978655282817539E-2</c:v>
                </c:pt>
                <c:pt idx="2606">
                  <c:v>9.978655282817539E-2</c:v>
                </c:pt>
                <c:pt idx="2607">
                  <c:v>9.978655282817539E-2</c:v>
                </c:pt>
                <c:pt idx="2608">
                  <c:v>9.978655282817539E-2</c:v>
                </c:pt>
                <c:pt idx="2609">
                  <c:v>9.978655282817539E-2</c:v>
                </c:pt>
                <c:pt idx="2610">
                  <c:v>9.978655282817539E-2</c:v>
                </c:pt>
                <c:pt idx="2611">
                  <c:v>9.978655282817539E-2</c:v>
                </c:pt>
                <c:pt idx="2612">
                  <c:v>9.978655282817539E-2</c:v>
                </c:pt>
                <c:pt idx="2613">
                  <c:v>9.978655282817539E-2</c:v>
                </c:pt>
                <c:pt idx="2614">
                  <c:v>9.978655282817539E-2</c:v>
                </c:pt>
                <c:pt idx="2615">
                  <c:v>9.978655282817539E-2</c:v>
                </c:pt>
                <c:pt idx="2616">
                  <c:v>9.978655282817539E-2</c:v>
                </c:pt>
                <c:pt idx="2617">
                  <c:v>9.978655282817539E-2</c:v>
                </c:pt>
                <c:pt idx="2618">
                  <c:v>0.10618996798292457</c:v>
                </c:pt>
                <c:pt idx="2619">
                  <c:v>0.10618996798292457</c:v>
                </c:pt>
                <c:pt idx="2620">
                  <c:v>0.10618996798292457</c:v>
                </c:pt>
                <c:pt idx="2621">
                  <c:v>0.10618996798292457</c:v>
                </c:pt>
                <c:pt idx="2622">
                  <c:v>0.10618996798292457</c:v>
                </c:pt>
                <c:pt idx="2623">
                  <c:v>0.10618996798292457</c:v>
                </c:pt>
                <c:pt idx="2624">
                  <c:v>0.10618996798292457</c:v>
                </c:pt>
                <c:pt idx="2625">
                  <c:v>0.10618996798292457</c:v>
                </c:pt>
                <c:pt idx="2626">
                  <c:v>0.10618996798292457</c:v>
                </c:pt>
                <c:pt idx="2627">
                  <c:v>0.10618996798292457</c:v>
                </c:pt>
                <c:pt idx="2628">
                  <c:v>0.10618996798292457</c:v>
                </c:pt>
                <c:pt idx="2629">
                  <c:v>0.10618996798292457</c:v>
                </c:pt>
                <c:pt idx="2630">
                  <c:v>0.10618996798292457</c:v>
                </c:pt>
                <c:pt idx="2631">
                  <c:v>0.10618996798292457</c:v>
                </c:pt>
                <c:pt idx="2632">
                  <c:v>0.10618996798292457</c:v>
                </c:pt>
                <c:pt idx="2633">
                  <c:v>0.10618996798292457</c:v>
                </c:pt>
                <c:pt idx="2634">
                  <c:v>0.10618996798292457</c:v>
                </c:pt>
                <c:pt idx="2635">
                  <c:v>0.10618996798292457</c:v>
                </c:pt>
                <c:pt idx="2636">
                  <c:v>0.10618996798292457</c:v>
                </c:pt>
                <c:pt idx="2637">
                  <c:v>0.10618996798292457</c:v>
                </c:pt>
                <c:pt idx="2638">
                  <c:v>0.10618996798292457</c:v>
                </c:pt>
                <c:pt idx="2639">
                  <c:v>0.10618996798292457</c:v>
                </c:pt>
                <c:pt idx="2640">
                  <c:v>0.10618996798292457</c:v>
                </c:pt>
                <c:pt idx="2641">
                  <c:v>0.10618996798292457</c:v>
                </c:pt>
                <c:pt idx="2642">
                  <c:v>0.10618996798292457</c:v>
                </c:pt>
                <c:pt idx="2643">
                  <c:v>0.10618996798292457</c:v>
                </c:pt>
                <c:pt idx="2644">
                  <c:v>0.10618996798292457</c:v>
                </c:pt>
                <c:pt idx="2645">
                  <c:v>0.10618996798292457</c:v>
                </c:pt>
                <c:pt idx="2646">
                  <c:v>0.10618996798292457</c:v>
                </c:pt>
                <c:pt idx="2647">
                  <c:v>0.10618996798292457</c:v>
                </c:pt>
                <c:pt idx="2648">
                  <c:v>0.10618996798292457</c:v>
                </c:pt>
                <c:pt idx="2649">
                  <c:v>0.10032017075773769</c:v>
                </c:pt>
                <c:pt idx="2650">
                  <c:v>0.10032017075773769</c:v>
                </c:pt>
                <c:pt idx="2651">
                  <c:v>0.10032017075773769</c:v>
                </c:pt>
                <c:pt idx="2652">
                  <c:v>0.10032017075773769</c:v>
                </c:pt>
                <c:pt idx="2653">
                  <c:v>0.10032017075773769</c:v>
                </c:pt>
                <c:pt idx="2654">
                  <c:v>0.10032017075773769</c:v>
                </c:pt>
                <c:pt idx="2655">
                  <c:v>0.10032017075773769</c:v>
                </c:pt>
                <c:pt idx="2656">
                  <c:v>0.10032017075773769</c:v>
                </c:pt>
                <c:pt idx="2657">
                  <c:v>0.10032017075773769</c:v>
                </c:pt>
                <c:pt idx="2658">
                  <c:v>0.10032017075773769</c:v>
                </c:pt>
                <c:pt idx="2659">
                  <c:v>0.10032017075773769</c:v>
                </c:pt>
                <c:pt idx="2660">
                  <c:v>0.10032017075773769</c:v>
                </c:pt>
                <c:pt idx="2661">
                  <c:v>0.10032017075773769</c:v>
                </c:pt>
                <c:pt idx="2662">
                  <c:v>0.10032017075773769</c:v>
                </c:pt>
                <c:pt idx="2663">
                  <c:v>0.10032017075773769</c:v>
                </c:pt>
                <c:pt idx="2664">
                  <c:v>0.10032017075773769</c:v>
                </c:pt>
                <c:pt idx="2665">
                  <c:v>0.10032017075773769</c:v>
                </c:pt>
                <c:pt idx="2666">
                  <c:v>0.10032017075773769</c:v>
                </c:pt>
                <c:pt idx="2667">
                  <c:v>0.10032017075773769</c:v>
                </c:pt>
                <c:pt idx="2668">
                  <c:v>0.10032017075773769</c:v>
                </c:pt>
                <c:pt idx="2669">
                  <c:v>0.10032017075773769</c:v>
                </c:pt>
                <c:pt idx="2670">
                  <c:v>0.10032017075773769</c:v>
                </c:pt>
                <c:pt idx="2671">
                  <c:v>0.10032017075773769</c:v>
                </c:pt>
                <c:pt idx="2672">
                  <c:v>0.10032017075773769</c:v>
                </c:pt>
                <c:pt idx="2673">
                  <c:v>0.10032017075773769</c:v>
                </c:pt>
                <c:pt idx="2674">
                  <c:v>0.10032017075773769</c:v>
                </c:pt>
                <c:pt idx="2675">
                  <c:v>0.10032017075773769</c:v>
                </c:pt>
                <c:pt idx="2676">
                  <c:v>0.10032017075773769</c:v>
                </c:pt>
                <c:pt idx="2677">
                  <c:v>0.10032017075773769</c:v>
                </c:pt>
                <c:pt idx="2678">
                  <c:v>0.10032017075773769</c:v>
                </c:pt>
                <c:pt idx="2679">
                  <c:v>9.6051227321238428E-2</c:v>
                </c:pt>
                <c:pt idx="2680">
                  <c:v>9.6051227321238428E-2</c:v>
                </c:pt>
                <c:pt idx="2681">
                  <c:v>9.6051227321238428E-2</c:v>
                </c:pt>
                <c:pt idx="2682">
                  <c:v>9.6051227321238428E-2</c:v>
                </c:pt>
                <c:pt idx="2683">
                  <c:v>9.6051227321238428E-2</c:v>
                </c:pt>
                <c:pt idx="2684">
                  <c:v>9.6051227321238428E-2</c:v>
                </c:pt>
                <c:pt idx="2685">
                  <c:v>9.6051227321238428E-2</c:v>
                </c:pt>
                <c:pt idx="2686">
                  <c:v>9.6051227321238428E-2</c:v>
                </c:pt>
                <c:pt idx="2687">
                  <c:v>9.6051227321238428E-2</c:v>
                </c:pt>
                <c:pt idx="2688">
                  <c:v>9.6051227321238428E-2</c:v>
                </c:pt>
                <c:pt idx="2689">
                  <c:v>9.6051227321238428E-2</c:v>
                </c:pt>
                <c:pt idx="2690">
                  <c:v>9.6051227321238428E-2</c:v>
                </c:pt>
                <c:pt idx="2691">
                  <c:v>9.6051227321238428E-2</c:v>
                </c:pt>
                <c:pt idx="2692">
                  <c:v>9.6051227321238428E-2</c:v>
                </c:pt>
                <c:pt idx="2693">
                  <c:v>9.6051227321238428E-2</c:v>
                </c:pt>
                <c:pt idx="2694">
                  <c:v>9.6051227321238428E-2</c:v>
                </c:pt>
                <c:pt idx="2695">
                  <c:v>9.6051227321238428E-2</c:v>
                </c:pt>
                <c:pt idx="2696">
                  <c:v>9.6051227321238428E-2</c:v>
                </c:pt>
                <c:pt idx="2697">
                  <c:v>9.6051227321238428E-2</c:v>
                </c:pt>
                <c:pt idx="2698">
                  <c:v>9.6051227321238428E-2</c:v>
                </c:pt>
                <c:pt idx="2699">
                  <c:v>9.6051227321238428E-2</c:v>
                </c:pt>
                <c:pt idx="2700">
                  <c:v>9.6051227321238428E-2</c:v>
                </c:pt>
                <c:pt idx="2701">
                  <c:v>9.6051227321238428E-2</c:v>
                </c:pt>
                <c:pt idx="2702">
                  <c:v>9.6051227321238428E-2</c:v>
                </c:pt>
                <c:pt idx="2703">
                  <c:v>9.6051227321238428E-2</c:v>
                </c:pt>
                <c:pt idx="2704">
                  <c:v>9.6051227321238428E-2</c:v>
                </c:pt>
                <c:pt idx="2705">
                  <c:v>9.6051227321238428E-2</c:v>
                </c:pt>
                <c:pt idx="2706">
                  <c:v>9.6051227321238428E-2</c:v>
                </c:pt>
                <c:pt idx="2707">
                  <c:v>9.6051227321238428E-2</c:v>
                </c:pt>
                <c:pt idx="2708">
                  <c:v>9.6051227321238428E-2</c:v>
                </c:pt>
                <c:pt idx="2709">
                  <c:v>9.6051227321238428E-2</c:v>
                </c:pt>
                <c:pt idx="2710">
                  <c:v>9.0715048025614267E-2</c:v>
                </c:pt>
                <c:pt idx="2711">
                  <c:v>9.0715048025614267E-2</c:v>
                </c:pt>
                <c:pt idx="2712">
                  <c:v>9.0715048025614267E-2</c:v>
                </c:pt>
                <c:pt idx="2713">
                  <c:v>9.0715048025614267E-2</c:v>
                </c:pt>
                <c:pt idx="2714">
                  <c:v>9.0715048025614267E-2</c:v>
                </c:pt>
                <c:pt idx="2715">
                  <c:v>9.0715048025614267E-2</c:v>
                </c:pt>
                <c:pt idx="2716">
                  <c:v>9.0715048025614267E-2</c:v>
                </c:pt>
                <c:pt idx="2717">
                  <c:v>9.0715048025614267E-2</c:v>
                </c:pt>
                <c:pt idx="2718">
                  <c:v>9.0715048025614267E-2</c:v>
                </c:pt>
                <c:pt idx="2719">
                  <c:v>9.0715048025614267E-2</c:v>
                </c:pt>
                <c:pt idx="2720">
                  <c:v>9.0715048025614267E-2</c:v>
                </c:pt>
                <c:pt idx="2721">
                  <c:v>9.0715048025614267E-2</c:v>
                </c:pt>
                <c:pt idx="2722">
                  <c:v>9.0715048025614267E-2</c:v>
                </c:pt>
                <c:pt idx="2723">
                  <c:v>9.0715048025614267E-2</c:v>
                </c:pt>
                <c:pt idx="2724">
                  <c:v>9.0715048025614267E-2</c:v>
                </c:pt>
                <c:pt idx="2725">
                  <c:v>9.0715048025614267E-2</c:v>
                </c:pt>
                <c:pt idx="2726">
                  <c:v>9.0715048025614267E-2</c:v>
                </c:pt>
                <c:pt idx="2727">
                  <c:v>9.0715048025614267E-2</c:v>
                </c:pt>
                <c:pt idx="2728">
                  <c:v>9.0715048025614267E-2</c:v>
                </c:pt>
                <c:pt idx="2729">
                  <c:v>9.0715048025614267E-2</c:v>
                </c:pt>
                <c:pt idx="2730">
                  <c:v>9.0715048025614267E-2</c:v>
                </c:pt>
                <c:pt idx="2731">
                  <c:v>9.0715048025614267E-2</c:v>
                </c:pt>
                <c:pt idx="2732">
                  <c:v>9.0715048025614267E-2</c:v>
                </c:pt>
                <c:pt idx="2733">
                  <c:v>9.0715048025614267E-2</c:v>
                </c:pt>
                <c:pt idx="2734">
                  <c:v>9.0715048025614267E-2</c:v>
                </c:pt>
                <c:pt idx="2735">
                  <c:v>9.0715048025614267E-2</c:v>
                </c:pt>
                <c:pt idx="2736">
                  <c:v>9.0715048025614267E-2</c:v>
                </c:pt>
                <c:pt idx="2737">
                  <c:v>9.0715048025614267E-2</c:v>
                </c:pt>
                <c:pt idx="2738">
                  <c:v>9.0715048025614267E-2</c:v>
                </c:pt>
                <c:pt idx="2739">
                  <c:v>9.0715048025614267E-2</c:v>
                </c:pt>
                <c:pt idx="2740">
                  <c:v>8.3778014941302326E-2</c:v>
                </c:pt>
                <c:pt idx="2741">
                  <c:v>8.3778014941302326E-2</c:v>
                </c:pt>
                <c:pt idx="2742">
                  <c:v>8.3778014941302326E-2</c:v>
                </c:pt>
                <c:pt idx="2743">
                  <c:v>8.3778014941302326E-2</c:v>
                </c:pt>
                <c:pt idx="2744">
                  <c:v>8.3778014941302326E-2</c:v>
                </c:pt>
                <c:pt idx="2745">
                  <c:v>8.3778014941302326E-2</c:v>
                </c:pt>
                <c:pt idx="2746">
                  <c:v>8.3778014941302326E-2</c:v>
                </c:pt>
                <c:pt idx="2747">
                  <c:v>8.3778014941302326E-2</c:v>
                </c:pt>
                <c:pt idx="2748">
                  <c:v>8.3778014941302326E-2</c:v>
                </c:pt>
                <c:pt idx="2749">
                  <c:v>8.3778014941302326E-2</c:v>
                </c:pt>
                <c:pt idx="2750">
                  <c:v>8.3778014941302326E-2</c:v>
                </c:pt>
                <c:pt idx="2751">
                  <c:v>8.3778014941302326E-2</c:v>
                </c:pt>
                <c:pt idx="2752">
                  <c:v>8.3778014941302326E-2</c:v>
                </c:pt>
                <c:pt idx="2753">
                  <c:v>8.3778014941302326E-2</c:v>
                </c:pt>
                <c:pt idx="2754">
                  <c:v>8.3778014941302326E-2</c:v>
                </c:pt>
                <c:pt idx="2755">
                  <c:v>8.3778014941302326E-2</c:v>
                </c:pt>
                <c:pt idx="2756">
                  <c:v>8.3778014941302326E-2</c:v>
                </c:pt>
                <c:pt idx="2757">
                  <c:v>8.3778014941302326E-2</c:v>
                </c:pt>
                <c:pt idx="2758">
                  <c:v>8.3778014941302326E-2</c:v>
                </c:pt>
                <c:pt idx="2759">
                  <c:v>8.3778014941302326E-2</c:v>
                </c:pt>
                <c:pt idx="2760">
                  <c:v>8.3778014941302326E-2</c:v>
                </c:pt>
                <c:pt idx="2761">
                  <c:v>8.3778014941302326E-2</c:v>
                </c:pt>
                <c:pt idx="2762">
                  <c:v>8.3778014941302326E-2</c:v>
                </c:pt>
                <c:pt idx="2763">
                  <c:v>8.3778014941302326E-2</c:v>
                </c:pt>
                <c:pt idx="2764">
                  <c:v>8.3778014941302326E-2</c:v>
                </c:pt>
                <c:pt idx="2765">
                  <c:v>8.3778014941302326E-2</c:v>
                </c:pt>
                <c:pt idx="2766">
                  <c:v>8.3778014941302326E-2</c:v>
                </c:pt>
                <c:pt idx="2767">
                  <c:v>8.3778014941302326E-2</c:v>
                </c:pt>
                <c:pt idx="2768">
                  <c:v>8.3778014941302326E-2</c:v>
                </c:pt>
                <c:pt idx="2769">
                  <c:v>8.3778014941302326E-2</c:v>
                </c:pt>
                <c:pt idx="2770">
                  <c:v>8.3778014941302326E-2</c:v>
                </c:pt>
                <c:pt idx="2771">
                  <c:v>7.5773745997865793E-2</c:v>
                </c:pt>
                <c:pt idx="2772">
                  <c:v>7.5773745997865793E-2</c:v>
                </c:pt>
                <c:pt idx="2773">
                  <c:v>7.5773745997865793E-2</c:v>
                </c:pt>
                <c:pt idx="2774">
                  <c:v>7.5773745997865793E-2</c:v>
                </c:pt>
                <c:pt idx="2775">
                  <c:v>7.5773745997865793E-2</c:v>
                </c:pt>
                <c:pt idx="2776">
                  <c:v>7.5773745997865793E-2</c:v>
                </c:pt>
                <c:pt idx="2777">
                  <c:v>7.5773745997865793E-2</c:v>
                </c:pt>
                <c:pt idx="2778">
                  <c:v>7.5773745997865793E-2</c:v>
                </c:pt>
                <c:pt idx="2779">
                  <c:v>7.5773745997865793E-2</c:v>
                </c:pt>
                <c:pt idx="2780">
                  <c:v>7.5773745997865793E-2</c:v>
                </c:pt>
                <c:pt idx="2781">
                  <c:v>7.5773745997865793E-2</c:v>
                </c:pt>
                <c:pt idx="2782">
                  <c:v>7.5773745997865793E-2</c:v>
                </c:pt>
                <c:pt idx="2783">
                  <c:v>7.5773745997865793E-2</c:v>
                </c:pt>
                <c:pt idx="2784">
                  <c:v>7.5773745997865793E-2</c:v>
                </c:pt>
                <c:pt idx="2785">
                  <c:v>7.5773745997865793E-2</c:v>
                </c:pt>
                <c:pt idx="2786">
                  <c:v>7.5773745997865793E-2</c:v>
                </c:pt>
                <c:pt idx="2787">
                  <c:v>7.5773745997865793E-2</c:v>
                </c:pt>
                <c:pt idx="2788">
                  <c:v>7.5773745997865793E-2</c:v>
                </c:pt>
                <c:pt idx="2789">
                  <c:v>7.5773745997865793E-2</c:v>
                </c:pt>
                <c:pt idx="2790">
                  <c:v>7.5773745997865793E-2</c:v>
                </c:pt>
                <c:pt idx="2791">
                  <c:v>7.5773745997865793E-2</c:v>
                </c:pt>
                <c:pt idx="2792">
                  <c:v>7.5773745997865793E-2</c:v>
                </c:pt>
                <c:pt idx="2793">
                  <c:v>7.5773745997865793E-2</c:v>
                </c:pt>
                <c:pt idx="2794">
                  <c:v>7.5773745997865793E-2</c:v>
                </c:pt>
                <c:pt idx="2795">
                  <c:v>7.5773745997865793E-2</c:v>
                </c:pt>
                <c:pt idx="2796">
                  <c:v>7.5773745997865793E-2</c:v>
                </c:pt>
                <c:pt idx="2797">
                  <c:v>7.5773745997865793E-2</c:v>
                </c:pt>
                <c:pt idx="2798">
                  <c:v>7.5773745997865793E-2</c:v>
                </c:pt>
                <c:pt idx="2799">
                  <c:v>8.1643543223052506E-2</c:v>
                </c:pt>
                <c:pt idx="2800">
                  <c:v>8.1643543223052506E-2</c:v>
                </c:pt>
                <c:pt idx="2801">
                  <c:v>8.1643543223052506E-2</c:v>
                </c:pt>
                <c:pt idx="2802">
                  <c:v>8.1643543223052506E-2</c:v>
                </c:pt>
                <c:pt idx="2803">
                  <c:v>8.1643543223052506E-2</c:v>
                </c:pt>
                <c:pt idx="2804">
                  <c:v>8.1643543223052506E-2</c:v>
                </c:pt>
                <c:pt idx="2805">
                  <c:v>8.1643543223052506E-2</c:v>
                </c:pt>
                <c:pt idx="2806">
                  <c:v>8.1643543223052506E-2</c:v>
                </c:pt>
                <c:pt idx="2807">
                  <c:v>8.1643543223052506E-2</c:v>
                </c:pt>
                <c:pt idx="2808">
                  <c:v>8.1643543223052506E-2</c:v>
                </c:pt>
                <c:pt idx="2809">
                  <c:v>8.1643543223052506E-2</c:v>
                </c:pt>
                <c:pt idx="2810">
                  <c:v>8.1643543223052506E-2</c:v>
                </c:pt>
                <c:pt idx="2811">
                  <c:v>8.1643543223052506E-2</c:v>
                </c:pt>
                <c:pt idx="2812">
                  <c:v>8.1643543223052506E-2</c:v>
                </c:pt>
                <c:pt idx="2813">
                  <c:v>8.1643543223052506E-2</c:v>
                </c:pt>
                <c:pt idx="2814">
                  <c:v>8.1643543223052506E-2</c:v>
                </c:pt>
                <c:pt idx="2815">
                  <c:v>8.1643543223052506E-2</c:v>
                </c:pt>
                <c:pt idx="2816">
                  <c:v>8.1643543223052506E-2</c:v>
                </c:pt>
                <c:pt idx="2817">
                  <c:v>8.1643543223052506E-2</c:v>
                </c:pt>
                <c:pt idx="2818">
                  <c:v>8.1643543223052506E-2</c:v>
                </c:pt>
                <c:pt idx="2819">
                  <c:v>8.1643543223052506E-2</c:v>
                </c:pt>
                <c:pt idx="2820">
                  <c:v>8.1643543223052506E-2</c:v>
                </c:pt>
                <c:pt idx="2821">
                  <c:v>8.1643543223052506E-2</c:v>
                </c:pt>
                <c:pt idx="2822">
                  <c:v>8.1643543223052506E-2</c:v>
                </c:pt>
                <c:pt idx="2823">
                  <c:v>8.1643543223052506E-2</c:v>
                </c:pt>
                <c:pt idx="2824">
                  <c:v>8.1643543223052506E-2</c:v>
                </c:pt>
                <c:pt idx="2825">
                  <c:v>8.1643543223052506E-2</c:v>
                </c:pt>
                <c:pt idx="2826">
                  <c:v>8.1643543223052506E-2</c:v>
                </c:pt>
                <c:pt idx="2827">
                  <c:v>8.1643543223052506E-2</c:v>
                </c:pt>
                <c:pt idx="2828">
                  <c:v>8.1643543223052506E-2</c:v>
                </c:pt>
                <c:pt idx="2829">
                  <c:v>8.1643543223052506E-2</c:v>
                </c:pt>
                <c:pt idx="2830">
                  <c:v>7.3105656350053394E-2</c:v>
                </c:pt>
                <c:pt idx="2831">
                  <c:v>7.3105656350053394E-2</c:v>
                </c:pt>
                <c:pt idx="2832">
                  <c:v>7.3105656350053394E-2</c:v>
                </c:pt>
                <c:pt idx="2833">
                  <c:v>7.3105656350053394E-2</c:v>
                </c:pt>
                <c:pt idx="2834">
                  <c:v>7.3105656350053394E-2</c:v>
                </c:pt>
                <c:pt idx="2835">
                  <c:v>7.3105656350053394E-2</c:v>
                </c:pt>
                <c:pt idx="2836">
                  <c:v>7.3105656350053394E-2</c:v>
                </c:pt>
                <c:pt idx="2837">
                  <c:v>7.3105656350053394E-2</c:v>
                </c:pt>
                <c:pt idx="2838">
                  <c:v>7.3105656350053394E-2</c:v>
                </c:pt>
                <c:pt idx="2839">
                  <c:v>7.3105656350053394E-2</c:v>
                </c:pt>
                <c:pt idx="2840">
                  <c:v>7.3105656350053394E-2</c:v>
                </c:pt>
                <c:pt idx="2841">
                  <c:v>7.3105656350053394E-2</c:v>
                </c:pt>
                <c:pt idx="2842">
                  <c:v>7.3105656350053394E-2</c:v>
                </c:pt>
                <c:pt idx="2843">
                  <c:v>7.3105656350053394E-2</c:v>
                </c:pt>
                <c:pt idx="2844">
                  <c:v>7.3105656350053394E-2</c:v>
                </c:pt>
                <c:pt idx="2845">
                  <c:v>7.3105656350053394E-2</c:v>
                </c:pt>
                <c:pt idx="2846">
                  <c:v>7.3105656350053394E-2</c:v>
                </c:pt>
                <c:pt idx="2847">
                  <c:v>7.3105656350053394E-2</c:v>
                </c:pt>
                <c:pt idx="2848">
                  <c:v>7.3105656350053394E-2</c:v>
                </c:pt>
                <c:pt idx="2849">
                  <c:v>7.3105656350053394E-2</c:v>
                </c:pt>
                <c:pt idx="2850">
                  <c:v>7.3105656350053394E-2</c:v>
                </c:pt>
                <c:pt idx="2851">
                  <c:v>7.3105656350053394E-2</c:v>
                </c:pt>
                <c:pt idx="2852">
                  <c:v>7.3105656350053394E-2</c:v>
                </c:pt>
                <c:pt idx="2853">
                  <c:v>7.3105656350053394E-2</c:v>
                </c:pt>
                <c:pt idx="2854">
                  <c:v>7.3105656350053394E-2</c:v>
                </c:pt>
                <c:pt idx="2855">
                  <c:v>7.3105656350053394E-2</c:v>
                </c:pt>
                <c:pt idx="2856">
                  <c:v>7.3105656350053394E-2</c:v>
                </c:pt>
                <c:pt idx="2857">
                  <c:v>7.3105656350053394E-2</c:v>
                </c:pt>
                <c:pt idx="2858">
                  <c:v>7.3105656350053394E-2</c:v>
                </c:pt>
                <c:pt idx="2859">
                  <c:v>7.3105656350053394E-2</c:v>
                </c:pt>
                <c:pt idx="2860">
                  <c:v>7.3105656350053394E-2</c:v>
                </c:pt>
                <c:pt idx="2861">
                  <c:v>6.9370330843116848E-2</c:v>
                </c:pt>
                <c:pt idx="2862">
                  <c:v>6.9370330843116848E-2</c:v>
                </c:pt>
                <c:pt idx="2863">
                  <c:v>6.9370330843116848E-2</c:v>
                </c:pt>
                <c:pt idx="2864">
                  <c:v>6.9370330843116848E-2</c:v>
                </c:pt>
                <c:pt idx="2865">
                  <c:v>6.9370330843116848E-2</c:v>
                </c:pt>
                <c:pt idx="2866">
                  <c:v>6.9370330843116848E-2</c:v>
                </c:pt>
                <c:pt idx="2867">
                  <c:v>6.9370330843116848E-2</c:v>
                </c:pt>
                <c:pt idx="2868">
                  <c:v>6.9370330843116848E-2</c:v>
                </c:pt>
                <c:pt idx="2869">
                  <c:v>6.9370330843116848E-2</c:v>
                </c:pt>
                <c:pt idx="2870">
                  <c:v>6.9370330843116848E-2</c:v>
                </c:pt>
                <c:pt idx="2871">
                  <c:v>6.9370330843116848E-2</c:v>
                </c:pt>
                <c:pt idx="2872">
                  <c:v>6.9370330843116848E-2</c:v>
                </c:pt>
                <c:pt idx="2873">
                  <c:v>6.9370330843116848E-2</c:v>
                </c:pt>
                <c:pt idx="2874">
                  <c:v>6.9370330843116848E-2</c:v>
                </c:pt>
                <c:pt idx="2875">
                  <c:v>6.9370330843116848E-2</c:v>
                </c:pt>
                <c:pt idx="2876">
                  <c:v>6.9370330843116848E-2</c:v>
                </c:pt>
                <c:pt idx="2877">
                  <c:v>6.9370330843116848E-2</c:v>
                </c:pt>
                <c:pt idx="2878">
                  <c:v>6.9370330843116848E-2</c:v>
                </c:pt>
                <c:pt idx="2879">
                  <c:v>6.9370330843116848E-2</c:v>
                </c:pt>
                <c:pt idx="2880">
                  <c:v>6.9370330843116848E-2</c:v>
                </c:pt>
                <c:pt idx="2881">
                  <c:v>6.9370330843116848E-2</c:v>
                </c:pt>
                <c:pt idx="2882">
                  <c:v>6.9370330843116848E-2</c:v>
                </c:pt>
                <c:pt idx="2883">
                  <c:v>6.9370330843116848E-2</c:v>
                </c:pt>
                <c:pt idx="2884">
                  <c:v>6.9370330843116848E-2</c:v>
                </c:pt>
                <c:pt idx="2885">
                  <c:v>6.9370330843116848E-2</c:v>
                </c:pt>
                <c:pt idx="2886">
                  <c:v>6.9370330843116848E-2</c:v>
                </c:pt>
                <c:pt idx="2887">
                  <c:v>6.9370330843116848E-2</c:v>
                </c:pt>
                <c:pt idx="2888">
                  <c:v>6.9370330843116848E-2</c:v>
                </c:pt>
                <c:pt idx="2889">
                  <c:v>6.9370330843116848E-2</c:v>
                </c:pt>
                <c:pt idx="2890">
                  <c:v>6.9370330843116848E-2</c:v>
                </c:pt>
                <c:pt idx="2891">
                  <c:v>6.77694770544294E-2</c:v>
                </c:pt>
                <c:pt idx="2892">
                  <c:v>6.77694770544294E-2</c:v>
                </c:pt>
                <c:pt idx="2893">
                  <c:v>6.77694770544294E-2</c:v>
                </c:pt>
                <c:pt idx="2894">
                  <c:v>6.77694770544294E-2</c:v>
                </c:pt>
                <c:pt idx="2895">
                  <c:v>6.77694770544294E-2</c:v>
                </c:pt>
                <c:pt idx="2896">
                  <c:v>6.77694770544294E-2</c:v>
                </c:pt>
                <c:pt idx="2897">
                  <c:v>6.77694770544294E-2</c:v>
                </c:pt>
                <c:pt idx="2898">
                  <c:v>6.77694770544294E-2</c:v>
                </c:pt>
                <c:pt idx="2899">
                  <c:v>6.77694770544294E-2</c:v>
                </c:pt>
                <c:pt idx="2900">
                  <c:v>6.77694770544294E-2</c:v>
                </c:pt>
                <c:pt idx="2901">
                  <c:v>6.77694770544294E-2</c:v>
                </c:pt>
                <c:pt idx="2902">
                  <c:v>6.77694770544294E-2</c:v>
                </c:pt>
                <c:pt idx="2903">
                  <c:v>6.77694770544294E-2</c:v>
                </c:pt>
                <c:pt idx="2904">
                  <c:v>6.77694770544294E-2</c:v>
                </c:pt>
                <c:pt idx="2905">
                  <c:v>6.77694770544294E-2</c:v>
                </c:pt>
                <c:pt idx="2906">
                  <c:v>6.77694770544294E-2</c:v>
                </c:pt>
                <c:pt idx="2907">
                  <c:v>6.77694770544294E-2</c:v>
                </c:pt>
                <c:pt idx="2908">
                  <c:v>6.77694770544294E-2</c:v>
                </c:pt>
                <c:pt idx="2909">
                  <c:v>6.77694770544294E-2</c:v>
                </c:pt>
                <c:pt idx="2910">
                  <c:v>6.77694770544294E-2</c:v>
                </c:pt>
                <c:pt idx="2911">
                  <c:v>6.77694770544294E-2</c:v>
                </c:pt>
                <c:pt idx="2912">
                  <c:v>6.77694770544294E-2</c:v>
                </c:pt>
                <c:pt idx="2913">
                  <c:v>6.77694770544294E-2</c:v>
                </c:pt>
                <c:pt idx="2914">
                  <c:v>6.77694770544294E-2</c:v>
                </c:pt>
                <c:pt idx="2915">
                  <c:v>6.77694770544294E-2</c:v>
                </c:pt>
                <c:pt idx="2916">
                  <c:v>6.77694770544294E-2</c:v>
                </c:pt>
                <c:pt idx="2917">
                  <c:v>6.77694770544294E-2</c:v>
                </c:pt>
                <c:pt idx="2918">
                  <c:v>6.77694770544294E-2</c:v>
                </c:pt>
                <c:pt idx="2919">
                  <c:v>6.77694770544294E-2</c:v>
                </c:pt>
                <c:pt idx="2920">
                  <c:v>6.77694770544294E-2</c:v>
                </c:pt>
                <c:pt idx="2921">
                  <c:v>6.77694770544294E-2</c:v>
                </c:pt>
                <c:pt idx="2922">
                  <c:v>6.2966915688367001E-2</c:v>
                </c:pt>
                <c:pt idx="2923">
                  <c:v>6.2966915688367001E-2</c:v>
                </c:pt>
                <c:pt idx="2924">
                  <c:v>6.2966915688367001E-2</c:v>
                </c:pt>
                <c:pt idx="2925">
                  <c:v>6.2966915688367001E-2</c:v>
                </c:pt>
                <c:pt idx="2926">
                  <c:v>6.2966915688367001E-2</c:v>
                </c:pt>
                <c:pt idx="2927">
                  <c:v>6.2966915688367001E-2</c:v>
                </c:pt>
                <c:pt idx="2928">
                  <c:v>6.2966915688367001E-2</c:v>
                </c:pt>
                <c:pt idx="2929">
                  <c:v>6.2966915688367001E-2</c:v>
                </c:pt>
                <c:pt idx="2930">
                  <c:v>6.2966915688367001E-2</c:v>
                </c:pt>
                <c:pt idx="2931">
                  <c:v>6.2966915688367001E-2</c:v>
                </c:pt>
                <c:pt idx="2932">
                  <c:v>6.2966915688367001E-2</c:v>
                </c:pt>
                <c:pt idx="2933">
                  <c:v>6.2966915688367001E-2</c:v>
                </c:pt>
                <c:pt idx="2934">
                  <c:v>6.2966915688367001E-2</c:v>
                </c:pt>
                <c:pt idx="2935">
                  <c:v>6.2966915688367001E-2</c:v>
                </c:pt>
                <c:pt idx="2936">
                  <c:v>6.2966915688367001E-2</c:v>
                </c:pt>
                <c:pt idx="2937">
                  <c:v>6.2966915688367001E-2</c:v>
                </c:pt>
                <c:pt idx="2938">
                  <c:v>6.2966915688367001E-2</c:v>
                </c:pt>
                <c:pt idx="2939">
                  <c:v>6.2966915688367001E-2</c:v>
                </c:pt>
                <c:pt idx="2940">
                  <c:v>6.2966915688367001E-2</c:v>
                </c:pt>
                <c:pt idx="2941">
                  <c:v>6.2966915688367001E-2</c:v>
                </c:pt>
                <c:pt idx="2942">
                  <c:v>6.2966915688367001E-2</c:v>
                </c:pt>
                <c:pt idx="2943">
                  <c:v>6.2966915688367001E-2</c:v>
                </c:pt>
                <c:pt idx="2944">
                  <c:v>6.2966915688367001E-2</c:v>
                </c:pt>
                <c:pt idx="2945">
                  <c:v>6.2966915688367001E-2</c:v>
                </c:pt>
                <c:pt idx="2946">
                  <c:v>6.2966915688367001E-2</c:v>
                </c:pt>
                <c:pt idx="2947">
                  <c:v>6.2966915688367001E-2</c:v>
                </c:pt>
                <c:pt idx="2948">
                  <c:v>6.2966915688367001E-2</c:v>
                </c:pt>
                <c:pt idx="2949">
                  <c:v>6.2966915688367001E-2</c:v>
                </c:pt>
                <c:pt idx="2950">
                  <c:v>6.2966915688367001E-2</c:v>
                </c:pt>
                <c:pt idx="2951">
                  <c:v>6.2966915688367001E-2</c:v>
                </c:pt>
                <c:pt idx="2952">
                  <c:v>5.9231590181429983E-2</c:v>
                </c:pt>
                <c:pt idx="2953">
                  <c:v>5.9231590181429983E-2</c:v>
                </c:pt>
                <c:pt idx="2954">
                  <c:v>5.9231590181429983E-2</c:v>
                </c:pt>
                <c:pt idx="2955">
                  <c:v>5.9231590181429983E-2</c:v>
                </c:pt>
                <c:pt idx="2956">
                  <c:v>5.9231590181429983E-2</c:v>
                </c:pt>
                <c:pt idx="2957">
                  <c:v>5.9231590181429983E-2</c:v>
                </c:pt>
                <c:pt idx="2958">
                  <c:v>5.9231590181429983E-2</c:v>
                </c:pt>
                <c:pt idx="2959">
                  <c:v>5.9231590181429983E-2</c:v>
                </c:pt>
                <c:pt idx="2960">
                  <c:v>5.9231590181429983E-2</c:v>
                </c:pt>
                <c:pt idx="2961">
                  <c:v>5.9231590181429983E-2</c:v>
                </c:pt>
                <c:pt idx="2962">
                  <c:v>5.9231590181429983E-2</c:v>
                </c:pt>
                <c:pt idx="2963">
                  <c:v>5.9231590181429983E-2</c:v>
                </c:pt>
                <c:pt idx="2964">
                  <c:v>5.9231590181429983E-2</c:v>
                </c:pt>
                <c:pt idx="2965">
                  <c:v>5.9231590181429983E-2</c:v>
                </c:pt>
                <c:pt idx="2966">
                  <c:v>5.9231590181429983E-2</c:v>
                </c:pt>
                <c:pt idx="2967">
                  <c:v>5.9231590181429983E-2</c:v>
                </c:pt>
                <c:pt idx="2968">
                  <c:v>5.9231590181429983E-2</c:v>
                </c:pt>
                <c:pt idx="2969">
                  <c:v>5.9231590181429983E-2</c:v>
                </c:pt>
                <c:pt idx="2970">
                  <c:v>5.9231590181429983E-2</c:v>
                </c:pt>
                <c:pt idx="2971">
                  <c:v>5.9231590181429983E-2</c:v>
                </c:pt>
                <c:pt idx="2972">
                  <c:v>5.9231590181429983E-2</c:v>
                </c:pt>
                <c:pt idx="2973">
                  <c:v>5.9231590181429983E-2</c:v>
                </c:pt>
                <c:pt idx="2974">
                  <c:v>5.9231590181429983E-2</c:v>
                </c:pt>
                <c:pt idx="2975">
                  <c:v>5.9231590181429983E-2</c:v>
                </c:pt>
                <c:pt idx="2976">
                  <c:v>5.9231590181429983E-2</c:v>
                </c:pt>
                <c:pt idx="2977">
                  <c:v>5.9231590181429983E-2</c:v>
                </c:pt>
                <c:pt idx="2978">
                  <c:v>5.9231590181429983E-2</c:v>
                </c:pt>
                <c:pt idx="2979">
                  <c:v>5.9231590181429983E-2</c:v>
                </c:pt>
                <c:pt idx="2980">
                  <c:v>5.9231590181429983E-2</c:v>
                </c:pt>
                <c:pt idx="2981">
                  <c:v>5.9231590181429983E-2</c:v>
                </c:pt>
                <c:pt idx="2982">
                  <c:v>5.9231590181429983E-2</c:v>
                </c:pt>
                <c:pt idx="2983">
                  <c:v>5.9231590181429983E-2</c:v>
                </c:pt>
                <c:pt idx="2984">
                  <c:v>5.9231590181429983E-2</c:v>
                </c:pt>
                <c:pt idx="2985">
                  <c:v>5.9231590181429983E-2</c:v>
                </c:pt>
                <c:pt idx="2986">
                  <c:v>5.9231590181429983E-2</c:v>
                </c:pt>
                <c:pt idx="2987">
                  <c:v>5.9231590181429983E-2</c:v>
                </c:pt>
                <c:pt idx="2988">
                  <c:v>5.9231590181429983E-2</c:v>
                </c:pt>
                <c:pt idx="2989">
                  <c:v>5.9231590181429983E-2</c:v>
                </c:pt>
                <c:pt idx="2990">
                  <c:v>5.9231590181429983E-2</c:v>
                </c:pt>
                <c:pt idx="2991">
                  <c:v>5.9231590181429983E-2</c:v>
                </c:pt>
                <c:pt idx="2992">
                  <c:v>5.9231590181429983E-2</c:v>
                </c:pt>
                <c:pt idx="2993">
                  <c:v>5.9231590181429983E-2</c:v>
                </c:pt>
                <c:pt idx="2994">
                  <c:v>5.9231590181429983E-2</c:v>
                </c:pt>
                <c:pt idx="2995">
                  <c:v>5.9231590181429983E-2</c:v>
                </c:pt>
                <c:pt idx="2996">
                  <c:v>5.9231590181429983E-2</c:v>
                </c:pt>
                <c:pt idx="2997">
                  <c:v>5.9231590181429983E-2</c:v>
                </c:pt>
                <c:pt idx="2998">
                  <c:v>5.9231590181429983E-2</c:v>
                </c:pt>
                <c:pt idx="2999">
                  <c:v>5.9231590181429983E-2</c:v>
                </c:pt>
                <c:pt idx="3000">
                  <c:v>5.9231590181429983E-2</c:v>
                </c:pt>
                <c:pt idx="3001">
                  <c:v>5.9231590181429983E-2</c:v>
                </c:pt>
                <c:pt idx="3002">
                  <c:v>5.9231590181429983E-2</c:v>
                </c:pt>
                <c:pt idx="3003">
                  <c:v>5.9231590181429983E-2</c:v>
                </c:pt>
                <c:pt idx="3004">
                  <c:v>5.9231590181429983E-2</c:v>
                </c:pt>
                <c:pt idx="3005">
                  <c:v>5.9231590181429983E-2</c:v>
                </c:pt>
                <c:pt idx="3006">
                  <c:v>5.9231590181429983E-2</c:v>
                </c:pt>
                <c:pt idx="3007">
                  <c:v>5.9231590181429983E-2</c:v>
                </c:pt>
                <c:pt idx="3008">
                  <c:v>5.9231590181429983E-2</c:v>
                </c:pt>
                <c:pt idx="3009">
                  <c:v>5.9231590181429983E-2</c:v>
                </c:pt>
                <c:pt idx="3010">
                  <c:v>5.9231590181429983E-2</c:v>
                </c:pt>
                <c:pt idx="3011">
                  <c:v>5.9231590181429983E-2</c:v>
                </c:pt>
                <c:pt idx="3012">
                  <c:v>5.9231590181429983E-2</c:v>
                </c:pt>
                <c:pt idx="3013">
                  <c:v>5.9231590181429983E-2</c:v>
                </c:pt>
                <c:pt idx="3014">
                  <c:v>5.4962646744930753E-2</c:v>
                </c:pt>
                <c:pt idx="3015">
                  <c:v>5.4962646744930753E-2</c:v>
                </c:pt>
                <c:pt idx="3016">
                  <c:v>5.4962646744930753E-2</c:v>
                </c:pt>
                <c:pt idx="3017">
                  <c:v>5.4962646744930753E-2</c:v>
                </c:pt>
                <c:pt idx="3018">
                  <c:v>5.4962646744930753E-2</c:v>
                </c:pt>
                <c:pt idx="3019">
                  <c:v>5.4962646744930753E-2</c:v>
                </c:pt>
                <c:pt idx="3020">
                  <c:v>5.4962646744930753E-2</c:v>
                </c:pt>
                <c:pt idx="3021">
                  <c:v>5.4962646744930753E-2</c:v>
                </c:pt>
                <c:pt idx="3022">
                  <c:v>5.4962646744930753E-2</c:v>
                </c:pt>
                <c:pt idx="3023">
                  <c:v>5.4962646744930753E-2</c:v>
                </c:pt>
                <c:pt idx="3024">
                  <c:v>5.4962646744930753E-2</c:v>
                </c:pt>
                <c:pt idx="3025">
                  <c:v>5.4962646744930753E-2</c:v>
                </c:pt>
                <c:pt idx="3026">
                  <c:v>5.4962646744930753E-2</c:v>
                </c:pt>
                <c:pt idx="3027">
                  <c:v>5.4962646744930753E-2</c:v>
                </c:pt>
                <c:pt idx="3028">
                  <c:v>5.4962646744930753E-2</c:v>
                </c:pt>
                <c:pt idx="3029">
                  <c:v>5.4962646744930753E-2</c:v>
                </c:pt>
                <c:pt idx="3030">
                  <c:v>5.4962646744930753E-2</c:v>
                </c:pt>
                <c:pt idx="3031">
                  <c:v>5.4962646744930753E-2</c:v>
                </c:pt>
                <c:pt idx="3032">
                  <c:v>5.4962646744930753E-2</c:v>
                </c:pt>
                <c:pt idx="3033">
                  <c:v>5.4962646744930753E-2</c:v>
                </c:pt>
                <c:pt idx="3034">
                  <c:v>5.4962646744930753E-2</c:v>
                </c:pt>
                <c:pt idx="3035">
                  <c:v>5.4962646744930753E-2</c:v>
                </c:pt>
                <c:pt idx="3036">
                  <c:v>5.4962646744930753E-2</c:v>
                </c:pt>
                <c:pt idx="3037">
                  <c:v>5.4962646744930753E-2</c:v>
                </c:pt>
                <c:pt idx="3038">
                  <c:v>5.4962646744930753E-2</c:v>
                </c:pt>
                <c:pt idx="3039">
                  <c:v>5.4962646744930753E-2</c:v>
                </c:pt>
                <c:pt idx="3040">
                  <c:v>5.4962646744930753E-2</c:v>
                </c:pt>
                <c:pt idx="3041">
                  <c:v>5.4962646744930753E-2</c:v>
                </c:pt>
                <c:pt idx="3042">
                  <c:v>5.4962646744930753E-2</c:v>
                </c:pt>
                <c:pt idx="3043">
                  <c:v>5.4962646744930753E-2</c:v>
                </c:pt>
                <c:pt idx="3044">
                  <c:v>4.8559231590181502E-2</c:v>
                </c:pt>
                <c:pt idx="3045">
                  <c:v>4.8559231590181502E-2</c:v>
                </c:pt>
                <c:pt idx="3046">
                  <c:v>4.8559231590181502E-2</c:v>
                </c:pt>
                <c:pt idx="3047">
                  <c:v>4.8559231590181502E-2</c:v>
                </c:pt>
                <c:pt idx="3048">
                  <c:v>4.8559231590181502E-2</c:v>
                </c:pt>
                <c:pt idx="3049">
                  <c:v>4.8559231590181502E-2</c:v>
                </c:pt>
                <c:pt idx="3050">
                  <c:v>4.8559231590181502E-2</c:v>
                </c:pt>
                <c:pt idx="3051">
                  <c:v>4.8559231590181502E-2</c:v>
                </c:pt>
                <c:pt idx="3052">
                  <c:v>4.8559231590181502E-2</c:v>
                </c:pt>
                <c:pt idx="3053">
                  <c:v>4.8559231590181502E-2</c:v>
                </c:pt>
                <c:pt idx="3054">
                  <c:v>4.8559231590181502E-2</c:v>
                </c:pt>
                <c:pt idx="3055">
                  <c:v>4.8559231590181502E-2</c:v>
                </c:pt>
                <c:pt idx="3056">
                  <c:v>4.8559231590181502E-2</c:v>
                </c:pt>
                <c:pt idx="3057">
                  <c:v>4.8559231590181502E-2</c:v>
                </c:pt>
                <c:pt idx="3058">
                  <c:v>4.8559231590181502E-2</c:v>
                </c:pt>
                <c:pt idx="3059">
                  <c:v>4.8559231590181502E-2</c:v>
                </c:pt>
                <c:pt idx="3060">
                  <c:v>4.8559231590181502E-2</c:v>
                </c:pt>
                <c:pt idx="3061">
                  <c:v>4.8559231590181502E-2</c:v>
                </c:pt>
                <c:pt idx="3062">
                  <c:v>4.8559231590181502E-2</c:v>
                </c:pt>
                <c:pt idx="3063">
                  <c:v>4.8559231590181502E-2</c:v>
                </c:pt>
                <c:pt idx="3064">
                  <c:v>4.8559231590181502E-2</c:v>
                </c:pt>
                <c:pt idx="3065">
                  <c:v>4.8559231590181502E-2</c:v>
                </c:pt>
                <c:pt idx="3066">
                  <c:v>4.8559231590181502E-2</c:v>
                </c:pt>
                <c:pt idx="3067">
                  <c:v>4.8559231590181502E-2</c:v>
                </c:pt>
                <c:pt idx="3068">
                  <c:v>4.8559231590181502E-2</c:v>
                </c:pt>
                <c:pt idx="3069">
                  <c:v>4.8559231590181502E-2</c:v>
                </c:pt>
                <c:pt idx="3070">
                  <c:v>4.8559231590181502E-2</c:v>
                </c:pt>
                <c:pt idx="3071">
                  <c:v>4.8559231590181502E-2</c:v>
                </c:pt>
                <c:pt idx="3072">
                  <c:v>4.8559231590181502E-2</c:v>
                </c:pt>
                <c:pt idx="3073">
                  <c:v>4.8559231590181502E-2</c:v>
                </c:pt>
                <c:pt idx="3074">
                  <c:v>4.8559231590181502E-2</c:v>
                </c:pt>
                <c:pt idx="3075">
                  <c:v>4.0554962646744956E-2</c:v>
                </c:pt>
                <c:pt idx="3076">
                  <c:v>4.0554962646744956E-2</c:v>
                </c:pt>
                <c:pt idx="3077">
                  <c:v>4.0554962646744956E-2</c:v>
                </c:pt>
                <c:pt idx="3078">
                  <c:v>4.0554962646744956E-2</c:v>
                </c:pt>
                <c:pt idx="3079">
                  <c:v>4.0554962646744956E-2</c:v>
                </c:pt>
                <c:pt idx="3080">
                  <c:v>4.0554962646744956E-2</c:v>
                </c:pt>
                <c:pt idx="3081">
                  <c:v>4.0554962646744956E-2</c:v>
                </c:pt>
                <c:pt idx="3082">
                  <c:v>4.0554962646744956E-2</c:v>
                </c:pt>
                <c:pt idx="3083">
                  <c:v>4.0554962646744956E-2</c:v>
                </c:pt>
                <c:pt idx="3084">
                  <c:v>4.0554962646744956E-2</c:v>
                </c:pt>
                <c:pt idx="3085">
                  <c:v>4.0554962646744956E-2</c:v>
                </c:pt>
                <c:pt idx="3086">
                  <c:v>4.0554962646744956E-2</c:v>
                </c:pt>
                <c:pt idx="3087">
                  <c:v>4.0554962646744956E-2</c:v>
                </c:pt>
                <c:pt idx="3088">
                  <c:v>4.0554962646744956E-2</c:v>
                </c:pt>
                <c:pt idx="3089">
                  <c:v>4.0554962646744956E-2</c:v>
                </c:pt>
                <c:pt idx="3090">
                  <c:v>4.0554962646744956E-2</c:v>
                </c:pt>
                <c:pt idx="3091">
                  <c:v>4.0554962646744956E-2</c:v>
                </c:pt>
                <c:pt idx="3092">
                  <c:v>4.0554962646744956E-2</c:v>
                </c:pt>
                <c:pt idx="3093">
                  <c:v>4.0554962646744956E-2</c:v>
                </c:pt>
                <c:pt idx="3094">
                  <c:v>4.0554962646744956E-2</c:v>
                </c:pt>
                <c:pt idx="3095">
                  <c:v>4.0554962646744956E-2</c:v>
                </c:pt>
                <c:pt idx="3096">
                  <c:v>4.0554962646744956E-2</c:v>
                </c:pt>
                <c:pt idx="3097">
                  <c:v>4.0554962646744956E-2</c:v>
                </c:pt>
                <c:pt idx="3098">
                  <c:v>4.0554962646744956E-2</c:v>
                </c:pt>
                <c:pt idx="3099">
                  <c:v>4.0554962646744956E-2</c:v>
                </c:pt>
                <c:pt idx="3100">
                  <c:v>4.0554962646744956E-2</c:v>
                </c:pt>
                <c:pt idx="3101">
                  <c:v>4.0554962646744956E-2</c:v>
                </c:pt>
                <c:pt idx="3102">
                  <c:v>4.0554962646744956E-2</c:v>
                </c:pt>
                <c:pt idx="3103">
                  <c:v>4.0554962646744956E-2</c:v>
                </c:pt>
                <c:pt idx="3104">
                  <c:v>4.0554962646744956E-2</c:v>
                </c:pt>
                <c:pt idx="3105">
                  <c:v>3.6286019210245442E-2</c:v>
                </c:pt>
                <c:pt idx="3106">
                  <c:v>3.6286019210245442E-2</c:v>
                </c:pt>
                <c:pt idx="3107">
                  <c:v>3.6286019210245442E-2</c:v>
                </c:pt>
                <c:pt idx="3108">
                  <c:v>3.6286019210245442E-2</c:v>
                </c:pt>
                <c:pt idx="3109">
                  <c:v>3.6286019210245442E-2</c:v>
                </c:pt>
                <c:pt idx="3110">
                  <c:v>3.6286019210245442E-2</c:v>
                </c:pt>
                <c:pt idx="3111">
                  <c:v>3.6286019210245442E-2</c:v>
                </c:pt>
                <c:pt idx="3112">
                  <c:v>3.6286019210245442E-2</c:v>
                </c:pt>
                <c:pt idx="3113">
                  <c:v>3.6286019210245442E-2</c:v>
                </c:pt>
                <c:pt idx="3114">
                  <c:v>3.6286019210245442E-2</c:v>
                </c:pt>
                <c:pt idx="3115">
                  <c:v>3.6286019210245442E-2</c:v>
                </c:pt>
                <c:pt idx="3116">
                  <c:v>3.6286019210245442E-2</c:v>
                </c:pt>
                <c:pt idx="3117">
                  <c:v>3.6286019210245442E-2</c:v>
                </c:pt>
                <c:pt idx="3118">
                  <c:v>3.6286019210245442E-2</c:v>
                </c:pt>
                <c:pt idx="3119">
                  <c:v>3.6286019210245442E-2</c:v>
                </c:pt>
                <c:pt idx="3120">
                  <c:v>3.6286019210245442E-2</c:v>
                </c:pt>
                <c:pt idx="3121">
                  <c:v>3.6286019210245442E-2</c:v>
                </c:pt>
                <c:pt idx="3122">
                  <c:v>3.6286019210245442E-2</c:v>
                </c:pt>
                <c:pt idx="3123">
                  <c:v>3.6286019210245442E-2</c:v>
                </c:pt>
                <c:pt idx="3124">
                  <c:v>3.6286019210245442E-2</c:v>
                </c:pt>
                <c:pt idx="3125">
                  <c:v>3.6286019210245442E-2</c:v>
                </c:pt>
                <c:pt idx="3126">
                  <c:v>3.6286019210245442E-2</c:v>
                </c:pt>
                <c:pt idx="3127">
                  <c:v>3.6286019210245442E-2</c:v>
                </c:pt>
                <c:pt idx="3128">
                  <c:v>3.6286019210245442E-2</c:v>
                </c:pt>
                <c:pt idx="3129">
                  <c:v>3.6286019210245442E-2</c:v>
                </c:pt>
                <c:pt idx="3130">
                  <c:v>3.6286019210245442E-2</c:v>
                </c:pt>
                <c:pt idx="3131">
                  <c:v>3.6286019210245442E-2</c:v>
                </c:pt>
                <c:pt idx="3132">
                  <c:v>3.6286019210245442E-2</c:v>
                </c:pt>
                <c:pt idx="3133">
                  <c:v>3.6286019210245442E-2</c:v>
                </c:pt>
                <c:pt idx="3134">
                  <c:v>3.6286019210245442E-2</c:v>
                </c:pt>
                <c:pt idx="3135">
                  <c:v>3.6286019210245442E-2</c:v>
                </c:pt>
                <c:pt idx="3136">
                  <c:v>3.2017075773746073E-2</c:v>
                </c:pt>
                <c:pt idx="3137">
                  <c:v>3.2017075773746073E-2</c:v>
                </c:pt>
                <c:pt idx="3138">
                  <c:v>3.2017075773746073E-2</c:v>
                </c:pt>
                <c:pt idx="3139">
                  <c:v>3.2017075773746073E-2</c:v>
                </c:pt>
                <c:pt idx="3140">
                  <c:v>3.2017075773746073E-2</c:v>
                </c:pt>
                <c:pt idx="3141">
                  <c:v>3.2017075773746073E-2</c:v>
                </c:pt>
                <c:pt idx="3142">
                  <c:v>3.2017075773746073E-2</c:v>
                </c:pt>
                <c:pt idx="3143">
                  <c:v>3.2017075773746073E-2</c:v>
                </c:pt>
                <c:pt idx="3144">
                  <c:v>3.2017075773746073E-2</c:v>
                </c:pt>
                <c:pt idx="3145">
                  <c:v>3.2017075773746073E-2</c:v>
                </c:pt>
                <c:pt idx="3146">
                  <c:v>3.2017075773746073E-2</c:v>
                </c:pt>
                <c:pt idx="3147">
                  <c:v>3.2017075773746073E-2</c:v>
                </c:pt>
                <c:pt idx="3148">
                  <c:v>3.2017075773746073E-2</c:v>
                </c:pt>
                <c:pt idx="3149">
                  <c:v>3.2017075773746073E-2</c:v>
                </c:pt>
                <c:pt idx="3150">
                  <c:v>3.2017075773746073E-2</c:v>
                </c:pt>
                <c:pt idx="3151">
                  <c:v>3.2017075773746073E-2</c:v>
                </c:pt>
                <c:pt idx="3152">
                  <c:v>3.2017075773746073E-2</c:v>
                </c:pt>
                <c:pt idx="3153">
                  <c:v>3.2017075773746073E-2</c:v>
                </c:pt>
                <c:pt idx="3154">
                  <c:v>3.2017075773746073E-2</c:v>
                </c:pt>
                <c:pt idx="3155">
                  <c:v>3.2017075773746073E-2</c:v>
                </c:pt>
                <c:pt idx="3156">
                  <c:v>3.2017075773746073E-2</c:v>
                </c:pt>
                <c:pt idx="3157">
                  <c:v>3.2017075773746073E-2</c:v>
                </c:pt>
                <c:pt idx="3158">
                  <c:v>3.2017075773746073E-2</c:v>
                </c:pt>
                <c:pt idx="3159">
                  <c:v>3.2017075773746073E-2</c:v>
                </c:pt>
                <c:pt idx="3160">
                  <c:v>3.2017075773746073E-2</c:v>
                </c:pt>
                <c:pt idx="3161">
                  <c:v>3.2017075773746073E-2</c:v>
                </c:pt>
                <c:pt idx="3162">
                  <c:v>3.2017075773746073E-2</c:v>
                </c:pt>
                <c:pt idx="3163">
                  <c:v>3.2017075773746073E-2</c:v>
                </c:pt>
                <c:pt idx="3164">
                  <c:v>3.5752401280682904E-2</c:v>
                </c:pt>
                <c:pt idx="3165">
                  <c:v>3.5752401280682904E-2</c:v>
                </c:pt>
                <c:pt idx="3166">
                  <c:v>3.5752401280682904E-2</c:v>
                </c:pt>
                <c:pt idx="3167">
                  <c:v>3.5752401280682904E-2</c:v>
                </c:pt>
                <c:pt idx="3168">
                  <c:v>3.5752401280682904E-2</c:v>
                </c:pt>
                <c:pt idx="3169">
                  <c:v>3.5752401280682904E-2</c:v>
                </c:pt>
                <c:pt idx="3170">
                  <c:v>3.5752401280682904E-2</c:v>
                </c:pt>
                <c:pt idx="3171">
                  <c:v>3.5752401280682904E-2</c:v>
                </c:pt>
                <c:pt idx="3172">
                  <c:v>3.5752401280682904E-2</c:v>
                </c:pt>
                <c:pt idx="3173">
                  <c:v>3.5752401280682904E-2</c:v>
                </c:pt>
                <c:pt idx="3174">
                  <c:v>3.5752401280682904E-2</c:v>
                </c:pt>
                <c:pt idx="3175">
                  <c:v>3.5752401280682904E-2</c:v>
                </c:pt>
                <c:pt idx="3176">
                  <c:v>3.5752401280682904E-2</c:v>
                </c:pt>
                <c:pt idx="3177">
                  <c:v>3.5752401280682904E-2</c:v>
                </c:pt>
                <c:pt idx="3178">
                  <c:v>3.5752401280682904E-2</c:v>
                </c:pt>
                <c:pt idx="3179">
                  <c:v>3.5752401280682904E-2</c:v>
                </c:pt>
                <c:pt idx="3180">
                  <c:v>3.5752401280682904E-2</c:v>
                </c:pt>
                <c:pt idx="3181">
                  <c:v>3.5752401280682904E-2</c:v>
                </c:pt>
                <c:pt idx="3182">
                  <c:v>3.5752401280682904E-2</c:v>
                </c:pt>
                <c:pt idx="3183">
                  <c:v>3.5752401280682904E-2</c:v>
                </c:pt>
                <c:pt idx="3184">
                  <c:v>3.5752401280682904E-2</c:v>
                </c:pt>
                <c:pt idx="3185">
                  <c:v>3.5752401280682904E-2</c:v>
                </c:pt>
                <c:pt idx="3186">
                  <c:v>3.5752401280682904E-2</c:v>
                </c:pt>
                <c:pt idx="3187">
                  <c:v>3.5752401280682904E-2</c:v>
                </c:pt>
                <c:pt idx="3188">
                  <c:v>3.5752401280682904E-2</c:v>
                </c:pt>
                <c:pt idx="3189">
                  <c:v>3.5752401280682904E-2</c:v>
                </c:pt>
                <c:pt idx="3190">
                  <c:v>3.5752401280682904E-2</c:v>
                </c:pt>
                <c:pt idx="3191">
                  <c:v>3.5752401280682904E-2</c:v>
                </c:pt>
                <c:pt idx="3192">
                  <c:v>3.5752401280682904E-2</c:v>
                </c:pt>
                <c:pt idx="3193">
                  <c:v>3.5752401280682904E-2</c:v>
                </c:pt>
                <c:pt idx="3194">
                  <c:v>3.5752401280682904E-2</c:v>
                </c:pt>
                <c:pt idx="3195">
                  <c:v>3.3084311632870796E-2</c:v>
                </c:pt>
                <c:pt idx="3196">
                  <c:v>3.3084311632870796E-2</c:v>
                </c:pt>
                <c:pt idx="3197">
                  <c:v>3.3084311632870796E-2</c:v>
                </c:pt>
                <c:pt idx="3198">
                  <c:v>3.3084311632870796E-2</c:v>
                </c:pt>
                <c:pt idx="3199">
                  <c:v>3.3084311632870796E-2</c:v>
                </c:pt>
                <c:pt idx="3200">
                  <c:v>3.3084311632870796E-2</c:v>
                </c:pt>
                <c:pt idx="3201">
                  <c:v>3.3084311632870796E-2</c:v>
                </c:pt>
                <c:pt idx="3202">
                  <c:v>3.3084311632870796E-2</c:v>
                </c:pt>
                <c:pt idx="3203">
                  <c:v>3.3084311632870796E-2</c:v>
                </c:pt>
                <c:pt idx="3204">
                  <c:v>3.3084311632870796E-2</c:v>
                </c:pt>
                <c:pt idx="3205">
                  <c:v>3.3084311632870796E-2</c:v>
                </c:pt>
                <c:pt idx="3206">
                  <c:v>3.3084311632870796E-2</c:v>
                </c:pt>
                <c:pt idx="3207">
                  <c:v>3.3084311632870796E-2</c:v>
                </c:pt>
                <c:pt idx="3208">
                  <c:v>3.3084311632870796E-2</c:v>
                </c:pt>
                <c:pt idx="3209">
                  <c:v>3.3084311632870796E-2</c:v>
                </c:pt>
                <c:pt idx="3210">
                  <c:v>3.3084311632870796E-2</c:v>
                </c:pt>
                <c:pt idx="3211">
                  <c:v>3.3084311632870796E-2</c:v>
                </c:pt>
                <c:pt idx="3212">
                  <c:v>3.3084311632870796E-2</c:v>
                </c:pt>
                <c:pt idx="3213">
                  <c:v>3.3084311632870796E-2</c:v>
                </c:pt>
                <c:pt idx="3214">
                  <c:v>3.3084311632870796E-2</c:v>
                </c:pt>
                <c:pt idx="3215">
                  <c:v>3.3084311632870796E-2</c:v>
                </c:pt>
                <c:pt idx="3216">
                  <c:v>3.3084311632870796E-2</c:v>
                </c:pt>
                <c:pt idx="3217">
                  <c:v>3.3084311632870796E-2</c:v>
                </c:pt>
                <c:pt idx="3218">
                  <c:v>3.3084311632870796E-2</c:v>
                </c:pt>
                <c:pt idx="3219">
                  <c:v>3.3084311632870796E-2</c:v>
                </c:pt>
                <c:pt idx="3220">
                  <c:v>3.3084311632870796E-2</c:v>
                </c:pt>
                <c:pt idx="3221">
                  <c:v>3.3084311632870796E-2</c:v>
                </c:pt>
                <c:pt idx="3222">
                  <c:v>3.3084311632870796E-2</c:v>
                </c:pt>
                <c:pt idx="3223">
                  <c:v>3.3084311632870796E-2</c:v>
                </c:pt>
                <c:pt idx="3224">
                  <c:v>3.3084311632870796E-2</c:v>
                </c:pt>
                <c:pt idx="3225">
                  <c:v>3.3084311632870796E-2</c:v>
                </c:pt>
                <c:pt idx="3226">
                  <c:v>3.1483457844183611E-2</c:v>
                </c:pt>
                <c:pt idx="3227">
                  <c:v>3.1483457844183611E-2</c:v>
                </c:pt>
                <c:pt idx="3228">
                  <c:v>3.1483457844183611E-2</c:v>
                </c:pt>
                <c:pt idx="3229">
                  <c:v>3.1483457844183611E-2</c:v>
                </c:pt>
                <c:pt idx="3230">
                  <c:v>3.1483457844183611E-2</c:v>
                </c:pt>
                <c:pt idx="3231">
                  <c:v>3.1483457844183611E-2</c:v>
                </c:pt>
                <c:pt idx="3232">
                  <c:v>3.1483457844183611E-2</c:v>
                </c:pt>
                <c:pt idx="3233">
                  <c:v>3.1483457844183611E-2</c:v>
                </c:pt>
                <c:pt idx="3234">
                  <c:v>3.1483457844183611E-2</c:v>
                </c:pt>
                <c:pt idx="3235">
                  <c:v>3.1483457844183611E-2</c:v>
                </c:pt>
                <c:pt idx="3236">
                  <c:v>3.1483457844183611E-2</c:v>
                </c:pt>
                <c:pt idx="3237">
                  <c:v>3.1483457844183611E-2</c:v>
                </c:pt>
                <c:pt idx="3238">
                  <c:v>3.1483457844183611E-2</c:v>
                </c:pt>
                <c:pt idx="3239">
                  <c:v>3.1483457844183611E-2</c:v>
                </c:pt>
                <c:pt idx="3240">
                  <c:v>3.1483457844183611E-2</c:v>
                </c:pt>
                <c:pt idx="3241">
                  <c:v>3.1483457844183611E-2</c:v>
                </c:pt>
                <c:pt idx="3242">
                  <c:v>3.1483457844183611E-2</c:v>
                </c:pt>
                <c:pt idx="3243">
                  <c:v>3.1483457844183611E-2</c:v>
                </c:pt>
                <c:pt idx="3244">
                  <c:v>3.1483457844183611E-2</c:v>
                </c:pt>
                <c:pt idx="3245">
                  <c:v>3.1483457844183611E-2</c:v>
                </c:pt>
                <c:pt idx="3246">
                  <c:v>3.1483457844183611E-2</c:v>
                </c:pt>
                <c:pt idx="3247">
                  <c:v>3.1483457844183611E-2</c:v>
                </c:pt>
                <c:pt idx="3248">
                  <c:v>3.1483457844183611E-2</c:v>
                </c:pt>
                <c:pt idx="3249">
                  <c:v>3.1483457844183611E-2</c:v>
                </c:pt>
                <c:pt idx="3250">
                  <c:v>3.1483457844183611E-2</c:v>
                </c:pt>
                <c:pt idx="3251">
                  <c:v>3.1483457844183611E-2</c:v>
                </c:pt>
                <c:pt idx="3252">
                  <c:v>3.1483457844183611E-2</c:v>
                </c:pt>
                <c:pt idx="3253">
                  <c:v>3.1483457844183611E-2</c:v>
                </c:pt>
                <c:pt idx="3254">
                  <c:v>3.1483457844183611E-2</c:v>
                </c:pt>
                <c:pt idx="3255">
                  <c:v>3.1483457844183611E-2</c:v>
                </c:pt>
                <c:pt idx="3256">
                  <c:v>3.0416221985058556E-2</c:v>
                </c:pt>
                <c:pt idx="3257">
                  <c:v>3.0416221985058556E-2</c:v>
                </c:pt>
                <c:pt idx="3258">
                  <c:v>3.0416221985058556E-2</c:v>
                </c:pt>
                <c:pt idx="3259">
                  <c:v>3.0416221985058556E-2</c:v>
                </c:pt>
                <c:pt idx="3260">
                  <c:v>3.0416221985058556E-2</c:v>
                </c:pt>
                <c:pt idx="3261">
                  <c:v>3.0416221985058556E-2</c:v>
                </c:pt>
                <c:pt idx="3262">
                  <c:v>3.0416221985058556E-2</c:v>
                </c:pt>
                <c:pt idx="3263">
                  <c:v>3.0416221985058556E-2</c:v>
                </c:pt>
                <c:pt idx="3264">
                  <c:v>3.0416221985058556E-2</c:v>
                </c:pt>
                <c:pt idx="3265">
                  <c:v>3.0416221985058556E-2</c:v>
                </c:pt>
                <c:pt idx="3266">
                  <c:v>3.0416221985058556E-2</c:v>
                </c:pt>
                <c:pt idx="3267">
                  <c:v>3.0416221985058556E-2</c:v>
                </c:pt>
                <c:pt idx="3268">
                  <c:v>3.0416221985058556E-2</c:v>
                </c:pt>
                <c:pt idx="3269">
                  <c:v>3.0416221985058556E-2</c:v>
                </c:pt>
                <c:pt idx="3270">
                  <c:v>3.0416221985058556E-2</c:v>
                </c:pt>
                <c:pt idx="3271">
                  <c:v>3.0416221985058556E-2</c:v>
                </c:pt>
                <c:pt idx="3272">
                  <c:v>3.0416221985058556E-2</c:v>
                </c:pt>
                <c:pt idx="3273">
                  <c:v>3.0416221985058556E-2</c:v>
                </c:pt>
                <c:pt idx="3274">
                  <c:v>3.0416221985058556E-2</c:v>
                </c:pt>
                <c:pt idx="3275">
                  <c:v>3.0416221985058556E-2</c:v>
                </c:pt>
                <c:pt idx="3276">
                  <c:v>3.0416221985058556E-2</c:v>
                </c:pt>
                <c:pt idx="3277">
                  <c:v>3.0416221985058556E-2</c:v>
                </c:pt>
                <c:pt idx="3278">
                  <c:v>3.0416221985058556E-2</c:v>
                </c:pt>
                <c:pt idx="3279">
                  <c:v>3.0416221985058556E-2</c:v>
                </c:pt>
                <c:pt idx="3280">
                  <c:v>3.0416221985058556E-2</c:v>
                </c:pt>
                <c:pt idx="3281">
                  <c:v>3.0416221985058556E-2</c:v>
                </c:pt>
                <c:pt idx="3282">
                  <c:v>3.0416221985058556E-2</c:v>
                </c:pt>
                <c:pt idx="3283">
                  <c:v>3.0416221985058556E-2</c:v>
                </c:pt>
                <c:pt idx="3284">
                  <c:v>3.0416221985058556E-2</c:v>
                </c:pt>
                <c:pt idx="3285">
                  <c:v>3.0416221985058556E-2</c:v>
                </c:pt>
                <c:pt idx="3286">
                  <c:v>3.0416221985058556E-2</c:v>
                </c:pt>
                <c:pt idx="3287">
                  <c:v>2.7748132337246382E-2</c:v>
                </c:pt>
                <c:pt idx="3288">
                  <c:v>2.7748132337246382E-2</c:v>
                </c:pt>
                <c:pt idx="3289">
                  <c:v>2.7748132337246382E-2</c:v>
                </c:pt>
                <c:pt idx="3290">
                  <c:v>2.7748132337246382E-2</c:v>
                </c:pt>
                <c:pt idx="3291">
                  <c:v>2.7748132337246382E-2</c:v>
                </c:pt>
                <c:pt idx="3292">
                  <c:v>2.7748132337246382E-2</c:v>
                </c:pt>
                <c:pt idx="3293">
                  <c:v>2.7748132337246382E-2</c:v>
                </c:pt>
                <c:pt idx="3294">
                  <c:v>2.7748132337246382E-2</c:v>
                </c:pt>
                <c:pt idx="3295">
                  <c:v>2.7748132337246382E-2</c:v>
                </c:pt>
                <c:pt idx="3296">
                  <c:v>2.7748132337246382E-2</c:v>
                </c:pt>
                <c:pt idx="3297">
                  <c:v>2.7748132337246382E-2</c:v>
                </c:pt>
                <c:pt idx="3298">
                  <c:v>2.7748132337246382E-2</c:v>
                </c:pt>
                <c:pt idx="3299">
                  <c:v>2.7748132337246382E-2</c:v>
                </c:pt>
                <c:pt idx="3300">
                  <c:v>2.7748132337246382E-2</c:v>
                </c:pt>
                <c:pt idx="3301">
                  <c:v>2.7748132337246382E-2</c:v>
                </c:pt>
                <c:pt idx="3302">
                  <c:v>2.7748132337246382E-2</c:v>
                </c:pt>
                <c:pt idx="3303">
                  <c:v>2.7748132337246382E-2</c:v>
                </c:pt>
                <c:pt idx="3304">
                  <c:v>2.7748132337246382E-2</c:v>
                </c:pt>
                <c:pt idx="3305">
                  <c:v>2.7748132337246382E-2</c:v>
                </c:pt>
                <c:pt idx="3306">
                  <c:v>2.7748132337246382E-2</c:v>
                </c:pt>
                <c:pt idx="3307">
                  <c:v>2.7748132337246382E-2</c:v>
                </c:pt>
                <c:pt idx="3308">
                  <c:v>2.7748132337246382E-2</c:v>
                </c:pt>
                <c:pt idx="3309">
                  <c:v>2.7748132337246382E-2</c:v>
                </c:pt>
                <c:pt idx="3310">
                  <c:v>2.7748132337246382E-2</c:v>
                </c:pt>
                <c:pt idx="3311">
                  <c:v>2.7748132337246382E-2</c:v>
                </c:pt>
                <c:pt idx="3312">
                  <c:v>2.7748132337246382E-2</c:v>
                </c:pt>
                <c:pt idx="3313">
                  <c:v>2.7748132337246382E-2</c:v>
                </c:pt>
                <c:pt idx="3314">
                  <c:v>2.7748132337246382E-2</c:v>
                </c:pt>
                <c:pt idx="3315">
                  <c:v>2.7748132337246382E-2</c:v>
                </c:pt>
                <c:pt idx="3316">
                  <c:v>2.7748132337246382E-2</c:v>
                </c:pt>
                <c:pt idx="3317">
                  <c:v>2.5613660618996604E-2</c:v>
                </c:pt>
                <c:pt idx="3318">
                  <c:v>2.5613660618996604E-2</c:v>
                </c:pt>
                <c:pt idx="3319">
                  <c:v>2.5613660618996604E-2</c:v>
                </c:pt>
                <c:pt idx="3320">
                  <c:v>2.5613660618996604E-2</c:v>
                </c:pt>
                <c:pt idx="3321">
                  <c:v>2.5613660618996604E-2</c:v>
                </c:pt>
                <c:pt idx="3322">
                  <c:v>2.5613660618996604E-2</c:v>
                </c:pt>
                <c:pt idx="3323">
                  <c:v>2.5613660618996604E-2</c:v>
                </c:pt>
                <c:pt idx="3324">
                  <c:v>2.5613660618996604E-2</c:v>
                </c:pt>
                <c:pt idx="3325">
                  <c:v>2.5613660618996604E-2</c:v>
                </c:pt>
                <c:pt idx="3326">
                  <c:v>2.5613660618996604E-2</c:v>
                </c:pt>
                <c:pt idx="3327">
                  <c:v>2.5613660618996604E-2</c:v>
                </c:pt>
                <c:pt idx="3328">
                  <c:v>2.5613660618996604E-2</c:v>
                </c:pt>
                <c:pt idx="3329">
                  <c:v>2.5613660618996604E-2</c:v>
                </c:pt>
                <c:pt idx="3330">
                  <c:v>2.5613660618996604E-2</c:v>
                </c:pt>
                <c:pt idx="3331">
                  <c:v>2.5613660618996604E-2</c:v>
                </c:pt>
                <c:pt idx="3332">
                  <c:v>2.5613660618996604E-2</c:v>
                </c:pt>
                <c:pt idx="3333">
                  <c:v>2.5613660618996604E-2</c:v>
                </c:pt>
                <c:pt idx="3334">
                  <c:v>2.5613660618996604E-2</c:v>
                </c:pt>
                <c:pt idx="3335">
                  <c:v>2.5613660618996604E-2</c:v>
                </c:pt>
                <c:pt idx="3336">
                  <c:v>2.5613660618996604E-2</c:v>
                </c:pt>
                <c:pt idx="3337">
                  <c:v>2.5613660618996604E-2</c:v>
                </c:pt>
                <c:pt idx="3338">
                  <c:v>2.5613660618996604E-2</c:v>
                </c:pt>
                <c:pt idx="3339">
                  <c:v>2.5613660618996604E-2</c:v>
                </c:pt>
                <c:pt idx="3340">
                  <c:v>2.5613660618996604E-2</c:v>
                </c:pt>
                <c:pt idx="3341">
                  <c:v>2.5613660618996604E-2</c:v>
                </c:pt>
                <c:pt idx="3342">
                  <c:v>2.5613660618996604E-2</c:v>
                </c:pt>
                <c:pt idx="3343">
                  <c:v>2.5613660618996604E-2</c:v>
                </c:pt>
                <c:pt idx="3344">
                  <c:v>2.5613660618996604E-2</c:v>
                </c:pt>
                <c:pt idx="3345">
                  <c:v>2.5613660618996604E-2</c:v>
                </c:pt>
                <c:pt idx="3346">
                  <c:v>2.5613660618996604E-2</c:v>
                </c:pt>
                <c:pt idx="3347">
                  <c:v>2.5613660618996604E-2</c:v>
                </c:pt>
                <c:pt idx="3348">
                  <c:v>2.5613660618996604E-2</c:v>
                </c:pt>
                <c:pt idx="3349">
                  <c:v>2.5613660618996604E-2</c:v>
                </c:pt>
                <c:pt idx="3350">
                  <c:v>2.5613660618996604E-2</c:v>
                </c:pt>
                <c:pt idx="3351">
                  <c:v>2.5613660618996604E-2</c:v>
                </c:pt>
                <c:pt idx="3352">
                  <c:v>2.5613660618996604E-2</c:v>
                </c:pt>
                <c:pt idx="3353">
                  <c:v>2.5613660618996604E-2</c:v>
                </c:pt>
                <c:pt idx="3354">
                  <c:v>2.5613660618996604E-2</c:v>
                </c:pt>
                <c:pt idx="3355">
                  <c:v>2.5613660618996604E-2</c:v>
                </c:pt>
                <c:pt idx="3356">
                  <c:v>2.5613660618996604E-2</c:v>
                </c:pt>
                <c:pt idx="3357">
                  <c:v>2.5613660618996604E-2</c:v>
                </c:pt>
                <c:pt idx="3358">
                  <c:v>2.5613660618996604E-2</c:v>
                </c:pt>
                <c:pt idx="3359">
                  <c:v>2.5613660618996604E-2</c:v>
                </c:pt>
                <c:pt idx="3360">
                  <c:v>2.5613660618996604E-2</c:v>
                </c:pt>
                <c:pt idx="3361">
                  <c:v>2.5613660618996604E-2</c:v>
                </c:pt>
                <c:pt idx="3362">
                  <c:v>2.5613660618996604E-2</c:v>
                </c:pt>
                <c:pt idx="3363">
                  <c:v>2.5613660618996604E-2</c:v>
                </c:pt>
                <c:pt idx="3364">
                  <c:v>2.5613660618996604E-2</c:v>
                </c:pt>
                <c:pt idx="3365">
                  <c:v>2.5613660618996604E-2</c:v>
                </c:pt>
                <c:pt idx="3366">
                  <c:v>2.5613660618996604E-2</c:v>
                </c:pt>
                <c:pt idx="3367">
                  <c:v>2.5613660618996604E-2</c:v>
                </c:pt>
                <c:pt idx="3368">
                  <c:v>2.5613660618996604E-2</c:v>
                </c:pt>
                <c:pt idx="3369">
                  <c:v>2.5613660618996604E-2</c:v>
                </c:pt>
                <c:pt idx="3370">
                  <c:v>2.5613660618996604E-2</c:v>
                </c:pt>
                <c:pt idx="3371">
                  <c:v>2.5613660618996604E-2</c:v>
                </c:pt>
                <c:pt idx="3372">
                  <c:v>2.5613660618996604E-2</c:v>
                </c:pt>
                <c:pt idx="3373">
                  <c:v>2.5613660618996604E-2</c:v>
                </c:pt>
                <c:pt idx="3374">
                  <c:v>2.5613660618996604E-2</c:v>
                </c:pt>
                <c:pt idx="3375">
                  <c:v>2.5613660618996604E-2</c:v>
                </c:pt>
                <c:pt idx="3376">
                  <c:v>2.5613660618996604E-2</c:v>
                </c:pt>
                <c:pt idx="3377">
                  <c:v>2.5613660618996604E-2</c:v>
                </c:pt>
                <c:pt idx="3378">
                  <c:v>2.5613660618996604E-2</c:v>
                </c:pt>
                <c:pt idx="3379">
                  <c:v>2.4546424759871677E-2</c:v>
                </c:pt>
                <c:pt idx="3380">
                  <c:v>2.4546424759871677E-2</c:v>
                </c:pt>
                <c:pt idx="3381">
                  <c:v>2.4546424759871677E-2</c:v>
                </c:pt>
                <c:pt idx="3382">
                  <c:v>2.4546424759871677E-2</c:v>
                </c:pt>
                <c:pt idx="3383">
                  <c:v>2.4546424759871677E-2</c:v>
                </c:pt>
                <c:pt idx="3384">
                  <c:v>2.4546424759871677E-2</c:v>
                </c:pt>
                <c:pt idx="3385">
                  <c:v>2.4546424759871677E-2</c:v>
                </c:pt>
                <c:pt idx="3386">
                  <c:v>2.4546424759871677E-2</c:v>
                </c:pt>
                <c:pt idx="3387">
                  <c:v>2.4546424759871677E-2</c:v>
                </c:pt>
                <c:pt idx="3388">
                  <c:v>2.4546424759871677E-2</c:v>
                </c:pt>
                <c:pt idx="3389">
                  <c:v>2.4546424759871677E-2</c:v>
                </c:pt>
                <c:pt idx="3390">
                  <c:v>2.4546424759871677E-2</c:v>
                </c:pt>
                <c:pt idx="3391">
                  <c:v>2.4546424759871677E-2</c:v>
                </c:pt>
                <c:pt idx="3392">
                  <c:v>2.4546424759871677E-2</c:v>
                </c:pt>
                <c:pt idx="3393">
                  <c:v>2.4546424759871677E-2</c:v>
                </c:pt>
                <c:pt idx="3394">
                  <c:v>2.4546424759871677E-2</c:v>
                </c:pt>
                <c:pt idx="3395">
                  <c:v>2.4546424759871677E-2</c:v>
                </c:pt>
                <c:pt idx="3396">
                  <c:v>2.4546424759871677E-2</c:v>
                </c:pt>
                <c:pt idx="3397">
                  <c:v>2.4546424759871677E-2</c:v>
                </c:pt>
                <c:pt idx="3398">
                  <c:v>2.4546424759871677E-2</c:v>
                </c:pt>
                <c:pt idx="3399">
                  <c:v>2.4546424759871677E-2</c:v>
                </c:pt>
                <c:pt idx="3400">
                  <c:v>2.4546424759871677E-2</c:v>
                </c:pt>
                <c:pt idx="3401">
                  <c:v>2.4546424759871677E-2</c:v>
                </c:pt>
                <c:pt idx="3402">
                  <c:v>2.4546424759871677E-2</c:v>
                </c:pt>
                <c:pt idx="3403">
                  <c:v>2.4546424759871677E-2</c:v>
                </c:pt>
                <c:pt idx="3404">
                  <c:v>2.4546424759871677E-2</c:v>
                </c:pt>
                <c:pt idx="3405">
                  <c:v>2.4546424759871677E-2</c:v>
                </c:pt>
                <c:pt idx="3406">
                  <c:v>2.4546424759871677E-2</c:v>
                </c:pt>
                <c:pt idx="3407">
                  <c:v>2.4546424759871677E-2</c:v>
                </c:pt>
                <c:pt idx="3408">
                  <c:v>2.4546424759871677E-2</c:v>
                </c:pt>
                <c:pt idx="3409">
                  <c:v>2.2411953041622051E-2</c:v>
                </c:pt>
                <c:pt idx="3410">
                  <c:v>2.2411953041622051E-2</c:v>
                </c:pt>
                <c:pt idx="3411">
                  <c:v>2.2411953041622051E-2</c:v>
                </c:pt>
                <c:pt idx="3412">
                  <c:v>2.2411953041622051E-2</c:v>
                </c:pt>
                <c:pt idx="3413">
                  <c:v>2.2411953041622051E-2</c:v>
                </c:pt>
                <c:pt idx="3414">
                  <c:v>2.2411953041622051E-2</c:v>
                </c:pt>
                <c:pt idx="3415">
                  <c:v>2.2411953041622051E-2</c:v>
                </c:pt>
                <c:pt idx="3416">
                  <c:v>2.2411953041622051E-2</c:v>
                </c:pt>
                <c:pt idx="3417">
                  <c:v>2.2411953041622051E-2</c:v>
                </c:pt>
                <c:pt idx="3418">
                  <c:v>2.2411953041622051E-2</c:v>
                </c:pt>
                <c:pt idx="3419">
                  <c:v>2.2411953041622051E-2</c:v>
                </c:pt>
                <c:pt idx="3420">
                  <c:v>2.2411953041622051E-2</c:v>
                </c:pt>
                <c:pt idx="3421">
                  <c:v>2.2411953041622051E-2</c:v>
                </c:pt>
                <c:pt idx="3422">
                  <c:v>2.2411953041622051E-2</c:v>
                </c:pt>
                <c:pt idx="3423">
                  <c:v>2.2411953041622051E-2</c:v>
                </c:pt>
                <c:pt idx="3424">
                  <c:v>2.2411953041622051E-2</c:v>
                </c:pt>
                <c:pt idx="3425">
                  <c:v>2.2411953041622051E-2</c:v>
                </c:pt>
                <c:pt idx="3426">
                  <c:v>2.2411953041622051E-2</c:v>
                </c:pt>
                <c:pt idx="3427">
                  <c:v>2.2411953041622051E-2</c:v>
                </c:pt>
                <c:pt idx="3428">
                  <c:v>2.2411953041622051E-2</c:v>
                </c:pt>
                <c:pt idx="3429">
                  <c:v>2.2411953041622051E-2</c:v>
                </c:pt>
                <c:pt idx="3430">
                  <c:v>2.2411953041622051E-2</c:v>
                </c:pt>
                <c:pt idx="3431">
                  <c:v>2.2411953041622051E-2</c:v>
                </c:pt>
                <c:pt idx="3432">
                  <c:v>2.2411953041622051E-2</c:v>
                </c:pt>
                <c:pt idx="3433">
                  <c:v>2.2411953041622051E-2</c:v>
                </c:pt>
                <c:pt idx="3434">
                  <c:v>2.2411953041622051E-2</c:v>
                </c:pt>
                <c:pt idx="3435">
                  <c:v>2.2411953041622051E-2</c:v>
                </c:pt>
                <c:pt idx="3436">
                  <c:v>2.2411953041622051E-2</c:v>
                </c:pt>
                <c:pt idx="3437">
                  <c:v>2.2411953041622051E-2</c:v>
                </c:pt>
                <c:pt idx="3438">
                  <c:v>2.2411953041622051E-2</c:v>
                </c:pt>
                <c:pt idx="3439">
                  <c:v>2.2411953041622051E-2</c:v>
                </c:pt>
                <c:pt idx="3440">
                  <c:v>1.6542155816435481E-2</c:v>
                </c:pt>
                <c:pt idx="3441">
                  <c:v>1.6542155816435481E-2</c:v>
                </c:pt>
                <c:pt idx="3442">
                  <c:v>1.6542155816435481E-2</c:v>
                </c:pt>
                <c:pt idx="3443">
                  <c:v>1.6542155816435481E-2</c:v>
                </c:pt>
                <c:pt idx="3444">
                  <c:v>1.6542155816435481E-2</c:v>
                </c:pt>
                <c:pt idx="3445">
                  <c:v>1.6542155816435481E-2</c:v>
                </c:pt>
                <c:pt idx="3446">
                  <c:v>1.6542155816435481E-2</c:v>
                </c:pt>
                <c:pt idx="3447">
                  <c:v>1.6542155816435481E-2</c:v>
                </c:pt>
                <c:pt idx="3448">
                  <c:v>1.6542155816435481E-2</c:v>
                </c:pt>
                <c:pt idx="3449">
                  <c:v>1.6542155816435481E-2</c:v>
                </c:pt>
                <c:pt idx="3450">
                  <c:v>1.6542155816435481E-2</c:v>
                </c:pt>
                <c:pt idx="3451">
                  <c:v>1.6542155816435481E-2</c:v>
                </c:pt>
                <c:pt idx="3452">
                  <c:v>1.6542155816435481E-2</c:v>
                </c:pt>
                <c:pt idx="3453">
                  <c:v>1.6542155816435481E-2</c:v>
                </c:pt>
                <c:pt idx="3454">
                  <c:v>1.6542155816435481E-2</c:v>
                </c:pt>
                <c:pt idx="3455">
                  <c:v>1.6542155816435481E-2</c:v>
                </c:pt>
                <c:pt idx="3456">
                  <c:v>1.6542155816435481E-2</c:v>
                </c:pt>
                <c:pt idx="3457">
                  <c:v>1.6542155816435481E-2</c:v>
                </c:pt>
                <c:pt idx="3458">
                  <c:v>1.6542155816435481E-2</c:v>
                </c:pt>
                <c:pt idx="3459">
                  <c:v>1.6542155816435481E-2</c:v>
                </c:pt>
                <c:pt idx="3460">
                  <c:v>1.6542155816435481E-2</c:v>
                </c:pt>
                <c:pt idx="3461">
                  <c:v>1.6542155816435481E-2</c:v>
                </c:pt>
                <c:pt idx="3462">
                  <c:v>1.6542155816435481E-2</c:v>
                </c:pt>
                <c:pt idx="3463">
                  <c:v>1.6542155816435481E-2</c:v>
                </c:pt>
                <c:pt idx="3464">
                  <c:v>1.6542155816435481E-2</c:v>
                </c:pt>
                <c:pt idx="3465">
                  <c:v>1.6542155816435481E-2</c:v>
                </c:pt>
                <c:pt idx="3466">
                  <c:v>1.6542155816435481E-2</c:v>
                </c:pt>
                <c:pt idx="3467">
                  <c:v>1.6542155816435481E-2</c:v>
                </c:pt>
                <c:pt idx="3468">
                  <c:v>1.6542155816435481E-2</c:v>
                </c:pt>
                <c:pt idx="3469">
                  <c:v>1.6542155816435481E-2</c:v>
                </c:pt>
                <c:pt idx="3470">
                  <c:v>1.173959445037354E-2</c:v>
                </c:pt>
                <c:pt idx="3471">
                  <c:v>1.173959445037354E-2</c:v>
                </c:pt>
                <c:pt idx="3472">
                  <c:v>1.173959445037354E-2</c:v>
                </c:pt>
                <c:pt idx="3473">
                  <c:v>1.173959445037354E-2</c:v>
                </c:pt>
                <c:pt idx="3474">
                  <c:v>1.173959445037354E-2</c:v>
                </c:pt>
                <c:pt idx="3475">
                  <c:v>1.173959445037354E-2</c:v>
                </c:pt>
                <c:pt idx="3476">
                  <c:v>1.173959445037354E-2</c:v>
                </c:pt>
                <c:pt idx="3477">
                  <c:v>1.173959445037354E-2</c:v>
                </c:pt>
                <c:pt idx="3478">
                  <c:v>1.173959445037354E-2</c:v>
                </c:pt>
                <c:pt idx="3479">
                  <c:v>1.173959445037354E-2</c:v>
                </c:pt>
                <c:pt idx="3480">
                  <c:v>1.173959445037354E-2</c:v>
                </c:pt>
                <c:pt idx="3481">
                  <c:v>1.173959445037354E-2</c:v>
                </c:pt>
                <c:pt idx="3482">
                  <c:v>1.173959445037354E-2</c:v>
                </c:pt>
                <c:pt idx="3483">
                  <c:v>1.173959445037354E-2</c:v>
                </c:pt>
                <c:pt idx="3484">
                  <c:v>1.173959445037354E-2</c:v>
                </c:pt>
                <c:pt idx="3485">
                  <c:v>1.173959445037354E-2</c:v>
                </c:pt>
                <c:pt idx="3486">
                  <c:v>1.173959445037354E-2</c:v>
                </c:pt>
                <c:pt idx="3487">
                  <c:v>1.173959445037354E-2</c:v>
                </c:pt>
                <c:pt idx="3488">
                  <c:v>1.173959445037354E-2</c:v>
                </c:pt>
                <c:pt idx="3489">
                  <c:v>1.173959445037354E-2</c:v>
                </c:pt>
                <c:pt idx="3490">
                  <c:v>1.173959445037354E-2</c:v>
                </c:pt>
                <c:pt idx="3491">
                  <c:v>1.173959445037354E-2</c:v>
                </c:pt>
                <c:pt idx="3492">
                  <c:v>1.173959445037354E-2</c:v>
                </c:pt>
                <c:pt idx="3493">
                  <c:v>1.173959445037354E-2</c:v>
                </c:pt>
                <c:pt idx="3494">
                  <c:v>1.173959445037354E-2</c:v>
                </c:pt>
                <c:pt idx="3495">
                  <c:v>1.173959445037354E-2</c:v>
                </c:pt>
                <c:pt idx="3496">
                  <c:v>1.173959445037354E-2</c:v>
                </c:pt>
                <c:pt idx="3497">
                  <c:v>1.173959445037354E-2</c:v>
                </c:pt>
                <c:pt idx="3498">
                  <c:v>1.173959445037354E-2</c:v>
                </c:pt>
                <c:pt idx="3499">
                  <c:v>1.173959445037354E-2</c:v>
                </c:pt>
                <c:pt idx="3500">
                  <c:v>1.173959445037354E-2</c:v>
                </c:pt>
                <c:pt idx="3501">
                  <c:v>8.0042689434365183E-3</c:v>
                </c:pt>
                <c:pt idx="3502">
                  <c:v>8.0042689434365183E-3</c:v>
                </c:pt>
                <c:pt idx="3503">
                  <c:v>8.0042689434365183E-3</c:v>
                </c:pt>
                <c:pt idx="3504">
                  <c:v>8.0042689434365183E-3</c:v>
                </c:pt>
                <c:pt idx="3505">
                  <c:v>8.0042689434365183E-3</c:v>
                </c:pt>
                <c:pt idx="3506">
                  <c:v>8.0042689434365183E-3</c:v>
                </c:pt>
                <c:pt idx="3507">
                  <c:v>8.0042689434365183E-3</c:v>
                </c:pt>
                <c:pt idx="3508">
                  <c:v>8.0042689434365183E-3</c:v>
                </c:pt>
                <c:pt idx="3509">
                  <c:v>8.0042689434365183E-3</c:v>
                </c:pt>
                <c:pt idx="3510">
                  <c:v>8.0042689434365183E-3</c:v>
                </c:pt>
                <c:pt idx="3511">
                  <c:v>8.0042689434365183E-3</c:v>
                </c:pt>
                <c:pt idx="3512">
                  <c:v>8.0042689434365183E-3</c:v>
                </c:pt>
                <c:pt idx="3513">
                  <c:v>8.0042689434365183E-3</c:v>
                </c:pt>
                <c:pt idx="3514">
                  <c:v>8.0042689434365183E-3</c:v>
                </c:pt>
                <c:pt idx="3515">
                  <c:v>8.0042689434365183E-3</c:v>
                </c:pt>
                <c:pt idx="3516">
                  <c:v>8.0042689434365183E-3</c:v>
                </c:pt>
                <c:pt idx="3517">
                  <c:v>8.0042689434365183E-3</c:v>
                </c:pt>
                <c:pt idx="3518">
                  <c:v>8.0042689434365183E-3</c:v>
                </c:pt>
                <c:pt idx="3519">
                  <c:v>8.0042689434365183E-3</c:v>
                </c:pt>
                <c:pt idx="3520">
                  <c:v>8.0042689434365183E-3</c:v>
                </c:pt>
                <c:pt idx="3521">
                  <c:v>8.0042689434365183E-3</c:v>
                </c:pt>
                <c:pt idx="3522">
                  <c:v>8.0042689434365183E-3</c:v>
                </c:pt>
                <c:pt idx="3523">
                  <c:v>8.0042689434365183E-3</c:v>
                </c:pt>
                <c:pt idx="3524">
                  <c:v>8.0042689434365183E-3</c:v>
                </c:pt>
                <c:pt idx="3525">
                  <c:v>8.0042689434365183E-3</c:v>
                </c:pt>
                <c:pt idx="3526">
                  <c:v>8.0042689434365183E-3</c:v>
                </c:pt>
                <c:pt idx="3527">
                  <c:v>8.0042689434365183E-3</c:v>
                </c:pt>
                <c:pt idx="3528">
                  <c:v>8.0042689434365183E-3</c:v>
                </c:pt>
                <c:pt idx="3529">
                  <c:v>1.3340448239060963E-2</c:v>
                </c:pt>
                <c:pt idx="3530">
                  <c:v>1.3340448239060963E-2</c:v>
                </c:pt>
                <c:pt idx="3531">
                  <c:v>1.3340448239060963E-2</c:v>
                </c:pt>
                <c:pt idx="3532">
                  <c:v>1.3340448239060963E-2</c:v>
                </c:pt>
                <c:pt idx="3533">
                  <c:v>1.3340448239060963E-2</c:v>
                </c:pt>
                <c:pt idx="3534">
                  <c:v>1.3340448239060963E-2</c:v>
                </c:pt>
                <c:pt idx="3535">
                  <c:v>1.3340448239060963E-2</c:v>
                </c:pt>
                <c:pt idx="3536">
                  <c:v>1.3340448239060963E-2</c:v>
                </c:pt>
                <c:pt idx="3537">
                  <c:v>1.3340448239060963E-2</c:v>
                </c:pt>
                <c:pt idx="3538">
                  <c:v>1.3340448239060963E-2</c:v>
                </c:pt>
                <c:pt idx="3539">
                  <c:v>1.3340448239060963E-2</c:v>
                </c:pt>
                <c:pt idx="3540">
                  <c:v>1.3340448239060963E-2</c:v>
                </c:pt>
                <c:pt idx="3541">
                  <c:v>1.3340448239060963E-2</c:v>
                </c:pt>
                <c:pt idx="3542">
                  <c:v>1.3340448239060963E-2</c:v>
                </c:pt>
                <c:pt idx="3543">
                  <c:v>1.3340448239060963E-2</c:v>
                </c:pt>
                <c:pt idx="3544">
                  <c:v>1.3340448239060963E-2</c:v>
                </c:pt>
                <c:pt idx="3545">
                  <c:v>1.3340448239060963E-2</c:v>
                </c:pt>
                <c:pt idx="3546">
                  <c:v>1.3340448239060963E-2</c:v>
                </c:pt>
                <c:pt idx="3547">
                  <c:v>1.3340448239060963E-2</c:v>
                </c:pt>
                <c:pt idx="3548">
                  <c:v>1.3340448239060963E-2</c:v>
                </c:pt>
                <c:pt idx="3549">
                  <c:v>1.3340448239060963E-2</c:v>
                </c:pt>
                <c:pt idx="3550">
                  <c:v>1.3340448239060963E-2</c:v>
                </c:pt>
                <c:pt idx="3551">
                  <c:v>1.3340448239060963E-2</c:v>
                </c:pt>
                <c:pt idx="3552">
                  <c:v>1.3340448239060963E-2</c:v>
                </c:pt>
                <c:pt idx="3553">
                  <c:v>1.3340448239060963E-2</c:v>
                </c:pt>
                <c:pt idx="3554">
                  <c:v>1.3340448239060963E-2</c:v>
                </c:pt>
                <c:pt idx="3555">
                  <c:v>1.3340448239060963E-2</c:v>
                </c:pt>
                <c:pt idx="3556">
                  <c:v>1.3340448239060963E-2</c:v>
                </c:pt>
                <c:pt idx="3557">
                  <c:v>1.3340448239060963E-2</c:v>
                </c:pt>
                <c:pt idx="3558">
                  <c:v>1.3340448239060963E-2</c:v>
                </c:pt>
                <c:pt idx="3559">
                  <c:v>1.3340448239060963E-2</c:v>
                </c:pt>
                <c:pt idx="3560">
                  <c:v>8.5378868729990946E-3</c:v>
                </c:pt>
                <c:pt idx="3561">
                  <c:v>8.5378868729990946E-3</c:v>
                </c:pt>
                <c:pt idx="3562">
                  <c:v>8.5378868729990946E-3</c:v>
                </c:pt>
                <c:pt idx="3563">
                  <c:v>8.5378868729990946E-3</c:v>
                </c:pt>
                <c:pt idx="3564">
                  <c:v>8.5378868729990946E-3</c:v>
                </c:pt>
                <c:pt idx="3565">
                  <c:v>8.5378868729990946E-3</c:v>
                </c:pt>
                <c:pt idx="3566">
                  <c:v>8.5378868729990946E-3</c:v>
                </c:pt>
                <c:pt idx="3567">
                  <c:v>8.5378868729990946E-3</c:v>
                </c:pt>
                <c:pt idx="3568">
                  <c:v>8.5378868729990946E-3</c:v>
                </c:pt>
                <c:pt idx="3569">
                  <c:v>8.5378868729990946E-3</c:v>
                </c:pt>
                <c:pt idx="3570">
                  <c:v>8.5378868729990946E-3</c:v>
                </c:pt>
                <c:pt idx="3571">
                  <c:v>8.5378868729990946E-3</c:v>
                </c:pt>
                <c:pt idx="3572">
                  <c:v>8.5378868729990946E-3</c:v>
                </c:pt>
                <c:pt idx="3573">
                  <c:v>8.5378868729990946E-3</c:v>
                </c:pt>
                <c:pt idx="3574">
                  <c:v>8.5378868729990946E-3</c:v>
                </c:pt>
                <c:pt idx="3575">
                  <c:v>8.5378868729990946E-3</c:v>
                </c:pt>
                <c:pt idx="3576">
                  <c:v>8.5378868729990946E-3</c:v>
                </c:pt>
                <c:pt idx="3577">
                  <c:v>8.5378868729990946E-3</c:v>
                </c:pt>
                <c:pt idx="3578">
                  <c:v>8.5378868729990946E-3</c:v>
                </c:pt>
                <c:pt idx="3579">
                  <c:v>8.5378868729990946E-3</c:v>
                </c:pt>
                <c:pt idx="3580">
                  <c:v>8.5378868729990946E-3</c:v>
                </c:pt>
                <c:pt idx="3581">
                  <c:v>8.5378868729990946E-3</c:v>
                </c:pt>
                <c:pt idx="3582">
                  <c:v>8.5378868729990946E-3</c:v>
                </c:pt>
                <c:pt idx="3583">
                  <c:v>8.5378868729990946E-3</c:v>
                </c:pt>
                <c:pt idx="3584">
                  <c:v>8.5378868729990946E-3</c:v>
                </c:pt>
                <c:pt idx="3585">
                  <c:v>8.5378868729990946E-3</c:v>
                </c:pt>
                <c:pt idx="3586">
                  <c:v>8.5378868729990946E-3</c:v>
                </c:pt>
                <c:pt idx="3587">
                  <c:v>8.5378868729990946E-3</c:v>
                </c:pt>
                <c:pt idx="3588">
                  <c:v>8.5378868729990946E-3</c:v>
                </c:pt>
                <c:pt idx="3589">
                  <c:v>8.5378868729990946E-3</c:v>
                </c:pt>
                <c:pt idx="3590">
                  <c:v>8.5378868729990946E-3</c:v>
                </c:pt>
                <c:pt idx="3591">
                  <c:v>6.4034151547492021E-3</c:v>
                </c:pt>
                <c:pt idx="3592">
                  <c:v>6.4034151547492021E-3</c:v>
                </c:pt>
                <c:pt idx="3593">
                  <c:v>6.4034151547492021E-3</c:v>
                </c:pt>
                <c:pt idx="3594">
                  <c:v>6.4034151547492021E-3</c:v>
                </c:pt>
                <c:pt idx="3595">
                  <c:v>6.4034151547492021E-3</c:v>
                </c:pt>
                <c:pt idx="3596">
                  <c:v>6.4034151547492021E-3</c:v>
                </c:pt>
                <c:pt idx="3597">
                  <c:v>6.4034151547492021E-3</c:v>
                </c:pt>
                <c:pt idx="3598">
                  <c:v>6.4034151547492021E-3</c:v>
                </c:pt>
                <c:pt idx="3599">
                  <c:v>6.4034151547492021E-3</c:v>
                </c:pt>
                <c:pt idx="3600">
                  <c:v>6.4034151547492021E-3</c:v>
                </c:pt>
                <c:pt idx="3601">
                  <c:v>6.4034151547492021E-3</c:v>
                </c:pt>
                <c:pt idx="3602">
                  <c:v>6.4034151547492021E-3</c:v>
                </c:pt>
                <c:pt idx="3603">
                  <c:v>6.4034151547492021E-3</c:v>
                </c:pt>
                <c:pt idx="3604">
                  <c:v>6.4034151547492021E-3</c:v>
                </c:pt>
                <c:pt idx="3605">
                  <c:v>6.4034151547492021E-3</c:v>
                </c:pt>
                <c:pt idx="3606">
                  <c:v>6.4034151547492021E-3</c:v>
                </c:pt>
                <c:pt idx="3607">
                  <c:v>6.4034151547492021E-3</c:v>
                </c:pt>
                <c:pt idx="3608">
                  <c:v>6.4034151547492021E-3</c:v>
                </c:pt>
                <c:pt idx="3609">
                  <c:v>6.4034151547492021E-3</c:v>
                </c:pt>
                <c:pt idx="3610">
                  <c:v>6.4034151547492021E-3</c:v>
                </c:pt>
                <c:pt idx="3611">
                  <c:v>6.4034151547492021E-3</c:v>
                </c:pt>
                <c:pt idx="3612">
                  <c:v>6.4034151547492021E-3</c:v>
                </c:pt>
                <c:pt idx="3613">
                  <c:v>6.4034151547492021E-3</c:v>
                </c:pt>
                <c:pt idx="3614">
                  <c:v>6.4034151547492021E-3</c:v>
                </c:pt>
                <c:pt idx="3615">
                  <c:v>6.4034151547492021E-3</c:v>
                </c:pt>
                <c:pt idx="3616">
                  <c:v>6.4034151547492021E-3</c:v>
                </c:pt>
                <c:pt idx="3617">
                  <c:v>6.4034151547492021E-3</c:v>
                </c:pt>
                <c:pt idx="3618">
                  <c:v>6.4034151547492021E-3</c:v>
                </c:pt>
                <c:pt idx="3619">
                  <c:v>6.4034151547492021E-3</c:v>
                </c:pt>
                <c:pt idx="3620">
                  <c:v>6.4034151547492021E-3</c:v>
                </c:pt>
                <c:pt idx="3621">
                  <c:v>3.7353255069370235E-3</c:v>
                </c:pt>
                <c:pt idx="3622">
                  <c:v>3.7353255069370235E-3</c:v>
                </c:pt>
                <c:pt idx="3623">
                  <c:v>3.7353255069370235E-3</c:v>
                </c:pt>
                <c:pt idx="3624">
                  <c:v>3.7353255069370235E-3</c:v>
                </c:pt>
                <c:pt idx="3625">
                  <c:v>3.7353255069370235E-3</c:v>
                </c:pt>
                <c:pt idx="3626">
                  <c:v>3.7353255069370235E-3</c:v>
                </c:pt>
                <c:pt idx="3627">
                  <c:v>3.7353255069370235E-3</c:v>
                </c:pt>
                <c:pt idx="3628">
                  <c:v>3.7353255069370235E-3</c:v>
                </c:pt>
                <c:pt idx="3629">
                  <c:v>3.7353255069370235E-3</c:v>
                </c:pt>
                <c:pt idx="3630">
                  <c:v>3.7353255069370235E-3</c:v>
                </c:pt>
                <c:pt idx="3631">
                  <c:v>3.7353255069370235E-3</c:v>
                </c:pt>
                <c:pt idx="3632">
                  <c:v>3.7353255069370235E-3</c:v>
                </c:pt>
                <c:pt idx="3633">
                  <c:v>3.7353255069370235E-3</c:v>
                </c:pt>
                <c:pt idx="3634">
                  <c:v>3.7353255069370235E-3</c:v>
                </c:pt>
                <c:pt idx="3635">
                  <c:v>3.7353255069370235E-3</c:v>
                </c:pt>
                <c:pt idx="3636">
                  <c:v>3.7353255069370235E-3</c:v>
                </c:pt>
                <c:pt idx="3637">
                  <c:v>3.7353255069370235E-3</c:v>
                </c:pt>
                <c:pt idx="3638">
                  <c:v>3.7353255069370235E-3</c:v>
                </c:pt>
                <c:pt idx="3639">
                  <c:v>3.7353255069370235E-3</c:v>
                </c:pt>
                <c:pt idx="3640">
                  <c:v>3.7353255069370235E-3</c:v>
                </c:pt>
                <c:pt idx="3641">
                  <c:v>3.7353255069370235E-3</c:v>
                </c:pt>
                <c:pt idx="3642">
                  <c:v>3.7353255069370235E-3</c:v>
                </c:pt>
                <c:pt idx="3643">
                  <c:v>3.7353255069370235E-3</c:v>
                </c:pt>
                <c:pt idx="3644">
                  <c:v>3.7353255069370235E-3</c:v>
                </c:pt>
                <c:pt idx="3645">
                  <c:v>3.7353255069370235E-3</c:v>
                </c:pt>
                <c:pt idx="3646">
                  <c:v>3.7353255069370235E-3</c:v>
                </c:pt>
                <c:pt idx="3647">
                  <c:v>3.7353255069370235E-3</c:v>
                </c:pt>
                <c:pt idx="3648">
                  <c:v>3.7353255069370235E-3</c:v>
                </c:pt>
                <c:pt idx="3649">
                  <c:v>3.7353255069370235E-3</c:v>
                </c:pt>
                <c:pt idx="3650">
                  <c:v>3.7353255069370235E-3</c:v>
                </c:pt>
                <c:pt idx="3651">
                  <c:v>3.7353255069370235E-3</c:v>
                </c:pt>
                <c:pt idx="3652">
                  <c:v>0</c:v>
                </c:pt>
              </c:numCache>
            </c:numRef>
          </c:val>
          <c:smooth val="0"/>
        </c:ser>
        <c:ser>
          <c:idx val="5"/>
          <c:order val="5"/>
          <c:tx>
            <c:strRef>
              <c:f>Data2!$AP$2</c:f>
              <c:strCache>
                <c:ptCount val="1"/>
                <c:pt idx="0">
                  <c:v>UK Commercial Property +76.92%</c:v>
                </c:pt>
              </c:strCache>
            </c:strRef>
          </c:tx>
          <c:spPr>
            <a:ln w="38100">
              <a:solidFill>
                <a:srgbClr val="00CCFF"/>
              </a:solidFill>
              <a:prstDash val="solid"/>
            </a:ln>
          </c:spPr>
          <c:marker>
            <c:symbol val="none"/>
          </c:marker>
          <c:cat>
            <c:numRef>
              <c:f>[0]!daterange10yr</c:f>
              <c:numCache>
                <c:formatCode>dd\-mmm\-yy</c:formatCode>
                <c:ptCount val="3653"/>
                <c:pt idx="0">
                  <c:v>41912</c:v>
                </c:pt>
                <c:pt idx="1">
                  <c:v>41911</c:v>
                </c:pt>
                <c:pt idx="2">
                  <c:v>41910</c:v>
                </c:pt>
                <c:pt idx="3">
                  <c:v>41909</c:v>
                </c:pt>
                <c:pt idx="4">
                  <c:v>41908</c:v>
                </c:pt>
                <c:pt idx="5">
                  <c:v>41907</c:v>
                </c:pt>
                <c:pt idx="6">
                  <c:v>41906</c:v>
                </c:pt>
                <c:pt idx="7">
                  <c:v>41905</c:v>
                </c:pt>
                <c:pt idx="8">
                  <c:v>41904</c:v>
                </c:pt>
                <c:pt idx="9">
                  <c:v>41903</c:v>
                </c:pt>
                <c:pt idx="10">
                  <c:v>41902</c:v>
                </c:pt>
                <c:pt idx="11">
                  <c:v>41901</c:v>
                </c:pt>
                <c:pt idx="12">
                  <c:v>41900</c:v>
                </c:pt>
                <c:pt idx="13">
                  <c:v>41899</c:v>
                </c:pt>
                <c:pt idx="14">
                  <c:v>41898</c:v>
                </c:pt>
                <c:pt idx="15">
                  <c:v>41897</c:v>
                </c:pt>
                <c:pt idx="16">
                  <c:v>41896</c:v>
                </c:pt>
                <c:pt idx="17">
                  <c:v>41895</c:v>
                </c:pt>
                <c:pt idx="18">
                  <c:v>41894</c:v>
                </c:pt>
                <c:pt idx="19">
                  <c:v>41893</c:v>
                </c:pt>
                <c:pt idx="20">
                  <c:v>41892</c:v>
                </c:pt>
                <c:pt idx="21">
                  <c:v>41891</c:v>
                </c:pt>
                <c:pt idx="22">
                  <c:v>41890</c:v>
                </c:pt>
                <c:pt idx="23">
                  <c:v>41889</c:v>
                </c:pt>
                <c:pt idx="24">
                  <c:v>41888</c:v>
                </c:pt>
                <c:pt idx="25">
                  <c:v>41887</c:v>
                </c:pt>
                <c:pt idx="26">
                  <c:v>41886</c:v>
                </c:pt>
                <c:pt idx="27">
                  <c:v>41885</c:v>
                </c:pt>
                <c:pt idx="28">
                  <c:v>41884</c:v>
                </c:pt>
                <c:pt idx="29">
                  <c:v>41883</c:v>
                </c:pt>
                <c:pt idx="30">
                  <c:v>41882</c:v>
                </c:pt>
                <c:pt idx="31">
                  <c:v>41881</c:v>
                </c:pt>
                <c:pt idx="32">
                  <c:v>41880</c:v>
                </c:pt>
                <c:pt idx="33">
                  <c:v>41879</c:v>
                </c:pt>
                <c:pt idx="34">
                  <c:v>41878</c:v>
                </c:pt>
                <c:pt idx="35">
                  <c:v>41877</c:v>
                </c:pt>
                <c:pt idx="36">
                  <c:v>41876</c:v>
                </c:pt>
                <c:pt idx="37">
                  <c:v>41875</c:v>
                </c:pt>
                <c:pt idx="38">
                  <c:v>41874</c:v>
                </c:pt>
                <c:pt idx="39">
                  <c:v>41873</c:v>
                </c:pt>
                <c:pt idx="40">
                  <c:v>41872</c:v>
                </c:pt>
                <c:pt idx="41">
                  <c:v>41871</c:v>
                </c:pt>
                <c:pt idx="42">
                  <c:v>41870</c:v>
                </c:pt>
                <c:pt idx="43">
                  <c:v>41869</c:v>
                </c:pt>
                <c:pt idx="44">
                  <c:v>41868</c:v>
                </c:pt>
                <c:pt idx="45">
                  <c:v>41867</c:v>
                </c:pt>
                <c:pt idx="46">
                  <c:v>41866</c:v>
                </c:pt>
                <c:pt idx="47">
                  <c:v>41865</c:v>
                </c:pt>
                <c:pt idx="48">
                  <c:v>41864</c:v>
                </c:pt>
                <c:pt idx="49">
                  <c:v>41863</c:v>
                </c:pt>
                <c:pt idx="50">
                  <c:v>41862</c:v>
                </c:pt>
                <c:pt idx="51">
                  <c:v>41861</c:v>
                </c:pt>
                <c:pt idx="52">
                  <c:v>41860</c:v>
                </c:pt>
                <c:pt idx="53">
                  <c:v>41859</c:v>
                </c:pt>
                <c:pt idx="54">
                  <c:v>41858</c:v>
                </c:pt>
                <c:pt idx="55">
                  <c:v>41857</c:v>
                </c:pt>
                <c:pt idx="56">
                  <c:v>41856</c:v>
                </c:pt>
                <c:pt idx="57">
                  <c:v>41855</c:v>
                </c:pt>
                <c:pt idx="58">
                  <c:v>41854</c:v>
                </c:pt>
                <c:pt idx="59">
                  <c:v>41853</c:v>
                </c:pt>
                <c:pt idx="60">
                  <c:v>41852</c:v>
                </c:pt>
                <c:pt idx="61">
                  <c:v>41851</c:v>
                </c:pt>
                <c:pt idx="62">
                  <c:v>41850</c:v>
                </c:pt>
                <c:pt idx="63">
                  <c:v>41849</c:v>
                </c:pt>
                <c:pt idx="64">
                  <c:v>41848</c:v>
                </c:pt>
                <c:pt idx="65">
                  <c:v>41847</c:v>
                </c:pt>
                <c:pt idx="66">
                  <c:v>41846</c:v>
                </c:pt>
                <c:pt idx="67">
                  <c:v>41845</c:v>
                </c:pt>
                <c:pt idx="68">
                  <c:v>41844</c:v>
                </c:pt>
                <c:pt idx="69">
                  <c:v>41843</c:v>
                </c:pt>
                <c:pt idx="70">
                  <c:v>41842</c:v>
                </c:pt>
                <c:pt idx="71">
                  <c:v>41841</c:v>
                </c:pt>
                <c:pt idx="72">
                  <c:v>41840</c:v>
                </c:pt>
                <c:pt idx="73">
                  <c:v>41839</c:v>
                </c:pt>
                <c:pt idx="74">
                  <c:v>41838</c:v>
                </c:pt>
                <c:pt idx="75">
                  <c:v>41837</c:v>
                </c:pt>
                <c:pt idx="76">
                  <c:v>41836</c:v>
                </c:pt>
                <c:pt idx="77">
                  <c:v>41835</c:v>
                </c:pt>
                <c:pt idx="78">
                  <c:v>41834</c:v>
                </c:pt>
                <c:pt idx="79">
                  <c:v>41833</c:v>
                </c:pt>
                <c:pt idx="80">
                  <c:v>41832</c:v>
                </c:pt>
                <c:pt idx="81">
                  <c:v>41831</c:v>
                </c:pt>
                <c:pt idx="82">
                  <c:v>41830</c:v>
                </c:pt>
                <c:pt idx="83">
                  <c:v>41829</c:v>
                </c:pt>
                <c:pt idx="84">
                  <c:v>41828</c:v>
                </c:pt>
                <c:pt idx="85">
                  <c:v>41827</c:v>
                </c:pt>
                <c:pt idx="86">
                  <c:v>41826</c:v>
                </c:pt>
                <c:pt idx="87">
                  <c:v>41825</c:v>
                </c:pt>
                <c:pt idx="88">
                  <c:v>41824</c:v>
                </c:pt>
                <c:pt idx="89">
                  <c:v>41823</c:v>
                </c:pt>
                <c:pt idx="90">
                  <c:v>41822</c:v>
                </c:pt>
                <c:pt idx="91">
                  <c:v>41821</c:v>
                </c:pt>
                <c:pt idx="92">
                  <c:v>41820</c:v>
                </c:pt>
                <c:pt idx="93">
                  <c:v>41819</c:v>
                </c:pt>
                <c:pt idx="94">
                  <c:v>41818</c:v>
                </c:pt>
                <c:pt idx="95">
                  <c:v>41817</c:v>
                </c:pt>
                <c:pt idx="96">
                  <c:v>41816</c:v>
                </c:pt>
                <c:pt idx="97">
                  <c:v>41815</c:v>
                </c:pt>
                <c:pt idx="98">
                  <c:v>41814</c:v>
                </c:pt>
                <c:pt idx="99">
                  <c:v>41813</c:v>
                </c:pt>
                <c:pt idx="100">
                  <c:v>41812</c:v>
                </c:pt>
                <c:pt idx="101">
                  <c:v>41811</c:v>
                </c:pt>
                <c:pt idx="102">
                  <c:v>41810</c:v>
                </c:pt>
                <c:pt idx="103">
                  <c:v>41809</c:v>
                </c:pt>
                <c:pt idx="104">
                  <c:v>41808</c:v>
                </c:pt>
                <c:pt idx="105">
                  <c:v>41807</c:v>
                </c:pt>
                <c:pt idx="106">
                  <c:v>41806</c:v>
                </c:pt>
                <c:pt idx="107">
                  <c:v>41805</c:v>
                </c:pt>
                <c:pt idx="108">
                  <c:v>41804</c:v>
                </c:pt>
                <c:pt idx="109">
                  <c:v>41803</c:v>
                </c:pt>
                <c:pt idx="110">
                  <c:v>41802</c:v>
                </c:pt>
                <c:pt idx="111">
                  <c:v>41801</c:v>
                </c:pt>
                <c:pt idx="112">
                  <c:v>41800</c:v>
                </c:pt>
                <c:pt idx="113">
                  <c:v>41799</c:v>
                </c:pt>
                <c:pt idx="114">
                  <c:v>41798</c:v>
                </c:pt>
                <c:pt idx="115">
                  <c:v>41797</c:v>
                </c:pt>
                <c:pt idx="116">
                  <c:v>41796</c:v>
                </c:pt>
                <c:pt idx="117">
                  <c:v>41795</c:v>
                </c:pt>
                <c:pt idx="118">
                  <c:v>41794</c:v>
                </c:pt>
                <c:pt idx="119">
                  <c:v>41793</c:v>
                </c:pt>
                <c:pt idx="120">
                  <c:v>41792</c:v>
                </c:pt>
                <c:pt idx="121">
                  <c:v>41791</c:v>
                </c:pt>
                <c:pt idx="122">
                  <c:v>41790</c:v>
                </c:pt>
                <c:pt idx="123">
                  <c:v>41789</c:v>
                </c:pt>
                <c:pt idx="124">
                  <c:v>41788</c:v>
                </c:pt>
                <c:pt idx="125">
                  <c:v>41787</c:v>
                </c:pt>
                <c:pt idx="126">
                  <c:v>41786</c:v>
                </c:pt>
                <c:pt idx="127">
                  <c:v>41785</c:v>
                </c:pt>
                <c:pt idx="128">
                  <c:v>41784</c:v>
                </c:pt>
                <c:pt idx="129">
                  <c:v>41783</c:v>
                </c:pt>
                <c:pt idx="130">
                  <c:v>41782</c:v>
                </c:pt>
                <c:pt idx="131">
                  <c:v>41781</c:v>
                </c:pt>
                <c:pt idx="132">
                  <c:v>41780</c:v>
                </c:pt>
                <c:pt idx="133">
                  <c:v>41779</c:v>
                </c:pt>
                <c:pt idx="134">
                  <c:v>41778</c:v>
                </c:pt>
                <c:pt idx="135">
                  <c:v>41777</c:v>
                </c:pt>
                <c:pt idx="136">
                  <c:v>41776</c:v>
                </c:pt>
                <c:pt idx="137">
                  <c:v>41775</c:v>
                </c:pt>
                <c:pt idx="138">
                  <c:v>41774</c:v>
                </c:pt>
                <c:pt idx="139">
                  <c:v>41773</c:v>
                </c:pt>
                <c:pt idx="140">
                  <c:v>41772</c:v>
                </c:pt>
                <c:pt idx="141">
                  <c:v>41771</c:v>
                </c:pt>
                <c:pt idx="142">
                  <c:v>41770</c:v>
                </c:pt>
                <c:pt idx="143">
                  <c:v>41769</c:v>
                </c:pt>
                <c:pt idx="144">
                  <c:v>41768</c:v>
                </c:pt>
                <c:pt idx="145">
                  <c:v>41767</c:v>
                </c:pt>
                <c:pt idx="146">
                  <c:v>41766</c:v>
                </c:pt>
                <c:pt idx="147">
                  <c:v>41765</c:v>
                </c:pt>
                <c:pt idx="148">
                  <c:v>41764</c:v>
                </c:pt>
                <c:pt idx="149">
                  <c:v>41763</c:v>
                </c:pt>
                <c:pt idx="150">
                  <c:v>41762</c:v>
                </c:pt>
                <c:pt idx="151">
                  <c:v>41761</c:v>
                </c:pt>
                <c:pt idx="152">
                  <c:v>41760</c:v>
                </c:pt>
                <c:pt idx="153">
                  <c:v>41759</c:v>
                </c:pt>
                <c:pt idx="154">
                  <c:v>41758</c:v>
                </c:pt>
                <c:pt idx="155">
                  <c:v>41757</c:v>
                </c:pt>
                <c:pt idx="156">
                  <c:v>41756</c:v>
                </c:pt>
                <c:pt idx="157">
                  <c:v>41755</c:v>
                </c:pt>
                <c:pt idx="158">
                  <c:v>41754</c:v>
                </c:pt>
                <c:pt idx="159">
                  <c:v>41753</c:v>
                </c:pt>
                <c:pt idx="160">
                  <c:v>41752</c:v>
                </c:pt>
                <c:pt idx="161">
                  <c:v>41751</c:v>
                </c:pt>
                <c:pt idx="162">
                  <c:v>41750</c:v>
                </c:pt>
                <c:pt idx="163">
                  <c:v>41749</c:v>
                </c:pt>
                <c:pt idx="164">
                  <c:v>41748</c:v>
                </c:pt>
                <c:pt idx="165">
                  <c:v>41747</c:v>
                </c:pt>
                <c:pt idx="166">
                  <c:v>41746</c:v>
                </c:pt>
                <c:pt idx="167">
                  <c:v>41745</c:v>
                </c:pt>
                <c:pt idx="168">
                  <c:v>41744</c:v>
                </c:pt>
                <c:pt idx="169">
                  <c:v>41743</c:v>
                </c:pt>
                <c:pt idx="170">
                  <c:v>41742</c:v>
                </c:pt>
                <c:pt idx="171">
                  <c:v>41741</c:v>
                </c:pt>
                <c:pt idx="172">
                  <c:v>41740</c:v>
                </c:pt>
                <c:pt idx="173">
                  <c:v>41739</c:v>
                </c:pt>
                <c:pt idx="174">
                  <c:v>41738</c:v>
                </c:pt>
                <c:pt idx="175">
                  <c:v>41737</c:v>
                </c:pt>
                <c:pt idx="176">
                  <c:v>41736</c:v>
                </c:pt>
                <c:pt idx="177">
                  <c:v>41735</c:v>
                </c:pt>
                <c:pt idx="178">
                  <c:v>41734</c:v>
                </c:pt>
                <c:pt idx="179">
                  <c:v>41733</c:v>
                </c:pt>
                <c:pt idx="180">
                  <c:v>41732</c:v>
                </c:pt>
                <c:pt idx="181">
                  <c:v>41731</c:v>
                </c:pt>
                <c:pt idx="182">
                  <c:v>41730</c:v>
                </c:pt>
                <c:pt idx="183">
                  <c:v>41729</c:v>
                </c:pt>
                <c:pt idx="184">
                  <c:v>41728</c:v>
                </c:pt>
                <c:pt idx="185">
                  <c:v>41727</c:v>
                </c:pt>
                <c:pt idx="186">
                  <c:v>41726</c:v>
                </c:pt>
                <c:pt idx="187">
                  <c:v>41725</c:v>
                </c:pt>
                <c:pt idx="188">
                  <c:v>41724</c:v>
                </c:pt>
                <c:pt idx="189">
                  <c:v>41723</c:v>
                </c:pt>
                <c:pt idx="190">
                  <c:v>41722</c:v>
                </c:pt>
                <c:pt idx="191">
                  <c:v>41721</c:v>
                </c:pt>
                <c:pt idx="192">
                  <c:v>41720</c:v>
                </c:pt>
                <c:pt idx="193">
                  <c:v>41719</c:v>
                </c:pt>
                <c:pt idx="194">
                  <c:v>41718</c:v>
                </c:pt>
                <c:pt idx="195">
                  <c:v>41717</c:v>
                </c:pt>
                <c:pt idx="196">
                  <c:v>41716</c:v>
                </c:pt>
                <c:pt idx="197">
                  <c:v>41715</c:v>
                </c:pt>
                <c:pt idx="198">
                  <c:v>41714</c:v>
                </c:pt>
                <c:pt idx="199">
                  <c:v>41713</c:v>
                </c:pt>
                <c:pt idx="200">
                  <c:v>41712</c:v>
                </c:pt>
                <c:pt idx="201">
                  <c:v>41711</c:v>
                </c:pt>
                <c:pt idx="202">
                  <c:v>41710</c:v>
                </c:pt>
                <c:pt idx="203">
                  <c:v>41709</c:v>
                </c:pt>
                <c:pt idx="204">
                  <c:v>41708</c:v>
                </c:pt>
                <c:pt idx="205">
                  <c:v>41707</c:v>
                </c:pt>
                <c:pt idx="206">
                  <c:v>41706</c:v>
                </c:pt>
                <c:pt idx="207">
                  <c:v>41705</c:v>
                </c:pt>
                <c:pt idx="208">
                  <c:v>41704</c:v>
                </c:pt>
                <c:pt idx="209">
                  <c:v>41703</c:v>
                </c:pt>
                <c:pt idx="210">
                  <c:v>41702</c:v>
                </c:pt>
                <c:pt idx="211">
                  <c:v>41701</c:v>
                </c:pt>
                <c:pt idx="212">
                  <c:v>41700</c:v>
                </c:pt>
                <c:pt idx="213">
                  <c:v>41699</c:v>
                </c:pt>
                <c:pt idx="214">
                  <c:v>41698</c:v>
                </c:pt>
                <c:pt idx="215">
                  <c:v>41697</c:v>
                </c:pt>
                <c:pt idx="216">
                  <c:v>41696</c:v>
                </c:pt>
                <c:pt idx="217">
                  <c:v>41695</c:v>
                </c:pt>
                <c:pt idx="218">
                  <c:v>41694</c:v>
                </c:pt>
                <c:pt idx="219">
                  <c:v>41693</c:v>
                </c:pt>
                <c:pt idx="220">
                  <c:v>41692</c:v>
                </c:pt>
                <c:pt idx="221">
                  <c:v>41691</c:v>
                </c:pt>
                <c:pt idx="222">
                  <c:v>41690</c:v>
                </c:pt>
                <c:pt idx="223">
                  <c:v>41689</c:v>
                </c:pt>
                <c:pt idx="224">
                  <c:v>41688</c:v>
                </c:pt>
                <c:pt idx="225">
                  <c:v>41687</c:v>
                </c:pt>
                <c:pt idx="226">
                  <c:v>41686</c:v>
                </c:pt>
                <c:pt idx="227">
                  <c:v>41685</c:v>
                </c:pt>
                <c:pt idx="228">
                  <c:v>41684</c:v>
                </c:pt>
                <c:pt idx="229">
                  <c:v>41683</c:v>
                </c:pt>
                <c:pt idx="230">
                  <c:v>41682</c:v>
                </c:pt>
                <c:pt idx="231">
                  <c:v>41681</c:v>
                </c:pt>
                <c:pt idx="232">
                  <c:v>41680</c:v>
                </c:pt>
                <c:pt idx="233">
                  <c:v>41679</c:v>
                </c:pt>
                <c:pt idx="234">
                  <c:v>41678</c:v>
                </c:pt>
                <c:pt idx="235">
                  <c:v>41677</c:v>
                </c:pt>
                <c:pt idx="236">
                  <c:v>41676</c:v>
                </c:pt>
                <c:pt idx="237">
                  <c:v>41675</c:v>
                </c:pt>
                <c:pt idx="238">
                  <c:v>41674</c:v>
                </c:pt>
                <c:pt idx="239">
                  <c:v>41673</c:v>
                </c:pt>
                <c:pt idx="240">
                  <c:v>41672</c:v>
                </c:pt>
                <c:pt idx="241">
                  <c:v>41671</c:v>
                </c:pt>
                <c:pt idx="242">
                  <c:v>41670</c:v>
                </c:pt>
                <c:pt idx="243">
                  <c:v>41669</c:v>
                </c:pt>
                <c:pt idx="244">
                  <c:v>41668</c:v>
                </c:pt>
                <c:pt idx="245">
                  <c:v>41667</c:v>
                </c:pt>
                <c:pt idx="246">
                  <c:v>41666</c:v>
                </c:pt>
                <c:pt idx="247">
                  <c:v>41665</c:v>
                </c:pt>
                <c:pt idx="248">
                  <c:v>41664</c:v>
                </c:pt>
                <c:pt idx="249">
                  <c:v>41663</c:v>
                </c:pt>
                <c:pt idx="250">
                  <c:v>41662</c:v>
                </c:pt>
                <c:pt idx="251">
                  <c:v>41661</c:v>
                </c:pt>
                <c:pt idx="252">
                  <c:v>41660</c:v>
                </c:pt>
                <c:pt idx="253">
                  <c:v>41659</c:v>
                </c:pt>
                <c:pt idx="254">
                  <c:v>41658</c:v>
                </c:pt>
                <c:pt idx="255">
                  <c:v>41657</c:v>
                </c:pt>
                <c:pt idx="256">
                  <c:v>41656</c:v>
                </c:pt>
                <c:pt idx="257">
                  <c:v>41655</c:v>
                </c:pt>
                <c:pt idx="258">
                  <c:v>41654</c:v>
                </c:pt>
                <c:pt idx="259">
                  <c:v>41653</c:v>
                </c:pt>
                <c:pt idx="260">
                  <c:v>41652</c:v>
                </c:pt>
                <c:pt idx="261">
                  <c:v>41651</c:v>
                </c:pt>
                <c:pt idx="262">
                  <c:v>41650</c:v>
                </c:pt>
                <c:pt idx="263">
                  <c:v>41649</c:v>
                </c:pt>
                <c:pt idx="264">
                  <c:v>41648</c:v>
                </c:pt>
                <c:pt idx="265">
                  <c:v>41647</c:v>
                </c:pt>
                <c:pt idx="266">
                  <c:v>41646</c:v>
                </c:pt>
                <c:pt idx="267">
                  <c:v>41645</c:v>
                </c:pt>
                <c:pt idx="268">
                  <c:v>41644</c:v>
                </c:pt>
                <c:pt idx="269">
                  <c:v>41643</c:v>
                </c:pt>
                <c:pt idx="270">
                  <c:v>41642</c:v>
                </c:pt>
                <c:pt idx="271">
                  <c:v>41641</c:v>
                </c:pt>
                <c:pt idx="272">
                  <c:v>41640</c:v>
                </c:pt>
                <c:pt idx="273">
                  <c:v>41639</c:v>
                </c:pt>
                <c:pt idx="274">
                  <c:v>41638</c:v>
                </c:pt>
                <c:pt idx="275">
                  <c:v>41637</c:v>
                </c:pt>
                <c:pt idx="276">
                  <c:v>41636</c:v>
                </c:pt>
                <c:pt idx="277">
                  <c:v>41635</c:v>
                </c:pt>
                <c:pt idx="278">
                  <c:v>41634</c:v>
                </c:pt>
                <c:pt idx="279">
                  <c:v>41633</c:v>
                </c:pt>
                <c:pt idx="280">
                  <c:v>41632</c:v>
                </c:pt>
                <c:pt idx="281">
                  <c:v>41631</c:v>
                </c:pt>
                <c:pt idx="282">
                  <c:v>41630</c:v>
                </c:pt>
                <c:pt idx="283">
                  <c:v>41629</c:v>
                </c:pt>
                <c:pt idx="284">
                  <c:v>41628</c:v>
                </c:pt>
                <c:pt idx="285">
                  <c:v>41627</c:v>
                </c:pt>
                <c:pt idx="286">
                  <c:v>41626</c:v>
                </c:pt>
                <c:pt idx="287">
                  <c:v>41625</c:v>
                </c:pt>
                <c:pt idx="288">
                  <c:v>41624</c:v>
                </c:pt>
                <c:pt idx="289">
                  <c:v>41623</c:v>
                </c:pt>
                <c:pt idx="290">
                  <c:v>41622</c:v>
                </c:pt>
                <c:pt idx="291">
                  <c:v>41621</c:v>
                </c:pt>
                <c:pt idx="292">
                  <c:v>41620</c:v>
                </c:pt>
                <c:pt idx="293">
                  <c:v>41619</c:v>
                </c:pt>
                <c:pt idx="294">
                  <c:v>41618</c:v>
                </c:pt>
                <c:pt idx="295">
                  <c:v>41617</c:v>
                </c:pt>
                <c:pt idx="296">
                  <c:v>41616</c:v>
                </c:pt>
                <c:pt idx="297">
                  <c:v>41615</c:v>
                </c:pt>
                <c:pt idx="298">
                  <c:v>41614</c:v>
                </c:pt>
                <c:pt idx="299">
                  <c:v>41613</c:v>
                </c:pt>
                <c:pt idx="300">
                  <c:v>41612</c:v>
                </c:pt>
                <c:pt idx="301">
                  <c:v>41611</c:v>
                </c:pt>
                <c:pt idx="302">
                  <c:v>41610</c:v>
                </c:pt>
                <c:pt idx="303">
                  <c:v>41609</c:v>
                </c:pt>
                <c:pt idx="304">
                  <c:v>41608</c:v>
                </c:pt>
                <c:pt idx="305">
                  <c:v>41607</c:v>
                </c:pt>
                <c:pt idx="306">
                  <c:v>41606</c:v>
                </c:pt>
                <c:pt idx="307">
                  <c:v>41605</c:v>
                </c:pt>
                <c:pt idx="308">
                  <c:v>41604</c:v>
                </c:pt>
                <c:pt idx="309">
                  <c:v>41603</c:v>
                </c:pt>
                <c:pt idx="310">
                  <c:v>41602</c:v>
                </c:pt>
                <c:pt idx="311">
                  <c:v>41601</c:v>
                </c:pt>
                <c:pt idx="312">
                  <c:v>41600</c:v>
                </c:pt>
                <c:pt idx="313">
                  <c:v>41599</c:v>
                </c:pt>
                <c:pt idx="314">
                  <c:v>41598</c:v>
                </c:pt>
                <c:pt idx="315">
                  <c:v>41597</c:v>
                </c:pt>
                <c:pt idx="316">
                  <c:v>41596</c:v>
                </c:pt>
                <c:pt idx="317">
                  <c:v>41595</c:v>
                </c:pt>
                <c:pt idx="318">
                  <c:v>41594</c:v>
                </c:pt>
                <c:pt idx="319">
                  <c:v>41593</c:v>
                </c:pt>
                <c:pt idx="320">
                  <c:v>41592</c:v>
                </c:pt>
                <c:pt idx="321">
                  <c:v>41591</c:v>
                </c:pt>
                <c:pt idx="322">
                  <c:v>41590</c:v>
                </c:pt>
                <c:pt idx="323">
                  <c:v>41589</c:v>
                </c:pt>
                <c:pt idx="324">
                  <c:v>41588</c:v>
                </c:pt>
                <c:pt idx="325">
                  <c:v>41587</c:v>
                </c:pt>
                <c:pt idx="326">
                  <c:v>41586</c:v>
                </c:pt>
                <c:pt idx="327">
                  <c:v>41585</c:v>
                </c:pt>
                <c:pt idx="328">
                  <c:v>41584</c:v>
                </c:pt>
                <c:pt idx="329">
                  <c:v>41583</c:v>
                </c:pt>
                <c:pt idx="330">
                  <c:v>41582</c:v>
                </c:pt>
                <c:pt idx="331">
                  <c:v>41581</c:v>
                </c:pt>
                <c:pt idx="332">
                  <c:v>41580</c:v>
                </c:pt>
                <c:pt idx="333">
                  <c:v>41579</c:v>
                </c:pt>
                <c:pt idx="334">
                  <c:v>41578</c:v>
                </c:pt>
                <c:pt idx="335">
                  <c:v>41577</c:v>
                </c:pt>
                <c:pt idx="336">
                  <c:v>41576</c:v>
                </c:pt>
                <c:pt idx="337">
                  <c:v>41575</c:v>
                </c:pt>
                <c:pt idx="338">
                  <c:v>41574</c:v>
                </c:pt>
                <c:pt idx="339">
                  <c:v>41573</c:v>
                </c:pt>
                <c:pt idx="340">
                  <c:v>41572</c:v>
                </c:pt>
                <c:pt idx="341">
                  <c:v>41571</c:v>
                </c:pt>
                <c:pt idx="342">
                  <c:v>41570</c:v>
                </c:pt>
                <c:pt idx="343">
                  <c:v>41569</c:v>
                </c:pt>
                <c:pt idx="344">
                  <c:v>41568</c:v>
                </c:pt>
                <c:pt idx="345">
                  <c:v>41567</c:v>
                </c:pt>
                <c:pt idx="346">
                  <c:v>41566</c:v>
                </c:pt>
                <c:pt idx="347">
                  <c:v>41565</c:v>
                </c:pt>
                <c:pt idx="348">
                  <c:v>41564</c:v>
                </c:pt>
                <c:pt idx="349">
                  <c:v>41563</c:v>
                </c:pt>
                <c:pt idx="350">
                  <c:v>41562</c:v>
                </c:pt>
                <c:pt idx="351">
                  <c:v>41561</c:v>
                </c:pt>
                <c:pt idx="352">
                  <c:v>41560</c:v>
                </c:pt>
                <c:pt idx="353">
                  <c:v>41559</c:v>
                </c:pt>
                <c:pt idx="354">
                  <c:v>41558</c:v>
                </c:pt>
                <c:pt idx="355">
                  <c:v>41557</c:v>
                </c:pt>
                <c:pt idx="356">
                  <c:v>41556</c:v>
                </c:pt>
                <c:pt idx="357">
                  <c:v>41555</c:v>
                </c:pt>
                <c:pt idx="358">
                  <c:v>41554</c:v>
                </c:pt>
                <c:pt idx="359">
                  <c:v>41553</c:v>
                </c:pt>
                <c:pt idx="360">
                  <c:v>41552</c:v>
                </c:pt>
                <c:pt idx="361">
                  <c:v>41551</c:v>
                </c:pt>
                <c:pt idx="362">
                  <c:v>41550</c:v>
                </c:pt>
                <c:pt idx="363">
                  <c:v>41549</c:v>
                </c:pt>
                <c:pt idx="364">
                  <c:v>41548</c:v>
                </c:pt>
                <c:pt idx="365">
                  <c:v>41547</c:v>
                </c:pt>
                <c:pt idx="366">
                  <c:v>41546</c:v>
                </c:pt>
                <c:pt idx="367">
                  <c:v>41545</c:v>
                </c:pt>
                <c:pt idx="368">
                  <c:v>41544</c:v>
                </c:pt>
                <c:pt idx="369">
                  <c:v>41543</c:v>
                </c:pt>
                <c:pt idx="370">
                  <c:v>41542</c:v>
                </c:pt>
                <c:pt idx="371">
                  <c:v>41541</c:v>
                </c:pt>
                <c:pt idx="372">
                  <c:v>41540</c:v>
                </c:pt>
                <c:pt idx="373">
                  <c:v>41539</c:v>
                </c:pt>
                <c:pt idx="374">
                  <c:v>41538</c:v>
                </c:pt>
                <c:pt idx="375">
                  <c:v>41537</c:v>
                </c:pt>
                <c:pt idx="376">
                  <c:v>41536</c:v>
                </c:pt>
                <c:pt idx="377">
                  <c:v>41535</c:v>
                </c:pt>
                <c:pt idx="378">
                  <c:v>41534</c:v>
                </c:pt>
                <c:pt idx="379">
                  <c:v>41533</c:v>
                </c:pt>
                <c:pt idx="380">
                  <c:v>41532</c:v>
                </c:pt>
                <c:pt idx="381">
                  <c:v>41531</c:v>
                </c:pt>
                <c:pt idx="382">
                  <c:v>41530</c:v>
                </c:pt>
                <c:pt idx="383">
                  <c:v>41529</c:v>
                </c:pt>
                <c:pt idx="384">
                  <c:v>41528</c:v>
                </c:pt>
                <c:pt idx="385">
                  <c:v>41527</c:v>
                </c:pt>
                <c:pt idx="386">
                  <c:v>41526</c:v>
                </c:pt>
                <c:pt idx="387">
                  <c:v>41525</c:v>
                </c:pt>
                <c:pt idx="388">
                  <c:v>41524</c:v>
                </c:pt>
                <c:pt idx="389">
                  <c:v>41523</c:v>
                </c:pt>
                <c:pt idx="390">
                  <c:v>41522</c:v>
                </c:pt>
                <c:pt idx="391">
                  <c:v>41521</c:v>
                </c:pt>
                <c:pt idx="392">
                  <c:v>41520</c:v>
                </c:pt>
                <c:pt idx="393">
                  <c:v>41519</c:v>
                </c:pt>
                <c:pt idx="394">
                  <c:v>41518</c:v>
                </c:pt>
                <c:pt idx="395">
                  <c:v>41517</c:v>
                </c:pt>
                <c:pt idx="396">
                  <c:v>41516</c:v>
                </c:pt>
                <c:pt idx="397">
                  <c:v>41515</c:v>
                </c:pt>
                <c:pt idx="398">
                  <c:v>41514</c:v>
                </c:pt>
                <c:pt idx="399">
                  <c:v>41513</c:v>
                </c:pt>
                <c:pt idx="400">
                  <c:v>41512</c:v>
                </c:pt>
                <c:pt idx="401">
                  <c:v>41511</c:v>
                </c:pt>
                <c:pt idx="402">
                  <c:v>41510</c:v>
                </c:pt>
                <c:pt idx="403">
                  <c:v>41509</c:v>
                </c:pt>
                <c:pt idx="404">
                  <c:v>41508</c:v>
                </c:pt>
                <c:pt idx="405">
                  <c:v>41507</c:v>
                </c:pt>
                <c:pt idx="406">
                  <c:v>41506</c:v>
                </c:pt>
                <c:pt idx="407">
                  <c:v>41505</c:v>
                </c:pt>
                <c:pt idx="408">
                  <c:v>41504</c:v>
                </c:pt>
                <c:pt idx="409">
                  <c:v>41503</c:v>
                </c:pt>
                <c:pt idx="410">
                  <c:v>41502</c:v>
                </c:pt>
                <c:pt idx="411">
                  <c:v>41501</c:v>
                </c:pt>
                <c:pt idx="412">
                  <c:v>41500</c:v>
                </c:pt>
                <c:pt idx="413">
                  <c:v>41499</c:v>
                </c:pt>
                <c:pt idx="414">
                  <c:v>41498</c:v>
                </c:pt>
                <c:pt idx="415">
                  <c:v>41497</c:v>
                </c:pt>
                <c:pt idx="416">
                  <c:v>41496</c:v>
                </c:pt>
                <c:pt idx="417">
                  <c:v>41495</c:v>
                </c:pt>
                <c:pt idx="418">
                  <c:v>41494</c:v>
                </c:pt>
                <c:pt idx="419">
                  <c:v>41493</c:v>
                </c:pt>
                <c:pt idx="420">
                  <c:v>41492</c:v>
                </c:pt>
                <c:pt idx="421">
                  <c:v>41491</c:v>
                </c:pt>
                <c:pt idx="422">
                  <c:v>41490</c:v>
                </c:pt>
                <c:pt idx="423">
                  <c:v>41489</c:v>
                </c:pt>
                <c:pt idx="424">
                  <c:v>41488</c:v>
                </c:pt>
                <c:pt idx="425">
                  <c:v>41487</c:v>
                </c:pt>
                <c:pt idx="426">
                  <c:v>41486</c:v>
                </c:pt>
                <c:pt idx="427">
                  <c:v>41485</c:v>
                </c:pt>
                <c:pt idx="428">
                  <c:v>41484</c:v>
                </c:pt>
                <c:pt idx="429">
                  <c:v>41483</c:v>
                </c:pt>
                <c:pt idx="430">
                  <c:v>41482</c:v>
                </c:pt>
                <c:pt idx="431">
                  <c:v>41481</c:v>
                </c:pt>
                <c:pt idx="432">
                  <c:v>41480</c:v>
                </c:pt>
                <c:pt idx="433">
                  <c:v>41479</c:v>
                </c:pt>
                <c:pt idx="434">
                  <c:v>41478</c:v>
                </c:pt>
                <c:pt idx="435">
                  <c:v>41477</c:v>
                </c:pt>
                <c:pt idx="436">
                  <c:v>41476</c:v>
                </c:pt>
                <c:pt idx="437">
                  <c:v>41475</c:v>
                </c:pt>
                <c:pt idx="438">
                  <c:v>41474</c:v>
                </c:pt>
                <c:pt idx="439">
                  <c:v>41473</c:v>
                </c:pt>
                <c:pt idx="440">
                  <c:v>41472</c:v>
                </c:pt>
                <c:pt idx="441">
                  <c:v>41471</c:v>
                </c:pt>
                <c:pt idx="442">
                  <c:v>41470</c:v>
                </c:pt>
                <c:pt idx="443">
                  <c:v>41469</c:v>
                </c:pt>
                <c:pt idx="444">
                  <c:v>41468</c:v>
                </c:pt>
                <c:pt idx="445">
                  <c:v>41467</c:v>
                </c:pt>
                <c:pt idx="446">
                  <c:v>41466</c:v>
                </c:pt>
                <c:pt idx="447">
                  <c:v>41465</c:v>
                </c:pt>
                <c:pt idx="448">
                  <c:v>41464</c:v>
                </c:pt>
                <c:pt idx="449">
                  <c:v>41463</c:v>
                </c:pt>
                <c:pt idx="450">
                  <c:v>41462</c:v>
                </c:pt>
                <c:pt idx="451">
                  <c:v>41461</c:v>
                </c:pt>
                <c:pt idx="452">
                  <c:v>41460</c:v>
                </c:pt>
                <c:pt idx="453">
                  <c:v>41459</c:v>
                </c:pt>
                <c:pt idx="454">
                  <c:v>41458</c:v>
                </c:pt>
                <c:pt idx="455">
                  <c:v>41457</c:v>
                </c:pt>
                <c:pt idx="456">
                  <c:v>41456</c:v>
                </c:pt>
                <c:pt idx="457">
                  <c:v>41455</c:v>
                </c:pt>
                <c:pt idx="458">
                  <c:v>41454</c:v>
                </c:pt>
                <c:pt idx="459">
                  <c:v>41453</c:v>
                </c:pt>
                <c:pt idx="460">
                  <c:v>41452</c:v>
                </c:pt>
                <c:pt idx="461">
                  <c:v>41451</c:v>
                </c:pt>
                <c:pt idx="462">
                  <c:v>41450</c:v>
                </c:pt>
                <c:pt idx="463">
                  <c:v>41449</c:v>
                </c:pt>
                <c:pt idx="464">
                  <c:v>41448</c:v>
                </c:pt>
                <c:pt idx="465">
                  <c:v>41447</c:v>
                </c:pt>
                <c:pt idx="466">
                  <c:v>41446</c:v>
                </c:pt>
                <c:pt idx="467">
                  <c:v>41445</c:v>
                </c:pt>
                <c:pt idx="468">
                  <c:v>41444</c:v>
                </c:pt>
                <c:pt idx="469">
                  <c:v>41443</c:v>
                </c:pt>
                <c:pt idx="470">
                  <c:v>41442</c:v>
                </c:pt>
                <c:pt idx="471">
                  <c:v>41441</c:v>
                </c:pt>
                <c:pt idx="472">
                  <c:v>41440</c:v>
                </c:pt>
                <c:pt idx="473">
                  <c:v>41439</c:v>
                </c:pt>
                <c:pt idx="474">
                  <c:v>41438</c:v>
                </c:pt>
                <c:pt idx="475">
                  <c:v>41437</c:v>
                </c:pt>
                <c:pt idx="476">
                  <c:v>41436</c:v>
                </c:pt>
                <c:pt idx="477">
                  <c:v>41435</c:v>
                </c:pt>
                <c:pt idx="478">
                  <c:v>41434</c:v>
                </c:pt>
                <c:pt idx="479">
                  <c:v>41433</c:v>
                </c:pt>
                <c:pt idx="480">
                  <c:v>41432</c:v>
                </c:pt>
                <c:pt idx="481">
                  <c:v>41431</c:v>
                </c:pt>
                <c:pt idx="482">
                  <c:v>41430</c:v>
                </c:pt>
                <c:pt idx="483">
                  <c:v>41429</c:v>
                </c:pt>
                <c:pt idx="484">
                  <c:v>41428</c:v>
                </c:pt>
                <c:pt idx="485">
                  <c:v>41427</c:v>
                </c:pt>
                <c:pt idx="486">
                  <c:v>41426</c:v>
                </c:pt>
                <c:pt idx="487">
                  <c:v>41425</c:v>
                </c:pt>
                <c:pt idx="488">
                  <c:v>41424</c:v>
                </c:pt>
                <c:pt idx="489">
                  <c:v>41423</c:v>
                </c:pt>
                <c:pt idx="490">
                  <c:v>41422</c:v>
                </c:pt>
                <c:pt idx="491">
                  <c:v>41421</c:v>
                </c:pt>
                <c:pt idx="492">
                  <c:v>41420</c:v>
                </c:pt>
                <c:pt idx="493">
                  <c:v>41419</c:v>
                </c:pt>
                <c:pt idx="494">
                  <c:v>41418</c:v>
                </c:pt>
                <c:pt idx="495">
                  <c:v>41417</c:v>
                </c:pt>
                <c:pt idx="496">
                  <c:v>41416</c:v>
                </c:pt>
                <c:pt idx="497">
                  <c:v>41415</c:v>
                </c:pt>
                <c:pt idx="498">
                  <c:v>41414</c:v>
                </c:pt>
                <c:pt idx="499">
                  <c:v>41413</c:v>
                </c:pt>
                <c:pt idx="500">
                  <c:v>41412</c:v>
                </c:pt>
                <c:pt idx="501">
                  <c:v>41411</c:v>
                </c:pt>
                <c:pt idx="502">
                  <c:v>41410</c:v>
                </c:pt>
                <c:pt idx="503">
                  <c:v>41409</c:v>
                </c:pt>
                <c:pt idx="504">
                  <c:v>41408</c:v>
                </c:pt>
                <c:pt idx="505">
                  <c:v>41407</c:v>
                </c:pt>
                <c:pt idx="506">
                  <c:v>41406</c:v>
                </c:pt>
                <c:pt idx="507">
                  <c:v>41405</c:v>
                </c:pt>
                <c:pt idx="508">
                  <c:v>41404</c:v>
                </c:pt>
                <c:pt idx="509">
                  <c:v>41403</c:v>
                </c:pt>
                <c:pt idx="510">
                  <c:v>41402</c:v>
                </c:pt>
                <c:pt idx="511">
                  <c:v>41401</c:v>
                </c:pt>
                <c:pt idx="512">
                  <c:v>41400</c:v>
                </c:pt>
                <c:pt idx="513">
                  <c:v>41399</c:v>
                </c:pt>
                <c:pt idx="514">
                  <c:v>41398</c:v>
                </c:pt>
                <c:pt idx="515">
                  <c:v>41397</c:v>
                </c:pt>
                <c:pt idx="516">
                  <c:v>41396</c:v>
                </c:pt>
                <c:pt idx="517">
                  <c:v>41395</c:v>
                </c:pt>
                <c:pt idx="518">
                  <c:v>41394</c:v>
                </c:pt>
                <c:pt idx="519">
                  <c:v>41393</c:v>
                </c:pt>
                <c:pt idx="520">
                  <c:v>41392</c:v>
                </c:pt>
                <c:pt idx="521">
                  <c:v>41391</c:v>
                </c:pt>
                <c:pt idx="522">
                  <c:v>41390</c:v>
                </c:pt>
                <c:pt idx="523">
                  <c:v>41389</c:v>
                </c:pt>
                <c:pt idx="524">
                  <c:v>41388</c:v>
                </c:pt>
                <c:pt idx="525">
                  <c:v>41387</c:v>
                </c:pt>
                <c:pt idx="526">
                  <c:v>41386</c:v>
                </c:pt>
                <c:pt idx="527">
                  <c:v>41385</c:v>
                </c:pt>
                <c:pt idx="528">
                  <c:v>41384</c:v>
                </c:pt>
                <c:pt idx="529">
                  <c:v>41383</c:v>
                </c:pt>
                <c:pt idx="530">
                  <c:v>41382</c:v>
                </c:pt>
                <c:pt idx="531">
                  <c:v>41381</c:v>
                </c:pt>
                <c:pt idx="532">
                  <c:v>41380</c:v>
                </c:pt>
                <c:pt idx="533">
                  <c:v>41379</c:v>
                </c:pt>
                <c:pt idx="534">
                  <c:v>41378</c:v>
                </c:pt>
                <c:pt idx="535">
                  <c:v>41377</c:v>
                </c:pt>
                <c:pt idx="536">
                  <c:v>41376</c:v>
                </c:pt>
                <c:pt idx="537">
                  <c:v>41375</c:v>
                </c:pt>
                <c:pt idx="538">
                  <c:v>41374</c:v>
                </c:pt>
                <c:pt idx="539">
                  <c:v>41373</c:v>
                </c:pt>
                <c:pt idx="540">
                  <c:v>41372</c:v>
                </c:pt>
                <c:pt idx="541">
                  <c:v>41371</c:v>
                </c:pt>
                <c:pt idx="542">
                  <c:v>41370</c:v>
                </c:pt>
                <c:pt idx="543">
                  <c:v>41369</c:v>
                </c:pt>
                <c:pt idx="544">
                  <c:v>41368</c:v>
                </c:pt>
                <c:pt idx="545">
                  <c:v>41367</c:v>
                </c:pt>
                <c:pt idx="546">
                  <c:v>41366</c:v>
                </c:pt>
                <c:pt idx="547">
                  <c:v>41365</c:v>
                </c:pt>
                <c:pt idx="548">
                  <c:v>41364</c:v>
                </c:pt>
                <c:pt idx="549">
                  <c:v>41363</c:v>
                </c:pt>
                <c:pt idx="550">
                  <c:v>41362</c:v>
                </c:pt>
                <c:pt idx="551">
                  <c:v>41361</c:v>
                </c:pt>
                <c:pt idx="552">
                  <c:v>41360</c:v>
                </c:pt>
                <c:pt idx="553">
                  <c:v>41359</c:v>
                </c:pt>
                <c:pt idx="554">
                  <c:v>41358</c:v>
                </c:pt>
                <c:pt idx="555">
                  <c:v>41357</c:v>
                </c:pt>
                <c:pt idx="556">
                  <c:v>41356</c:v>
                </c:pt>
                <c:pt idx="557">
                  <c:v>41355</c:v>
                </c:pt>
                <c:pt idx="558">
                  <c:v>41354</c:v>
                </c:pt>
                <c:pt idx="559">
                  <c:v>41353</c:v>
                </c:pt>
                <c:pt idx="560">
                  <c:v>41352</c:v>
                </c:pt>
                <c:pt idx="561">
                  <c:v>41351</c:v>
                </c:pt>
                <c:pt idx="562">
                  <c:v>41350</c:v>
                </c:pt>
                <c:pt idx="563">
                  <c:v>41349</c:v>
                </c:pt>
                <c:pt idx="564">
                  <c:v>41348</c:v>
                </c:pt>
                <c:pt idx="565">
                  <c:v>41347</c:v>
                </c:pt>
                <c:pt idx="566">
                  <c:v>41346</c:v>
                </c:pt>
                <c:pt idx="567">
                  <c:v>41345</c:v>
                </c:pt>
                <c:pt idx="568">
                  <c:v>41344</c:v>
                </c:pt>
                <c:pt idx="569">
                  <c:v>41343</c:v>
                </c:pt>
                <c:pt idx="570">
                  <c:v>41342</c:v>
                </c:pt>
                <c:pt idx="571">
                  <c:v>41341</c:v>
                </c:pt>
                <c:pt idx="572">
                  <c:v>41340</c:v>
                </c:pt>
                <c:pt idx="573">
                  <c:v>41339</c:v>
                </c:pt>
                <c:pt idx="574">
                  <c:v>41338</c:v>
                </c:pt>
                <c:pt idx="575">
                  <c:v>41337</c:v>
                </c:pt>
                <c:pt idx="576">
                  <c:v>41336</c:v>
                </c:pt>
                <c:pt idx="577">
                  <c:v>41335</c:v>
                </c:pt>
                <c:pt idx="578">
                  <c:v>41334</c:v>
                </c:pt>
                <c:pt idx="579">
                  <c:v>41333</c:v>
                </c:pt>
                <c:pt idx="580">
                  <c:v>41332</c:v>
                </c:pt>
                <c:pt idx="581">
                  <c:v>41331</c:v>
                </c:pt>
                <c:pt idx="582">
                  <c:v>41330</c:v>
                </c:pt>
                <c:pt idx="583">
                  <c:v>41329</c:v>
                </c:pt>
                <c:pt idx="584">
                  <c:v>41328</c:v>
                </c:pt>
                <c:pt idx="585">
                  <c:v>41327</c:v>
                </c:pt>
                <c:pt idx="586">
                  <c:v>41326</c:v>
                </c:pt>
                <c:pt idx="587">
                  <c:v>41325</c:v>
                </c:pt>
                <c:pt idx="588">
                  <c:v>41324</c:v>
                </c:pt>
                <c:pt idx="589">
                  <c:v>41323</c:v>
                </c:pt>
                <c:pt idx="590">
                  <c:v>41322</c:v>
                </c:pt>
                <c:pt idx="591">
                  <c:v>41321</c:v>
                </c:pt>
                <c:pt idx="592">
                  <c:v>41320</c:v>
                </c:pt>
                <c:pt idx="593">
                  <c:v>41319</c:v>
                </c:pt>
                <c:pt idx="594">
                  <c:v>41318</c:v>
                </c:pt>
                <c:pt idx="595">
                  <c:v>41317</c:v>
                </c:pt>
                <c:pt idx="596">
                  <c:v>41316</c:v>
                </c:pt>
                <c:pt idx="597">
                  <c:v>41315</c:v>
                </c:pt>
                <c:pt idx="598">
                  <c:v>41314</c:v>
                </c:pt>
                <c:pt idx="599">
                  <c:v>41313</c:v>
                </c:pt>
                <c:pt idx="600">
                  <c:v>41312</c:v>
                </c:pt>
                <c:pt idx="601">
                  <c:v>41311</c:v>
                </c:pt>
                <c:pt idx="602">
                  <c:v>41310</c:v>
                </c:pt>
                <c:pt idx="603">
                  <c:v>41309</c:v>
                </c:pt>
                <c:pt idx="604">
                  <c:v>41308</c:v>
                </c:pt>
                <c:pt idx="605">
                  <c:v>41307</c:v>
                </c:pt>
                <c:pt idx="606">
                  <c:v>41306</c:v>
                </c:pt>
                <c:pt idx="607">
                  <c:v>41305</c:v>
                </c:pt>
                <c:pt idx="608">
                  <c:v>41304</c:v>
                </c:pt>
                <c:pt idx="609">
                  <c:v>41303</c:v>
                </c:pt>
                <c:pt idx="610">
                  <c:v>41302</c:v>
                </c:pt>
                <c:pt idx="611">
                  <c:v>41301</c:v>
                </c:pt>
                <c:pt idx="612">
                  <c:v>41300</c:v>
                </c:pt>
                <c:pt idx="613">
                  <c:v>41299</c:v>
                </c:pt>
                <c:pt idx="614">
                  <c:v>41298</c:v>
                </c:pt>
                <c:pt idx="615">
                  <c:v>41297</c:v>
                </c:pt>
                <c:pt idx="616">
                  <c:v>41296</c:v>
                </c:pt>
                <c:pt idx="617">
                  <c:v>41295</c:v>
                </c:pt>
                <c:pt idx="618">
                  <c:v>41294</c:v>
                </c:pt>
                <c:pt idx="619">
                  <c:v>41293</c:v>
                </c:pt>
                <c:pt idx="620">
                  <c:v>41292</c:v>
                </c:pt>
                <c:pt idx="621">
                  <c:v>41291</c:v>
                </c:pt>
                <c:pt idx="622">
                  <c:v>41290</c:v>
                </c:pt>
                <c:pt idx="623">
                  <c:v>41289</c:v>
                </c:pt>
                <c:pt idx="624">
                  <c:v>41288</c:v>
                </c:pt>
                <c:pt idx="625">
                  <c:v>41287</c:v>
                </c:pt>
                <c:pt idx="626">
                  <c:v>41286</c:v>
                </c:pt>
                <c:pt idx="627">
                  <c:v>41285</c:v>
                </c:pt>
                <c:pt idx="628">
                  <c:v>41284</c:v>
                </c:pt>
                <c:pt idx="629">
                  <c:v>41283</c:v>
                </c:pt>
                <c:pt idx="630">
                  <c:v>41282</c:v>
                </c:pt>
                <c:pt idx="631">
                  <c:v>41281</c:v>
                </c:pt>
                <c:pt idx="632">
                  <c:v>41280</c:v>
                </c:pt>
                <c:pt idx="633">
                  <c:v>41279</c:v>
                </c:pt>
                <c:pt idx="634">
                  <c:v>41278</c:v>
                </c:pt>
                <c:pt idx="635">
                  <c:v>41277</c:v>
                </c:pt>
                <c:pt idx="636">
                  <c:v>41276</c:v>
                </c:pt>
                <c:pt idx="637">
                  <c:v>41275</c:v>
                </c:pt>
                <c:pt idx="638">
                  <c:v>41274</c:v>
                </c:pt>
                <c:pt idx="639">
                  <c:v>41273</c:v>
                </c:pt>
                <c:pt idx="640">
                  <c:v>41272</c:v>
                </c:pt>
                <c:pt idx="641">
                  <c:v>41271</c:v>
                </c:pt>
                <c:pt idx="642">
                  <c:v>41270</c:v>
                </c:pt>
                <c:pt idx="643">
                  <c:v>41269</c:v>
                </c:pt>
                <c:pt idx="644">
                  <c:v>41268</c:v>
                </c:pt>
                <c:pt idx="645">
                  <c:v>41267</c:v>
                </c:pt>
                <c:pt idx="646">
                  <c:v>41266</c:v>
                </c:pt>
                <c:pt idx="647">
                  <c:v>41265</c:v>
                </c:pt>
                <c:pt idx="648">
                  <c:v>41264</c:v>
                </c:pt>
                <c:pt idx="649">
                  <c:v>41263</c:v>
                </c:pt>
                <c:pt idx="650">
                  <c:v>41262</c:v>
                </c:pt>
                <c:pt idx="651">
                  <c:v>41261</c:v>
                </c:pt>
                <c:pt idx="652">
                  <c:v>41260</c:v>
                </c:pt>
                <c:pt idx="653">
                  <c:v>41259</c:v>
                </c:pt>
                <c:pt idx="654">
                  <c:v>41258</c:v>
                </c:pt>
                <c:pt idx="655">
                  <c:v>41257</c:v>
                </c:pt>
                <c:pt idx="656">
                  <c:v>41256</c:v>
                </c:pt>
                <c:pt idx="657">
                  <c:v>41255</c:v>
                </c:pt>
                <c:pt idx="658">
                  <c:v>41254</c:v>
                </c:pt>
                <c:pt idx="659">
                  <c:v>41253</c:v>
                </c:pt>
                <c:pt idx="660">
                  <c:v>41252</c:v>
                </c:pt>
                <c:pt idx="661">
                  <c:v>41251</c:v>
                </c:pt>
                <c:pt idx="662">
                  <c:v>41250</c:v>
                </c:pt>
                <c:pt idx="663">
                  <c:v>41249</c:v>
                </c:pt>
                <c:pt idx="664">
                  <c:v>41248</c:v>
                </c:pt>
                <c:pt idx="665">
                  <c:v>41247</c:v>
                </c:pt>
                <c:pt idx="666">
                  <c:v>41246</c:v>
                </c:pt>
                <c:pt idx="667">
                  <c:v>41245</c:v>
                </c:pt>
                <c:pt idx="668">
                  <c:v>41244</c:v>
                </c:pt>
                <c:pt idx="669">
                  <c:v>41243</c:v>
                </c:pt>
                <c:pt idx="670">
                  <c:v>41242</c:v>
                </c:pt>
                <c:pt idx="671">
                  <c:v>41241</c:v>
                </c:pt>
                <c:pt idx="672">
                  <c:v>41240</c:v>
                </c:pt>
                <c:pt idx="673">
                  <c:v>41239</c:v>
                </c:pt>
                <c:pt idx="674">
                  <c:v>41238</c:v>
                </c:pt>
                <c:pt idx="675">
                  <c:v>41237</c:v>
                </c:pt>
                <c:pt idx="676">
                  <c:v>41236</c:v>
                </c:pt>
                <c:pt idx="677">
                  <c:v>41235</c:v>
                </c:pt>
                <c:pt idx="678">
                  <c:v>41234</c:v>
                </c:pt>
                <c:pt idx="679">
                  <c:v>41233</c:v>
                </c:pt>
                <c:pt idx="680">
                  <c:v>41232</c:v>
                </c:pt>
                <c:pt idx="681">
                  <c:v>41231</c:v>
                </c:pt>
                <c:pt idx="682">
                  <c:v>41230</c:v>
                </c:pt>
                <c:pt idx="683">
                  <c:v>41229</c:v>
                </c:pt>
                <c:pt idx="684">
                  <c:v>41228</c:v>
                </c:pt>
                <c:pt idx="685">
                  <c:v>41227</c:v>
                </c:pt>
                <c:pt idx="686">
                  <c:v>41226</c:v>
                </c:pt>
                <c:pt idx="687">
                  <c:v>41225</c:v>
                </c:pt>
                <c:pt idx="688">
                  <c:v>41224</c:v>
                </c:pt>
                <c:pt idx="689">
                  <c:v>41223</c:v>
                </c:pt>
                <c:pt idx="690">
                  <c:v>41222</c:v>
                </c:pt>
                <c:pt idx="691">
                  <c:v>41221</c:v>
                </c:pt>
                <c:pt idx="692">
                  <c:v>41220</c:v>
                </c:pt>
                <c:pt idx="693">
                  <c:v>41219</c:v>
                </c:pt>
                <c:pt idx="694">
                  <c:v>41218</c:v>
                </c:pt>
                <c:pt idx="695">
                  <c:v>41217</c:v>
                </c:pt>
                <c:pt idx="696">
                  <c:v>41216</c:v>
                </c:pt>
                <c:pt idx="697">
                  <c:v>41215</c:v>
                </c:pt>
                <c:pt idx="698">
                  <c:v>41214</c:v>
                </c:pt>
                <c:pt idx="699">
                  <c:v>41213</c:v>
                </c:pt>
                <c:pt idx="700">
                  <c:v>41212</c:v>
                </c:pt>
                <c:pt idx="701">
                  <c:v>41211</c:v>
                </c:pt>
                <c:pt idx="702">
                  <c:v>41210</c:v>
                </c:pt>
                <c:pt idx="703">
                  <c:v>41209</c:v>
                </c:pt>
                <c:pt idx="704">
                  <c:v>41208</c:v>
                </c:pt>
                <c:pt idx="705">
                  <c:v>41207</c:v>
                </c:pt>
                <c:pt idx="706">
                  <c:v>41206</c:v>
                </c:pt>
                <c:pt idx="707">
                  <c:v>41205</c:v>
                </c:pt>
                <c:pt idx="708">
                  <c:v>41204</c:v>
                </c:pt>
                <c:pt idx="709">
                  <c:v>41203</c:v>
                </c:pt>
                <c:pt idx="710">
                  <c:v>41202</c:v>
                </c:pt>
                <c:pt idx="711">
                  <c:v>41201</c:v>
                </c:pt>
                <c:pt idx="712">
                  <c:v>41200</c:v>
                </c:pt>
                <c:pt idx="713">
                  <c:v>41199</c:v>
                </c:pt>
                <c:pt idx="714">
                  <c:v>41198</c:v>
                </c:pt>
                <c:pt idx="715">
                  <c:v>41197</c:v>
                </c:pt>
                <c:pt idx="716">
                  <c:v>41196</c:v>
                </c:pt>
                <c:pt idx="717">
                  <c:v>41195</c:v>
                </c:pt>
                <c:pt idx="718">
                  <c:v>41194</c:v>
                </c:pt>
                <c:pt idx="719">
                  <c:v>41193</c:v>
                </c:pt>
                <c:pt idx="720">
                  <c:v>41192</c:v>
                </c:pt>
                <c:pt idx="721">
                  <c:v>41191</c:v>
                </c:pt>
                <c:pt idx="722">
                  <c:v>41190</c:v>
                </c:pt>
                <c:pt idx="723">
                  <c:v>41189</c:v>
                </c:pt>
                <c:pt idx="724">
                  <c:v>41188</c:v>
                </c:pt>
                <c:pt idx="725">
                  <c:v>41187</c:v>
                </c:pt>
                <c:pt idx="726">
                  <c:v>41186</c:v>
                </c:pt>
                <c:pt idx="727">
                  <c:v>41185</c:v>
                </c:pt>
                <c:pt idx="728">
                  <c:v>41184</c:v>
                </c:pt>
                <c:pt idx="729">
                  <c:v>41183</c:v>
                </c:pt>
                <c:pt idx="730">
                  <c:v>41182</c:v>
                </c:pt>
                <c:pt idx="731">
                  <c:v>41181</c:v>
                </c:pt>
                <c:pt idx="732">
                  <c:v>41180</c:v>
                </c:pt>
                <c:pt idx="733">
                  <c:v>41179</c:v>
                </c:pt>
                <c:pt idx="734">
                  <c:v>41178</c:v>
                </c:pt>
                <c:pt idx="735">
                  <c:v>41177</c:v>
                </c:pt>
                <c:pt idx="736">
                  <c:v>41176</c:v>
                </c:pt>
                <c:pt idx="737">
                  <c:v>41175</c:v>
                </c:pt>
                <c:pt idx="738">
                  <c:v>41174</c:v>
                </c:pt>
                <c:pt idx="739">
                  <c:v>41173</c:v>
                </c:pt>
                <c:pt idx="740">
                  <c:v>41172</c:v>
                </c:pt>
                <c:pt idx="741">
                  <c:v>41171</c:v>
                </c:pt>
                <c:pt idx="742">
                  <c:v>41170</c:v>
                </c:pt>
                <c:pt idx="743">
                  <c:v>41169</c:v>
                </c:pt>
                <c:pt idx="744">
                  <c:v>41168</c:v>
                </c:pt>
                <c:pt idx="745">
                  <c:v>41167</c:v>
                </c:pt>
                <c:pt idx="746">
                  <c:v>41166</c:v>
                </c:pt>
                <c:pt idx="747">
                  <c:v>41165</c:v>
                </c:pt>
                <c:pt idx="748">
                  <c:v>41164</c:v>
                </c:pt>
                <c:pt idx="749">
                  <c:v>41163</c:v>
                </c:pt>
                <c:pt idx="750">
                  <c:v>41162</c:v>
                </c:pt>
                <c:pt idx="751">
                  <c:v>41161</c:v>
                </c:pt>
                <c:pt idx="752">
                  <c:v>41160</c:v>
                </c:pt>
                <c:pt idx="753">
                  <c:v>41159</c:v>
                </c:pt>
                <c:pt idx="754">
                  <c:v>41158</c:v>
                </c:pt>
                <c:pt idx="755">
                  <c:v>41157</c:v>
                </c:pt>
                <c:pt idx="756">
                  <c:v>41156</c:v>
                </c:pt>
                <c:pt idx="757">
                  <c:v>41155</c:v>
                </c:pt>
                <c:pt idx="758">
                  <c:v>41154</c:v>
                </c:pt>
                <c:pt idx="759">
                  <c:v>41153</c:v>
                </c:pt>
                <c:pt idx="760">
                  <c:v>41152</c:v>
                </c:pt>
                <c:pt idx="761">
                  <c:v>41151</c:v>
                </c:pt>
                <c:pt idx="762">
                  <c:v>41150</c:v>
                </c:pt>
                <c:pt idx="763">
                  <c:v>41149</c:v>
                </c:pt>
                <c:pt idx="764">
                  <c:v>41148</c:v>
                </c:pt>
                <c:pt idx="765">
                  <c:v>41147</c:v>
                </c:pt>
                <c:pt idx="766">
                  <c:v>41146</c:v>
                </c:pt>
                <c:pt idx="767">
                  <c:v>41145</c:v>
                </c:pt>
                <c:pt idx="768">
                  <c:v>41144</c:v>
                </c:pt>
                <c:pt idx="769">
                  <c:v>41143</c:v>
                </c:pt>
                <c:pt idx="770">
                  <c:v>41142</c:v>
                </c:pt>
                <c:pt idx="771">
                  <c:v>41141</c:v>
                </c:pt>
                <c:pt idx="772">
                  <c:v>41140</c:v>
                </c:pt>
                <c:pt idx="773">
                  <c:v>41139</c:v>
                </c:pt>
                <c:pt idx="774">
                  <c:v>41138</c:v>
                </c:pt>
                <c:pt idx="775">
                  <c:v>41137</c:v>
                </c:pt>
                <c:pt idx="776">
                  <c:v>41136</c:v>
                </c:pt>
                <c:pt idx="777">
                  <c:v>41135</c:v>
                </c:pt>
                <c:pt idx="778">
                  <c:v>41134</c:v>
                </c:pt>
                <c:pt idx="779">
                  <c:v>41133</c:v>
                </c:pt>
                <c:pt idx="780">
                  <c:v>41132</c:v>
                </c:pt>
                <c:pt idx="781">
                  <c:v>41131</c:v>
                </c:pt>
                <c:pt idx="782">
                  <c:v>41130</c:v>
                </c:pt>
                <c:pt idx="783">
                  <c:v>41129</c:v>
                </c:pt>
                <c:pt idx="784">
                  <c:v>41128</c:v>
                </c:pt>
                <c:pt idx="785">
                  <c:v>41127</c:v>
                </c:pt>
                <c:pt idx="786">
                  <c:v>41126</c:v>
                </c:pt>
                <c:pt idx="787">
                  <c:v>41125</c:v>
                </c:pt>
                <c:pt idx="788">
                  <c:v>41124</c:v>
                </c:pt>
                <c:pt idx="789">
                  <c:v>41123</c:v>
                </c:pt>
                <c:pt idx="790">
                  <c:v>41122</c:v>
                </c:pt>
                <c:pt idx="791">
                  <c:v>41121</c:v>
                </c:pt>
                <c:pt idx="792">
                  <c:v>41120</c:v>
                </c:pt>
                <c:pt idx="793">
                  <c:v>41119</c:v>
                </c:pt>
                <c:pt idx="794">
                  <c:v>41118</c:v>
                </c:pt>
                <c:pt idx="795">
                  <c:v>41117</c:v>
                </c:pt>
                <c:pt idx="796">
                  <c:v>41116</c:v>
                </c:pt>
                <c:pt idx="797">
                  <c:v>41115</c:v>
                </c:pt>
                <c:pt idx="798">
                  <c:v>41114</c:v>
                </c:pt>
                <c:pt idx="799">
                  <c:v>41113</c:v>
                </c:pt>
                <c:pt idx="800">
                  <c:v>41112</c:v>
                </c:pt>
                <c:pt idx="801">
                  <c:v>41111</c:v>
                </c:pt>
                <c:pt idx="802">
                  <c:v>41110</c:v>
                </c:pt>
                <c:pt idx="803">
                  <c:v>41109</c:v>
                </c:pt>
                <c:pt idx="804">
                  <c:v>41108</c:v>
                </c:pt>
                <c:pt idx="805">
                  <c:v>41107</c:v>
                </c:pt>
                <c:pt idx="806">
                  <c:v>41106</c:v>
                </c:pt>
                <c:pt idx="807">
                  <c:v>41105</c:v>
                </c:pt>
                <c:pt idx="808">
                  <c:v>41104</c:v>
                </c:pt>
                <c:pt idx="809">
                  <c:v>41103</c:v>
                </c:pt>
                <c:pt idx="810">
                  <c:v>41102</c:v>
                </c:pt>
                <c:pt idx="811">
                  <c:v>41101</c:v>
                </c:pt>
                <c:pt idx="812">
                  <c:v>41100</c:v>
                </c:pt>
                <c:pt idx="813">
                  <c:v>41099</c:v>
                </c:pt>
                <c:pt idx="814">
                  <c:v>41098</c:v>
                </c:pt>
                <c:pt idx="815">
                  <c:v>41097</c:v>
                </c:pt>
                <c:pt idx="816">
                  <c:v>41096</c:v>
                </c:pt>
                <c:pt idx="817">
                  <c:v>41095</c:v>
                </c:pt>
                <c:pt idx="818">
                  <c:v>41094</c:v>
                </c:pt>
                <c:pt idx="819">
                  <c:v>41093</c:v>
                </c:pt>
                <c:pt idx="820">
                  <c:v>41092</c:v>
                </c:pt>
                <c:pt idx="821">
                  <c:v>41091</c:v>
                </c:pt>
                <c:pt idx="822">
                  <c:v>41090</c:v>
                </c:pt>
                <c:pt idx="823">
                  <c:v>41089</c:v>
                </c:pt>
                <c:pt idx="824">
                  <c:v>41088</c:v>
                </c:pt>
                <c:pt idx="825">
                  <c:v>41087</c:v>
                </c:pt>
                <c:pt idx="826">
                  <c:v>41086</c:v>
                </c:pt>
                <c:pt idx="827">
                  <c:v>41085</c:v>
                </c:pt>
                <c:pt idx="828">
                  <c:v>41084</c:v>
                </c:pt>
                <c:pt idx="829">
                  <c:v>41083</c:v>
                </c:pt>
                <c:pt idx="830">
                  <c:v>41082</c:v>
                </c:pt>
                <c:pt idx="831">
                  <c:v>41081</c:v>
                </c:pt>
                <c:pt idx="832">
                  <c:v>41080</c:v>
                </c:pt>
                <c:pt idx="833">
                  <c:v>41079</c:v>
                </c:pt>
                <c:pt idx="834">
                  <c:v>41078</c:v>
                </c:pt>
                <c:pt idx="835">
                  <c:v>41077</c:v>
                </c:pt>
                <c:pt idx="836">
                  <c:v>41076</c:v>
                </c:pt>
                <c:pt idx="837">
                  <c:v>41075</c:v>
                </c:pt>
                <c:pt idx="838">
                  <c:v>41074</c:v>
                </c:pt>
                <c:pt idx="839">
                  <c:v>41073</c:v>
                </c:pt>
                <c:pt idx="840">
                  <c:v>41072</c:v>
                </c:pt>
                <c:pt idx="841">
                  <c:v>41071</c:v>
                </c:pt>
                <c:pt idx="842">
                  <c:v>41070</c:v>
                </c:pt>
                <c:pt idx="843">
                  <c:v>41069</c:v>
                </c:pt>
                <c:pt idx="844">
                  <c:v>41068</c:v>
                </c:pt>
                <c:pt idx="845">
                  <c:v>41067</c:v>
                </c:pt>
                <c:pt idx="846">
                  <c:v>41066</c:v>
                </c:pt>
                <c:pt idx="847">
                  <c:v>41065</c:v>
                </c:pt>
                <c:pt idx="848">
                  <c:v>41064</c:v>
                </c:pt>
                <c:pt idx="849">
                  <c:v>41063</c:v>
                </c:pt>
                <c:pt idx="850">
                  <c:v>41062</c:v>
                </c:pt>
                <c:pt idx="851">
                  <c:v>41061</c:v>
                </c:pt>
                <c:pt idx="852">
                  <c:v>41060</c:v>
                </c:pt>
                <c:pt idx="853">
                  <c:v>41059</c:v>
                </c:pt>
                <c:pt idx="854">
                  <c:v>41058</c:v>
                </c:pt>
                <c:pt idx="855">
                  <c:v>41057</c:v>
                </c:pt>
                <c:pt idx="856">
                  <c:v>41056</c:v>
                </c:pt>
                <c:pt idx="857">
                  <c:v>41055</c:v>
                </c:pt>
                <c:pt idx="858">
                  <c:v>41054</c:v>
                </c:pt>
                <c:pt idx="859">
                  <c:v>41053</c:v>
                </c:pt>
                <c:pt idx="860">
                  <c:v>41052</c:v>
                </c:pt>
                <c:pt idx="861">
                  <c:v>41051</c:v>
                </c:pt>
                <c:pt idx="862">
                  <c:v>41050</c:v>
                </c:pt>
                <c:pt idx="863">
                  <c:v>41049</c:v>
                </c:pt>
                <c:pt idx="864">
                  <c:v>41048</c:v>
                </c:pt>
                <c:pt idx="865">
                  <c:v>41047</c:v>
                </c:pt>
                <c:pt idx="866">
                  <c:v>41046</c:v>
                </c:pt>
                <c:pt idx="867">
                  <c:v>41045</c:v>
                </c:pt>
                <c:pt idx="868">
                  <c:v>41044</c:v>
                </c:pt>
                <c:pt idx="869">
                  <c:v>41043</c:v>
                </c:pt>
                <c:pt idx="870">
                  <c:v>41042</c:v>
                </c:pt>
                <c:pt idx="871">
                  <c:v>41041</c:v>
                </c:pt>
                <c:pt idx="872">
                  <c:v>41040</c:v>
                </c:pt>
                <c:pt idx="873">
                  <c:v>41039</c:v>
                </c:pt>
                <c:pt idx="874">
                  <c:v>41038</c:v>
                </c:pt>
                <c:pt idx="875">
                  <c:v>41037</c:v>
                </c:pt>
                <c:pt idx="876">
                  <c:v>41036</c:v>
                </c:pt>
                <c:pt idx="877">
                  <c:v>41035</c:v>
                </c:pt>
                <c:pt idx="878">
                  <c:v>41034</c:v>
                </c:pt>
                <c:pt idx="879">
                  <c:v>41033</c:v>
                </c:pt>
                <c:pt idx="880">
                  <c:v>41032</c:v>
                </c:pt>
                <c:pt idx="881">
                  <c:v>41031</c:v>
                </c:pt>
                <c:pt idx="882">
                  <c:v>41030</c:v>
                </c:pt>
                <c:pt idx="883">
                  <c:v>41029</c:v>
                </c:pt>
                <c:pt idx="884">
                  <c:v>41028</c:v>
                </c:pt>
                <c:pt idx="885">
                  <c:v>41027</c:v>
                </c:pt>
                <c:pt idx="886">
                  <c:v>41026</c:v>
                </c:pt>
                <c:pt idx="887">
                  <c:v>41025</c:v>
                </c:pt>
                <c:pt idx="888">
                  <c:v>41024</c:v>
                </c:pt>
                <c:pt idx="889">
                  <c:v>41023</c:v>
                </c:pt>
                <c:pt idx="890">
                  <c:v>41022</c:v>
                </c:pt>
                <c:pt idx="891">
                  <c:v>41021</c:v>
                </c:pt>
                <c:pt idx="892">
                  <c:v>41020</c:v>
                </c:pt>
                <c:pt idx="893">
                  <c:v>41019</c:v>
                </c:pt>
                <c:pt idx="894">
                  <c:v>41018</c:v>
                </c:pt>
                <c:pt idx="895">
                  <c:v>41017</c:v>
                </c:pt>
                <c:pt idx="896">
                  <c:v>41016</c:v>
                </c:pt>
                <c:pt idx="897">
                  <c:v>41015</c:v>
                </c:pt>
                <c:pt idx="898">
                  <c:v>41014</c:v>
                </c:pt>
                <c:pt idx="899">
                  <c:v>41013</c:v>
                </c:pt>
                <c:pt idx="900">
                  <c:v>41012</c:v>
                </c:pt>
                <c:pt idx="901">
                  <c:v>41011</c:v>
                </c:pt>
                <c:pt idx="902">
                  <c:v>41010</c:v>
                </c:pt>
                <c:pt idx="903">
                  <c:v>41009</c:v>
                </c:pt>
                <c:pt idx="904">
                  <c:v>41008</c:v>
                </c:pt>
                <c:pt idx="905">
                  <c:v>41007</c:v>
                </c:pt>
                <c:pt idx="906">
                  <c:v>41006</c:v>
                </c:pt>
                <c:pt idx="907">
                  <c:v>41005</c:v>
                </c:pt>
                <c:pt idx="908">
                  <c:v>41004</c:v>
                </c:pt>
                <c:pt idx="909">
                  <c:v>41003</c:v>
                </c:pt>
                <c:pt idx="910">
                  <c:v>41002</c:v>
                </c:pt>
                <c:pt idx="911">
                  <c:v>41001</c:v>
                </c:pt>
                <c:pt idx="912">
                  <c:v>41000</c:v>
                </c:pt>
                <c:pt idx="913">
                  <c:v>40999</c:v>
                </c:pt>
                <c:pt idx="914">
                  <c:v>40998</c:v>
                </c:pt>
                <c:pt idx="915">
                  <c:v>40997</c:v>
                </c:pt>
                <c:pt idx="916">
                  <c:v>40996</c:v>
                </c:pt>
                <c:pt idx="917">
                  <c:v>40995</c:v>
                </c:pt>
                <c:pt idx="918">
                  <c:v>40994</c:v>
                </c:pt>
                <c:pt idx="919">
                  <c:v>40993</c:v>
                </c:pt>
                <c:pt idx="920">
                  <c:v>40992</c:v>
                </c:pt>
                <c:pt idx="921">
                  <c:v>40991</c:v>
                </c:pt>
                <c:pt idx="922">
                  <c:v>40990</c:v>
                </c:pt>
                <c:pt idx="923">
                  <c:v>40989</c:v>
                </c:pt>
                <c:pt idx="924">
                  <c:v>40988</c:v>
                </c:pt>
                <c:pt idx="925">
                  <c:v>40987</c:v>
                </c:pt>
                <c:pt idx="926">
                  <c:v>40986</c:v>
                </c:pt>
                <c:pt idx="927">
                  <c:v>40985</c:v>
                </c:pt>
                <c:pt idx="928">
                  <c:v>40984</c:v>
                </c:pt>
                <c:pt idx="929">
                  <c:v>40983</c:v>
                </c:pt>
                <c:pt idx="930">
                  <c:v>40982</c:v>
                </c:pt>
                <c:pt idx="931">
                  <c:v>40981</c:v>
                </c:pt>
                <c:pt idx="932">
                  <c:v>40980</c:v>
                </c:pt>
                <c:pt idx="933">
                  <c:v>40979</c:v>
                </c:pt>
                <c:pt idx="934">
                  <c:v>40978</c:v>
                </c:pt>
                <c:pt idx="935">
                  <c:v>40977</c:v>
                </c:pt>
                <c:pt idx="936">
                  <c:v>40976</c:v>
                </c:pt>
                <c:pt idx="937">
                  <c:v>40975</c:v>
                </c:pt>
                <c:pt idx="938">
                  <c:v>40974</c:v>
                </c:pt>
                <c:pt idx="939">
                  <c:v>40973</c:v>
                </c:pt>
                <c:pt idx="940">
                  <c:v>40972</c:v>
                </c:pt>
                <c:pt idx="941">
                  <c:v>40971</c:v>
                </c:pt>
                <c:pt idx="942">
                  <c:v>40970</c:v>
                </c:pt>
                <c:pt idx="943">
                  <c:v>40969</c:v>
                </c:pt>
                <c:pt idx="944">
                  <c:v>40968</c:v>
                </c:pt>
                <c:pt idx="945">
                  <c:v>40967</c:v>
                </c:pt>
                <c:pt idx="946">
                  <c:v>40966</c:v>
                </c:pt>
                <c:pt idx="947">
                  <c:v>40965</c:v>
                </c:pt>
                <c:pt idx="948">
                  <c:v>40964</c:v>
                </c:pt>
                <c:pt idx="949">
                  <c:v>40963</c:v>
                </c:pt>
                <c:pt idx="950">
                  <c:v>40962</c:v>
                </c:pt>
                <c:pt idx="951">
                  <c:v>40961</c:v>
                </c:pt>
                <c:pt idx="952">
                  <c:v>40960</c:v>
                </c:pt>
                <c:pt idx="953">
                  <c:v>40959</c:v>
                </c:pt>
                <c:pt idx="954">
                  <c:v>40958</c:v>
                </c:pt>
                <c:pt idx="955">
                  <c:v>40957</c:v>
                </c:pt>
                <c:pt idx="956">
                  <c:v>40956</c:v>
                </c:pt>
                <c:pt idx="957">
                  <c:v>40955</c:v>
                </c:pt>
                <c:pt idx="958">
                  <c:v>40954</c:v>
                </c:pt>
                <c:pt idx="959">
                  <c:v>40953</c:v>
                </c:pt>
                <c:pt idx="960">
                  <c:v>40952</c:v>
                </c:pt>
                <c:pt idx="961">
                  <c:v>40951</c:v>
                </c:pt>
                <c:pt idx="962">
                  <c:v>40950</c:v>
                </c:pt>
                <c:pt idx="963">
                  <c:v>40949</c:v>
                </c:pt>
                <c:pt idx="964">
                  <c:v>40948</c:v>
                </c:pt>
                <c:pt idx="965">
                  <c:v>40947</c:v>
                </c:pt>
                <c:pt idx="966">
                  <c:v>40946</c:v>
                </c:pt>
                <c:pt idx="967">
                  <c:v>40945</c:v>
                </c:pt>
                <c:pt idx="968">
                  <c:v>40944</c:v>
                </c:pt>
                <c:pt idx="969">
                  <c:v>40943</c:v>
                </c:pt>
                <c:pt idx="970">
                  <c:v>40942</c:v>
                </c:pt>
                <c:pt idx="971">
                  <c:v>40941</c:v>
                </c:pt>
                <c:pt idx="972">
                  <c:v>40940</c:v>
                </c:pt>
                <c:pt idx="973">
                  <c:v>40939</c:v>
                </c:pt>
                <c:pt idx="974">
                  <c:v>40938</c:v>
                </c:pt>
                <c:pt idx="975">
                  <c:v>40937</c:v>
                </c:pt>
                <c:pt idx="976">
                  <c:v>40936</c:v>
                </c:pt>
                <c:pt idx="977">
                  <c:v>40935</c:v>
                </c:pt>
                <c:pt idx="978">
                  <c:v>40934</c:v>
                </c:pt>
                <c:pt idx="979">
                  <c:v>40933</c:v>
                </c:pt>
                <c:pt idx="980">
                  <c:v>40932</c:v>
                </c:pt>
                <c:pt idx="981">
                  <c:v>40931</c:v>
                </c:pt>
                <c:pt idx="982">
                  <c:v>40930</c:v>
                </c:pt>
                <c:pt idx="983">
                  <c:v>40929</c:v>
                </c:pt>
                <c:pt idx="984">
                  <c:v>40928</c:v>
                </c:pt>
                <c:pt idx="985">
                  <c:v>40927</c:v>
                </c:pt>
                <c:pt idx="986">
                  <c:v>40926</c:v>
                </c:pt>
                <c:pt idx="987">
                  <c:v>40925</c:v>
                </c:pt>
                <c:pt idx="988">
                  <c:v>40924</c:v>
                </c:pt>
                <c:pt idx="989">
                  <c:v>40923</c:v>
                </c:pt>
                <c:pt idx="990">
                  <c:v>40922</c:v>
                </c:pt>
                <c:pt idx="991">
                  <c:v>40921</c:v>
                </c:pt>
                <c:pt idx="992">
                  <c:v>40920</c:v>
                </c:pt>
                <c:pt idx="993">
                  <c:v>40919</c:v>
                </c:pt>
                <c:pt idx="994">
                  <c:v>40918</c:v>
                </c:pt>
                <c:pt idx="995">
                  <c:v>40917</c:v>
                </c:pt>
                <c:pt idx="996">
                  <c:v>40916</c:v>
                </c:pt>
                <c:pt idx="997">
                  <c:v>40915</c:v>
                </c:pt>
                <c:pt idx="998">
                  <c:v>40914</c:v>
                </c:pt>
                <c:pt idx="999">
                  <c:v>40913</c:v>
                </c:pt>
                <c:pt idx="1000">
                  <c:v>40912</c:v>
                </c:pt>
                <c:pt idx="1001">
                  <c:v>40911</c:v>
                </c:pt>
                <c:pt idx="1002">
                  <c:v>40910</c:v>
                </c:pt>
                <c:pt idx="1003">
                  <c:v>40909</c:v>
                </c:pt>
                <c:pt idx="1004">
                  <c:v>40908</c:v>
                </c:pt>
                <c:pt idx="1005">
                  <c:v>40907</c:v>
                </c:pt>
                <c:pt idx="1006">
                  <c:v>40906</c:v>
                </c:pt>
                <c:pt idx="1007">
                  <c:v>40905</c:v>
                </c:pt>
                <c:pt idx="1008">
                  <c:v>40904</c:v>
                </c:pt>
                <c:pt idx="1009">
                  <c:v>40903</c:v>
                </c:pt>
                <c:pt idx="1010">
                  <c:v>40902</c:v>
                </c:pt>
                <c:pt idx="1011">
                  <c:v>40901</c:v>
                </c:pt>
                <c:pt idx="1012">
                  <c:v>40900</c:v>
                </c:pt>
                <c:pt idx="1013">
                  <c:v>40899</c:v>
                </c:pt>
                <c:pt idx="1014">
                  <c:v>40898</c:v>
                </c:pt>
                <c:pt idx="1015">
                  <c:v>40897</c:v>
                </c:pt>
                <c:pt idx="1016">
                  <c:v>40896</c:v>
                </c:pt>
                <c:pt idx="1017">
                  <c:v>40895</c:v>
                </c:pt>
                <c:pt idx="1018">
                  <c:v>40894</c:v>
                </c:pt>
                <c:pt idx="1019">
                  <c:v>40893</c:v>
                </c:pt>
                <c:pt idx="1020">
                  <c:v>40892</c:v>
                </c:pt>
                <c:pt idx="1021">
                  <c:v>40891</c:v>
                </c:pt>
                <c:pt idx="1022">
                  <c:v>40890</c:v>
                </c:pt>
                <c:pt idx="1023">
                  <c:v>40889</c:v>
                </c:pt>
                <c:pt idx="1024">
                  <c:v>40888</c:v>
                </c:pt>
                <c:pt idx="1025">
                  <c:v>40887</c:v>
                </c:pt>
                <c:pt idx="1026">
                  <c:v>40886</c:v>
                </c:pt>
                <c:pt idx="1027">
                  <c:v>40885</c:v>
                </c:pt>
                <c:pt idx="1028">
                  <c:v>40884</c:v>
                </c:pt>
                <c:pt idx="1029">
                  <c:v>40883</c:v>
                </c:pt>
                <c:pt idx="1030">
                  <c:v>40882</c:v>
                </c:pt>
                <c:pt idx="1031">
                  <c:v>40881</c:v>
                </c:pt>
                <c:pt idx="1032">
                  <c:v>40880</c:v>
                </c:pt>
                <c:pt idx="1033">
                  <c:v>40879</c:v>
                </c:pt>
                <c:pt idx="1034">
                  <c:v>40878</c:v>
                </c:pt>
                <c:pt idx="1035">
                  <c:v>40877</c:v>
                </c:pt>
                <c:pt idx="1036">
                  <c:v>40876</c:v>
                </c:pt>
                <c:pt idx="1037">
                  <c:v>40875</c:v>
                </c:pt>
                <c:pt idx="1038">
                  <c:v>40874</c:v>
                </c:pt>
                <c:pt idx="1039">
                  <c:v>40873</c:v>
                </c:pt>
                <c:pt idx="1040">
                  <c:v>40872</c:v>
                </c:pt>
                <c:pt idx="1041">
                  <c:v>40871</c:v>
                </c:pt>
                <c:pt idx="1042">
                  <c:v>40870</c:v>
                </c:pt>
                <c:pt idx="1043">
                  <c:v>40869</c:v>
                </c:pt>
                <c:pt idx="1044">
                  <c:v>40868</c:v>
                </c:pt>
                <c:pt idx="1045">
                  <c:v>40867</c:v>
                </c:pt>
                <c:pt idx="1046">
                  <c:v>40866</c:v>
                </c:pt>
                <c:pt idx="1047">
                  <c:v>40865</c:v>
                </c:pt>
                <c:pt idx="1048">
                  <c:v>40864</c:v>
                </c:pt>
                <c:pt idx="1049">
                  <c:v>40863</c:v>
                </c:pt>
                <c:pt idx="1050">
                  <c:v>40862</c:v>
                </c:pt>
                <c:pt idx="1051">
                  <c:v>40861</c:v>
                </c:pt>
                <c:pt idx="1052">
                  <c:v>40860</c:v>
                </c:pt>
                <c:pt idx="1053">
                  <c:v>40859</c:v>
                </c:pt>
                <c:pt idx="1054">
                  <c:v>40858</c:v>
                </c:pt>
                <c:pt idx="1055">
                  <c:v>40857</c:v>
                </c:pt>
                <c:pt idx="1056">
                  <c:v>40856</c:v>
                </c:pt>
                <c:pt idx="1057">
                  <c:v>40855</c:v>
                </c:pt>
                <c:pt idx="1058">
                  <c:v>40854</c:v>
                </c:pt>
                <c:pt idx="1059">
                  <c:v>40853</c:v>
                </c:pt>
                <c:pt idx="1060">
                  <c:v>40852</c:v>
                </c:pt>
                <c:pt idx="1061">
                  <c:v>40851</c:v>
                </c:pt>
                <c:pt idx="1062">
                  <c:v>40850</c:v>
                </c:pt>
                <c:pt idx="1063">
                  <c:v>40849</c:v>
                </c:pt>
                <c:pt idx="1064">
                  <c:v>40848</c:v>
                </c:pt>
                <c:pt idx="1065">
                  <c:v>40847</c:v>
                </c:pt>
                <c:pt idx="1066">
                  <c:v>40846</c:v>
                </c:pt>
                <c:pt idx="1067">
                  <c:v>40845</c:v>
                </c:pt>
                <c:pt idx="1068">
                  <c:v>40844</c:v>
                </c:pt>
                <c:pt idx="1069">
                  <c:v>40843</c:v>
                </c:pt>
                <c:pt idx="1070">
                  <c:v>40842</c:v>
                </c:pt>
                <c:pt idx="1071">
                  <c:v>40841</c:v>
                </c:pt>
                <c:pt idx="1072">
                  <c:v>40840</c:v>
                </c:pt>
                <c:pt idx="1073">
                  <c:v>40839</c:v>
                </c:pt>
                <c:pt idx="1074">
                  <c:v>40838</c:v>
                </c:pt>
                <c:pt idx="1075">
                  <c:v>40837</c:v>
                </c:pt>
                <c:pt idx="1076">
                  <c:v>40836</c:v>
                </c:pt>
                <c:pt idx="1077">
                  <c:v>40835</c:v>
                </c:pt>
                <c:pt idx="1078">
                  <c:v>40834</c:v>
                </c:pt>
                <c:pt idx="1079">
                  <c:v>40833</c:v>
                </c:pt>
                <c:pt idx="1080">
                  <c:v>40832</c:v>
                </c:pt>
                <c:pt idx="1081">
                  <c:v>40831</c:v>
                </c:pt>
                <c:pt idx="1082">
                  <c:v>40830</c:v>
                </c:pt>
                <c:pt idx="1083">
                  <c:v>40829</c:v>
                </c:pt>
                <c:pt idx="1084">
                  <c:v>40828</c:v>
                </c:pt>
                <c:pt idx="1085">
                  <c:v>40827</c:v>
                </c:pt>
                <c:pt idx="1086">
                  <c:v>40826</c:v>
                </c:pt>
                <c:pt idx="1087">
                  <c:v>40825</c:v>
                </c:pt>
                <c:pt idx="1088">
                  <c:v>40824</c:v>
                </c:pt>
                <c:pt idx="1089">
                  <c:v>40823</c:v>
                </c:pt>
                <c:pt idx="1090">
                  <c:v>40822</c:v>
                </c:pt>
                <c:pt idx="1091">
                  <c:v>40821</c:v>
                </c:pt>
                <c:pt idx="1092">
                  <c:v>40820</c:v>
                </c:pt>
                <c:pt idx="1093">
                  <c:v>40819</c:v>
                </c:pt>
                <c:pt idx="1094">
                  <c:v>40818</c:v>
                </c:pt>
                <c:pt idx="1095">
                  <c:v>40817</c:v>
                </c:pt>
                <c:pt idx="1096">
                  <c:v>40816</c:v>
                </c:pt>
                <c:pt idx="1097">
                  <c:v>40815</c:v>
                </c:pt>
                <c:pt idx="1098">
                  <c:v>40814</c:v>
                </c:pt>
                <c:pt idx="1099">
                  <c:v>40813</c:v>
                </c:pt>
                <c:pt idx="1100">
                  <c:v>40812</c:v>
                </c:pt>
                <c:pt idx="1101">
                  <c:v>40811</c:v>
                </c:pt>
                <c:pt idx="1102">
                  <c:v>40810</c:v>
                </c:pt>
                <c:pt idx="1103">
                  <c:v>40809</c:v>
                </c:pt>
                <c:pt idx="1104">
                  <c:v>40808</c:v>
                </c:pt>
                <c:pt idx="1105">
                  <c:v>40807</c:v>
                </c:pt>
                <c:pt idx="1106">
                  <c:v>40806</c:v>
                </c:pt>
                <c:pt idx="1107">
                  <c:v>40805</c:v>
                </c:pt>
                <c:pt idx="1108">
                  <c:v>40804</c:v>
                </c:pt>
                <c:pt idx="1109">
                  <c:v>40803</c:v>
                </c:pt>
                <c:pt idx="1110">
                  <c:v>40802</c:v>
                </c:pt>
                <c:pt idx="1111">
                  <c:v>40801</c:v>
                </c:pt>
                <c:pt idx="1112">
                  <c:v>40800</c:v>
                </c:pt>
                <c:pt idx="1113">
                  <c:v>40799</c:v>
                </c:pt>
                <c:pt idx="1114">
                  <c:v>40798</c:v>
                </c:pt>
                <c:pt idx="1115">
                  <c:v>40797</c:v>
                </c:pt>
                <c:pt idx="1116">
                  <c:v>40796</c:v>
                </c:pt>
                <c:pt idx="1117">
                  <c:v>40795</c:v>
                </c:pt>
                <c:pt idx="1118">
                  <c:v>40794</c:v>
                </c:pt>
                <c:pt idx="1119">
                  <c:v>40793</c:v>
                </c:pt>
                <c:pt idx="1120">
                  <c:v>40792</c:v>
                </c:pt>
                <c:pt idx="1121">
                  <c:v>40791</c:v>
                </c:pt>
                <c:pt idx="1122">
                  <c:v>40790</c:v>
                </c:pt>
                <c:pt idx="1123">
                  <c:v>40789</c:v>
                </c:pt>
                <c:pt idx="1124">
                  <c:v>40788</c:v>
                </c:pt>
                <c:pt idx="1125">
                  <c:v>40787</c:v>
                </c:pt>
                <c:pt idx="1126">
                  <c:v>40786</c:v>
                </c:pt>
                <c:pt idx="1127">
                  <c:v>40785</c:v>
                </c:pt>
                <c:pt idx="1128">
                  <c:v>40784</c:v>
                </c:pt>
                <c:pt idx="1129">
                  <c:v>40783</c:v>
                </c:pt>
                <c:pt idx="1130">
                  <c:v>40782</c:v>
                </c:pt>
                <c:pt idx="1131">
                  <c:v>40781</c:v>
                </c:pt>
                <c:pt idx="1132">
                  <c:v>40780</c:v>
                </c:pt>
                <c:pt idx="1133">
                  <c:v>40779</c:v>
                </c:pt>
                <c:pt idx="1134">
                  <c:v>40778</c:v>
                </c:pt>
                <c:pt idx="1135">
                  <c:v>40777</c:v>
                </c:pt>
                <c:pt idx="1136">
                  <c:v>40776</c:v>
                </c:pt>
                <c:pt idx="1137">
                  <c:v>40775</c:v>
                </c:pt>
                <c:pt idx="1138">
                  <c:v>40774</c:v>
                </c:pt>
                <c:pt idx="1139">
                  <c:v>40773</c:v>
                </c:pt>
                <c:pt idx="1140">
                  <c:v>40772</c:v>
                </c:pt>
                <c:pt idx="1141">
                  <c:v>40771</c:v>
                </c:pt>
                <c:pt idx="1142">
                  <c:v>40770</c:v>
                </c:pt>
                <c:pt idx="1143">
                  <c:v>40769</c:v>
                </c:pt>
                <c:pt idx="1144">
                  <c:v>40768</c:v>
                </c:pt>
                <c:pt idx="1145">
                  <c:v>40767</c:v>
                </c:pt>
                <c:pt idx="1146">
                  <c:v>40766</c:v>
                </c:pt>
                <c:pt idx="1147">
                  <c:v>40765</c:v>
                </c:pt>
                <c:pt idx="1148">
                  <c:v>40764</c:v>
                </c:pt>
                <c:pt idx="1149">
                  <c:v>40763</c:v>
                </c:pt>
                <c:pt idx="1150">
                  <c:v>40762</c:v>
                </c:pt>
                <c:pt idx="1151">
                  <c:v>40761</c:v>
                </c:pt>
                <c:pt idx="1152">
                  <c:v>40760</c:v>
                </c:pt>
                <c:pt idx="1153">
                  <c:v>40759</c:v>
                </c:pt>
                <c:pt idx="1154">
                  <c:v>40758</c:v>
                </c:pt>
                <c:pt idx="1155">
                  <c:v>40757</c:v>
                </c:pt>
                <c:pt idx="1156">
                  <c:v>40756</c:v>
                </c:pt>
                <c:pt idx="1157">
                  <c:v>40755</c:v>
                </c:pt>
                <c:pt idx="1158">
                  <c:v>40754</c:v>
                </c:pt>
                <c:pt idx="1159">
                  <c:v>40753</c:v>
                </c:pt>
                <c:pt idx="1160">
                  <c:v>40752</c:v>
                </c:pt>
                <c:pt idx="1161">
                  <c:v>40751</c:v>
                </c:pt>
                <c:pt idx="1162">
                  <c:v>40750</c:v>
                </c:pt>
                <c:pt idx="1163">
                  <c:v>40749</c:v>
                </c:pt>
                <c:pt idx="1164">
                  <c:v>40748</c:v>
                </c:pt>
                <c:pt idx="1165">
                  <c:v>40747</c:v>
                </c:pt>
                <c:pt idx="1166">
                  <c:v>40746</c:v>
                </c:pt>
                <c:pt idx="1167">
                  <c:v>40745</c:v>
                </c:pt>
                <c:pt idx="1168">
                  <c:v>40744</c:v>
                </c:pt>
                <c:pt idx="1169">
                  <c:v>40743</c:v>
                </c:pt>
                <c:pt idx="1170">
                  <c:v>40742</c:v>
                </c:pt>
                <c:pt idx="1171">
                  <c:v>40741</c:v>
                </c:pt>
                <c:pt idx="1172">
                  <c:v>40740</c:v>
                </c:pt>
                <c:pt idx="1173">
                  <c:v>40739</c:v>
                </c:pt>
                <c:pt idx="1174">
                  <c:v>40738</c:v>
                </c:pt>
                <c:pt idx="1175">
                  <c:v>40737</c:v>
                </c:pt>
                <c:pt idx="1176">
                  <c:v>40736</c:v>
                </c:pt>
                <c:pt idx="1177">
                  <c:v>40735</c:v>
                </c:pt>
                <c:pt idx="1178">
                  <c:v>40734</c:v>
                </c:pt>
                <c:pt idx="1179">
                  <c:v>40733</c:v>
                </c:pt>
                <c:pt idx="1180">
                  <c:v>40732</c:v>
                </c:pt>
                <c:pt idx="1181">
                  <c:v>40731</c:v>
                </c:pt>
                <c:pt idx="1182">
                  <c:v>40730</c:v>
                </c:pt>
                <c:pt idx="1183">
                  <c:v>40729</c:v>
                </c:pt>
                <c:pt idx="1184">
                  <c:v>40728</c:v>
                </c:pt>
                <c:pt idx="1185">
                  <c:v>40727</c:v>
                </c:pt>
                <c:pt idx="1186">
                  <c:v>40726</c:v>
                </c:pt>
                <c:pt idx="1187">
                  <c:v>40725</c:v>
                </c:pt>
                <c:pt idx="1188">
                  <c:v>40724</c:v>
                </c:pt>
                <c:pt idx="1189">
                  <c:v>40723</c:v>
                </c:pt>
                <c:pt idx="1190">
                  <c:v>40722</c:v>
                </c:pt>
                <c:pt idx="1191">
                  <c:v>40721</c:v>
                </c:pt>
                <c:pt idx="1192">
                  <c:v>40720</c:v>
                </c:pt>
                <c:pt idx="1193">
                  <c:v>40719</c:v>
                </c:pt>
                <c:pt idx="1194">
                  <c:v>40718</c:v>
                </c:pt>
                <c:pt idx="1195">
                  <c:v>40717</c:v>
                </c:pt>
                <c:pt idx="1196">
                  <c:v>40716</c:v>
                </c:pt>
                <c:pt idx="1197">
                  <c:v>40715</c:v>
                </c:pt>
                <c:pt idx="1198">
                  <c:v>40714</c:v>
                </c:pt>
                <c:pt idx="1199">
                  <c:v>40713</c:v>
                </c:pt>
                <c:pt idx="1200">
                  <c:v>40712</c:v>
                </c:pt>
                <c:pt idx="1201">
                  <c:v>40711</c:v>
                </c:pt>
                <c:pt idx="1202">
                  <c:v>40710</c:v>
                </c:pt>
                <c:pt idx="1203">
                  <c:v>40709</c:v>
                </c:pt>
                <c:pt idx="1204">
                  <c:v>40708</c:v>
                </c:pt>
                <c:pt idx="1205">
                  <c:v>40707</c:v>
                </c:pt>
                <c:pt idx="1206">
                  <c:v>40706</c:v>
                </c:pt>
                <c:pt idx="1207">
                  <c:v>40705</c:v>
                </c:pt>
                <c:pt idx="1208">
                  <c:v>40704</c:v>
                </c:pt>
                <c:pt idx="1209">
                  <c:v>40703</c:v>
                </c:pt>
                <c:pt idx="1210">
                  <c:v>40702</c:v>
                </c:pt>
                <c:pt idx="1211">
                  <c:v>40701</c:v>
                </c:pt>
                <c:pt idx="1212">
                  <c:v>40700</c:v>
                </c:pt>
                <c:pt idx="1213">
                  <c:v>40699</c:v>
                </c:pt>
                <c:pt idx="1214">
                  <c:v>40698</c:v>
                </c:pt>
                <c:pt idx="1215">
                  <c:v>40697</c:v>
                </c:pt>
                <c:pt idx="1216">
                  <c:v>40696</c:v>
                </c:pt>
                <c:pt idx="1217">
                  <c:v>40695</c:v>
                </c:pt>
                <c:pt idx="1218">
                  <c:v>40694</c:v>
                </c:pt>
                <c:pt idx="1219">
                  <c:v>40693</c:v>
                </c:pt>
                <c:pt idx="1220">
                  <c:v>40692</c:v>
                </c:pt>
                <c:pt idx="1221">
                  <c:v>40691</c:v>
                </c:pt>
                <c:pt idx="1222">
                  <c:v>40690</c:v>
                </c:pt>
                <c:pt idx="1223">
                  <c:v>40689</c:v>
                </c:pt>
                <c:pt idx="1224">
                  <c:v>40688</c:v>
                </c:pt>
                <c:pt idx="1225">
                  <c:v>40687</c:v>
                </c:pt>
                <c:pt idx="1226">
                  <c:v>40686</c:v>
                </c:pt>
                <c:pt idx="1227">
                  <c:v>40685</c:v>
                </c:pt>
                <c:pt idx="1228">
                  <c:v>40684</c:v>
                </c:pt>
                <c:pt idx="1229">
                  <c:v>40683</c:v>
                </c:pt>
                <c:pt idx="1230">
                  <c:v>40682</c:v>
                </c:pt>
                <c:pt idx="1231">
                  <c:v>40681</c:v>
                </c:pt>
                <c:pt idx="1232">
                  <c:v>40680</c:v>
                </c:pt>
                <c:pt idx="1233">
                  <c:v>40679</c:v>
                </c:pt>
                <c:pt idx="1234">
                  <c:v>40678</c:v>
                </c:pt>
                <c:pt idx="1235">
                  <c:v>40677</c:v>
                </c:pt>
                <c:pt idx="1236">
                  <c:v>40676</c:v>
                </c:pt>
                <c:pt idx="1237">
                  <c:v>40675</c:v>
                </c:pt>
                <c:pt idx="1238">
                  <c:v>40674</c:v>
                </c:pt>
                <c:pt idx="1239">
                  <c:v>40673</c:v>
                </c:pt>
                <c:pt idx="1240">
                  <c:v>40672</c:v>
                </c:pt>
                <c:pt idx="1241">
                  <c:v>40671</c:v>
                </c:pt>
                <c:pt idx="1242">
                  <c:v>40670</c:v>
                </c:pt>
                <c:pt idx="1243">
                  <c:v>40669</c:v>
                </c:pt>
                <c:pt idx="1244">
                  <c:v>40668</c:v>
                </c:pt>
                <c:pt idx="1245">
                  <c:v>40667</c:v>
                </c:pt>
                <c:pt idx="1246">
                  <c:v>40666</c:v>
                </c:pt>
                <c:pt idx="1247">
                  <c:v>40665</c:v>
                </c:pt>
                <c:pt idx="1248">
                  <c:v>40664</c:v>
                </c:pt>
                <c:pt idx="1249">
                  <c:v>40663</c:v>
                </c:pt>
                <c:pt idx="1250">
                  <c:v>40662</c:v>
                </c:pt>
                <c:pt idx="1251">
                  <c:v>40661</c:v>
                </c:pt>
                <c:pt idx="1252">
                  <c:v>40660</c:v>
                </c:pt>
                <c:pt idx="1253">
                  <c:v>40659</c:v>
                </c:pt>
                <c:pt idx="1254">
                  <c:v>40658</c:v>
                </c:pt>
                <c:pt idx="1255">
                  <c:v>40657</c:v>
                </c:pt>
                <c:pt idx="1256">
                  <c:v>40656</c:v>
                </c:pt>
                <c:pt idx="1257">
                  <c:v>40655</c:v>
                </c:pt>
                <c:pt idx="1258">
                  <c:v>40654</c:v>
                </c:pt>
                <c:pt idx="1259">
                  <c:v>40653</c:v>
                </c:pt>
                <c:pt idx="1260">
                  <c:v>40652</c:v>
                </c:pt>
                <c:pt idx="1261">
                  <c:v>40651</c:v>
                </c:pt>
                <c:pt idx="1262">
                  <c:v>40650</c:v>
                </c:pt>
                <c:pt idx="1263">
                  <c:v>40649</c:v>
                </c:pt>
                <c:pt idx="1264">
                  <c:v>40648</c:v>
                </c:pt>
                <c:pt idx="1265">
                  <c:v>40647</c:v>
                </c:pt>
                <c:pt idx="1266">
                  <c:v>40646</c:v>
                </c:pt>
                <c:pt idx="1267">
                  <c:v>40645</c:v>
                </c:pt>
                <c:pt idx="1268">
                  <c:v>40644</c:v>
                </c:pt>
                <c:pt idx="1269">
                  <c:v>40643</c:v>
                </c:pt>
                <c:pt idx="1270">
                  <c:v>40642</c:v>
                </c:pt>
                <c:pt idx="1271">
                  <c:v>40641</c:v>
                </c:pt>
                <c:pt idx="1272">
                  <c:v>40640</c:v>
                </c:pt>
                <c:pt idx="1273">
                  <c:v>40639</c:v>
                </c:pt>
                <c:pt idx="1274">
                  <c:v>40638</c:v>
                </c:pt>
                <c:pt idx="1275">
                  <c:v>40637</c:v>
                </c:pt>
                <c:pt idx="1276">
                  <c:v>40636</c:v>
                </c:pt>
                <c:pt idx="1277">
                  <c:v>40635</c:v>
                </c:pt>
                <c:pt idx="1278">
                  <c:v>40634</c:v>
                </c:pt>
                <c:pt idx="1279">
                  <c:v>40633</c:v>
                </c:pt>
                <c:pt idx="1280">
                  <c:v>40632</c:v>
                </c:pt>
                <c:pt idx="1281">
                  <c:v>40631</c:v>
                </c:pt>
                <c:pt idx="1282">
                  <c:v>40630</c:v>
                </c:pt>
                <c:pt idx="1283">
                  <c:v>40629</c:v>
                </c:pt>
                <c:pt idx="1284">
                  <c:v>40628</c:v>
                </c:pt>
                <c:pt idx="1285">
                  <c:v>40627</c:v>
                </c:pt>
                <c:pt idx="1286">
                  <c:v>40626</c:v>
                </c:pt>
                <c:pt idx="1287">
                  <c:v>40625</c:v>
                </c:pt>
                <c:pt idx="1288">
                  <c:v>40624</c:v>
                </c:pt>
                <c:pt idx="1289">
                  <c:v>40623</c:v>
                </c:pt>
                <c:pt idx="1290">
                  <c:v>40622</c:v>
                </c:pt>
                <c:pt idx="1291">
                  <c:v>40621</c:v>
                </c:pt>
                <c:pt idx="1292">
                  <c:v>40620</c:v>
                </c:pt>
                <c:pt idx="1293">
                  <c:v>40619</c:v>
                </c:pt>
                <c:pt idx="1294">
                  <c:v>40618</c:v>
                </c:pt>
                <c:pt idx="1295">
                  <c:v>40617</c:v>
                </c:pt>
                <c:pt idx="1296">
                  <c:v>40616</c:v>
                </c:pt>
                <c:pt idx="1297">
                  <c:v>40615</c:v>
                </c:pt>
                <c:pt idx="1298">
                  <c:v>40614</c:v>
                </c:pt>
                <c:pt idx="1299">
                  <c:v>40613</c:v>
                </c:pt>
                <c:pt idx="1300">
                  <c:v>40612</c:v>
                </c:pt>
                <c:pt idx="1301">
                  <c:v>40611</c:v>
                </c:pt>
                <c:pt idx="1302">
                  <c:v>40610</c:v>
                </c:pt>
                <c:pt idx="1303">
                  <c:v>40609</c:v>
                </c:pt>
                <c:pt idx="1304">
                  <c:v>40608</c:v>
                </c:pt>
                <c:pt idx="1305">
                  <c:v>40607</c:v>
                </c:pt>
                <c:pt idx="1306">
                  <c:v>40606</c:v>
                </c:pt>
                <c:pt idx="1307">
                  <c:v>40605</c:v>
                </c:pt>
                <c:pt idx="1308">
                  <c:v>40604</c:v>
                </c:pt>
                <c:pt idx="1309">
                  <c:v>40603</c:v>
                </c:pt>
                <c:pt idx="1310">
                  <c:v>40602</c:v>
                </c:pt>
                <c:pt idx="1311">
                  <c:v>40601</c:v>
                </c:pt>
                <c:pt idx="1312">
                  <c:v>40600</c:v>
                </c:pt>
                <c:pt idx="1313">
                  <c:v>40599</c:v>
                </c:pt>
                <c:pt idx="1314">
                  <c:v>40598</c:v>
                </c:pt>
                <c:pt idx="1315">
                  <c:v>40597</c:v>
                </c:pt>
                <c:pt idx="1316">
                  <c:v>40596</c:v>
                </c:pt>
                <c:pt idx="1317">
                  <c:v>40595</c:v>
                </c:pt>
                <c:pt idx="1318">
                  <c:v>40594</c:v>
                </c:pt>
                <c:pt idx="1319">
                  <c:v>40593</c:v>
                </c:pt>
                <c:pt idx="1320">
                  <c:v>40592</c:v>
                </c:pt>
                <c:pt idx="1321">
                  <c:v>40591</c:v>
                </c:pt>
                <c:pt idx="1322">
                  <c:v>40590</c:v>
                </c:pt>
                <c:pt idx="1323">
                  <c:v>40589</c:v>
                </c:pt>
                <c:pt idx="1324">
                  <c:v>40588</c:v>
                </c:pt>
                <c:pt idx="1325">
                  <c:v>40587</c:v>
                </c:pt>
                <c:pt idx="1326">
                  <c:v>40586</c:v>
                </c:pt>
                <c:pt idx="1327">
                  <c:v>40585</c:v>
                </c:pt>
                <c:pt idx="1328">
                  <c:v>40584</c:v>
                </c:pt>
                <c:pt idx="1329">
                  <c:v>40583</c:v>
                </c:pt>
                <c:pt idx="1330">
                  <c:v>40582</c:v>
                </c:pt>
                <c:pt idx="1331">
                  <c:v>40581</c:v>
                </c:pt>
                <c:pt idx="1332">
                  <c:v>40580</c:v>
                </c:pt>
                <c:pt idx="1333">
                  <c:v>40579</c:v>
                </c:pt>
                <c:pt idx="1334">
                  <c:v>40578</c:v>
                </c:pt>
                <c:pt idx="1335">
                  <c:v>40577</c:v>
                </c:pt>
                <c:pt idx="1336">
                  <c:v>40576</c:v>
                </c:pt>
                <c:pt idx="1337">
                  <c:v>40575</c:v>
                </c:pt>
                <c:pt idx="1338">
                  <c:v>40574</c:v>
                </c:pt>
                <c:pt idx="1339">
                  <c:v>40573</c:v>
                </c:pt>
                <c:pt idx="1340">
                  <c:v>40572</c:v>
                </c:pt>
                <c:pt idx="1341">
                  <c:v>40571</c:v>
                </c:pt>
                <c:pt idx="1342">
                  <c:v>40570</c:v>
                </c:pt>
                <c:pt idx="1343">
                  <c:v>40569</c:v>
                </c:pt>
                <c:pt idx="1344">
                  <c:v>40568</c:v>
                </c:pt>
                <c:pt idx="1345">
                  <c:v>40567</c:v>
                </c:pt>
                <c:pt idx="1346">
                  <c:v>40566</c:v>
                </c:pt>
                <c:pt idx="1347">
                  <c:v>40565</c:v>
                </c:pt>
                <c:pt idx="1348">
                  <c:v>40564</c:v>
                </c:pt>
                <c:pt idx="1349">
                  <c:v>40563</c:v>
                </c:pt>
                <c:pt idx="1350">
                  <c:v>40562</c:v>
                </c:pt>
                <c:pt idx="1351">
                  <c:v>40561</c:v>
                </c:pt>
                <c:pt idx="1352">
                  <c:v>40560</c:v>
                </c:pt>
                <c:pt idx="1353">
                  <c:v>40559</c:v>
                </c:pt>
                <c:pt idx="1354">
                  <c:v>40558</c:v>
                </c:pt>
                <c:pt idx="1355">
                  <c:v>40557</c:v>
                </c:pt>
                <c:pt idx="1356">
                  <c:v>40556</c:v>
                </c:pt>
                <c:pt idx="1357">
                  <c:v>40555</c:v>
                </c:pt>
                <c:pt idx="1358">
                  <c:v>40554</c:v>
                </c:pt>
                <c:pt idx="1359">
                  <c:v>40553</c:v>
                </c:pt>
                <c:pt idx="1360">
                  <c:v>40552</c:v>
                </c:pt>
                <c:pt idx="1361">
                  <c:v>40551</c:v>
                </c:pt>
                <c:pt idx="1362">
                  <c:v>40550</c:v>
                </c:pt>
                <c:pt idx="1363">
                  <c:v>40549</c:v>
                </c:pt>
                <c:pt idx="1364">
                  <c:v>40548</c:v>
                </c:pt>
                <c:pt idx="1365">
                  <c:v>40547</c:v>
                </c:pt>
                <c:pt idx="1366">
                  <c:v>40546</c:v>
                </c:pt>
                <c:pt idx="1367">
                  <c:v>40545</c:v>
                </c:pt>
                <c:pt idx="1368">
                  <c:v>40544</c:v>
                </c:pt>
                <c:pt idx="1369">
                  <c:v>40543</c:v>
                </c:pt>
                <c:pt idx="1370">
                  <c:v>40542</c:v>
                </c:pt>
                <c:pt idx="1371">
                  <c:v>40541</c:v>
                </c:pt>
                <c:pt idx="1372">
                  <c:v>40540</c:v>
                </c:pt>
                <c:pt idx="1373">
                  <c:v>40539</c:v>
                </c:pt>
                <c:pt idx="1374">
                  <c:v>40538</c:v>
                </c:pt>
                <c:pt idx="1375">
                  <c:v>40537</c:v>
                </c:pt>
                <c:pt idx="1376">
                  <c:v>40536</c:v>
                </c:pt>
                <c:pt idx="1377">
                  <c:v>40535</c:v>
                </c:pt>
                <c:pt idx="1378">
                  <c:v>40534</c:v>
                </c:pt>
                <c:pt idx="1379">
                  <c:v>40533</c:v>
                </c:pt>
                <c:pt idx="1380">
                  <c:v>40532</c:v>
                </c:pt>
                <c:pt idx="1381">
                  <c:v>40531</c:v>
                </c:pt>
                <c:pt idx="1382">
                  <c:v>40530</c:v>
                </c:pt>
                <c:pt idx="1383">
                  <c:v>40529</c:v>
                </c:pt>
                <c:pt idx="1384">
                  <c:v>40528</c:v>
                </c:pt>
                <c:pt idx="1385">
                  <c:v>40527</c:v>
                </c:pt>
                <c:pt idx="1386">
                  <c:v>40526</c:v>
                </c:pt>
                <c:pt idx="1387">
                  <c:v>40525</c:v>
                </c:pt>
                <c:pt idx="1388">
                  <c:v>40524</c:v>
                </c:pt>
                <c:pt idx="1389">
                  <c:v>40523</c:v>
                </c:pt>
                <c:pt idx="1390">
                  <c:v>40522</c:v>
                </c:pt>
                <c:pt idx="1391">
                  <c:v>40521</c:v>
                </c:pt>
                <c:pt idx="1392">
                  <c:v>40520</c:v>
                </c:pt>
                <c:pt idx="1393">
                  <c:v>40519</c:v>
                </c:pt>
                <c:pt idx="1394">
                  <c:v>40518</c:v>
                </c:pt>
                <c:pt idx="1395">
                  <c:v>40517</c:v>
                </c:pt>
                <c:pt idx="1396">
                  <c:v>40516</c:v>
                </c:pt>
                <c:pt idx="1397">
                  <c:v>40515</c:v>
                </c:pt>
                <c:pt idx="1398">
                  <c:v>40514</c:v>
                </c:pt>
                <c:pt idx="1399">
                  <c:v>40513</c:v>
                </c:pt>
                <c:pt idx="1400">
                  <c:v>40512</c:v>
                </c:pt>
                <c:pt idx="1401">
                  <c:v>40511</c:v>
                </c:pt>
                <c:pt idx="1402">
                  <c:v>40510</c:v>
                </c:pt>
                <c:pt idx="1403">
                  <c:v>40509</c:v>
                </c:pt>
                <c:pt idx="1404">
                  <c:v>40508</c:v>
                </c:pt>
                <c:pt idx="1405">
                  <c:v>40507</c:v>
                </c:pt>
                <c:pt idx="1406">
                  <c:v>40506</c:v>
                </c:pt>
                <c:pt idx="1407">
                  <c:v>40505</c:v>
                </c:pt>
                <c:pt idx="1408">
                  <c:v>40504</c:v>
                </c:pt>
                <c:pt idx="1409">
                  <c:v>40503</c:v>
                </c:pt>
                <c:pt idx="1410">
                  <c:v>40502</c:v>
                </c:pt>
                <c:pt idx="1411">
                  <c:v>40501</c:v>
                </c:pt>
                <c:pt idx="1412">
                  <c:v>40500</c:v>
                </c:pt>
                <c:pt idx="1413">
                  <c:v>40499</c:v>
                </c:pt>
                <c:pt idx="1414">
                  <c:v>40498</c:v>
                </c:pt>
                <c:pt idx="1415">
                  <c:v>40497</c:v>
                </c:pt>
                <c:pt idx="1416">
                  <c:v>40496</c:v>
                </c:pt>
                <c:pt idx="1417">
                  <c:v>40495</c:v>
                </c:pt>
                <c:pt idx="1418">
                  <c:v>40494</c:v>
                </c:pt>
                <c:pt idx="1419">
                  <c:v>40493</c:v>
                </c:pt>
                <c:pt idx="1420">
                  <c:v>40492</c:v>
                </c:pt>
                <c:pt idx="1421">
                  <c:v>40491</c:v>
                </c:pt>
                <c:pt idx="1422">
                  <c:v>40490</c:v>
                </c:pt>
                <c:pt idx="1423">
                  <c:v>40489</c:v>
                </c:pt>
                <c:pt idx="1424">
                  <c:v>40488</c:v>
                </c:pt>
                <c:pt idx="1425">
                  <c:v>40487</c:v>
                </c:pt>
                <c:pt idx="1426">
                  <c:v>40486</c:v>
                </c:pt>
                <c:pt idx="1427">
                  <c:v>40485</c:v>
                </c:pt>
                <c:pt idx="1428">
                  <c:v>40484</c:v>
                </c:pt>
                <c:pt idx="1429">
                  <c:v>40483</c:v>
                </c:pt>
                <c:pt idx="1430">
                  <c:v>40482</c:v>
                </c:pt>
                <c:pt idx="1431">
                  <c:v>40481</c:v>
                </c:pt>
                <c:pt idx="1432">
                  <c:v>40480</c:v>
                </c:pt>
                <c:pt idx="1433">
                  <c:v>40479</c:v>
                </c:pt>
                <c:pt idx="1434">
                  <c:v>40478</c:v>
                </c:pt>
                <c:pt idx="1435">
                  <c:v>40477</c:v>
                </c:pt>
                <c:pt idx="1436">
                  <c:v>40476</c:v>
                </c:pt>
                <c:pt idx="1437">
                  <c:v>40475</c:v>
                </c:pt>
                <c:pt idx="1438">
                  <c:v>40474</c:v>
                </c:pt>
                <c:pt idx="1439">
                  <c:v>40473</c:v>
                </c:pt>
                <c:pt idx="1440">
                  <c:v>40472</c:v>
                </c:pt>
                <c:pt idx="1441">
                  <c:v>40471</c:v>
                </c:pt>
                <c:pt idx="1442">
                  <c:v>40470</c:v>
                </c:pt>
                <c:pt idx="1443">
                  <c:v>40469</c:v>
                </c:pt>
                <c:pt idx="1444">
                  <c:v>40468</c:v>
                </c:pt>
                <c:pt idx="1445">
                  <c:v>40467</c:v>
                </c:pt>
                <c:pt idx="1446">
                  <c:v>40466</c:v>
                </c:pt>
                <c:pt idx="1447">
                  <c:v>40465</c:v>
                </c:pt>
                <c:pt idx="1448">
                  <c:v>40464</c:v>
                </c:pt>
                <c:pt idx="1449">
                  <c:v>40463</c:v>
                </c:pt>
                <c:pt idx="1450">
                  <c:v>40462</c:v>
                </c:pt>
                <c:pt idx="1451">
                  <c:v>40461</c:v>
                </c:pt>
                <c:pt idx="1452">
                  <c:v>40460</c:v>
                </c:pt>
                <c:pt idx="1453">
                  <c:v>40459</c:v>
                </c:pt>
                <c:pt idx="1454">
                  <c:v>40458</c:v>
                </c:pt>
                <c:pt idx="1455">
                  <c:v>40457</c:v>
                </c:pt>
                <c:pt idx="1456">
                  <c:v>40456</c:v>
                </c:pt>
                <c:pt idx="1457">
                  <c:v>40455</c:v>
                </c:pt>
                <c:pt idx="1458">
                  <c:v>40454</c:v>
                </c:pt>
                <c:pt idx="1459">
                  <c:v>40453</c:v>
                </c:pt>
                <c:pt idx="1460">
                  <c:v>40452</c:v>
                </c:pt>
                <c:pt idx="1461">
                  <c:v>40451</c:v>
                </c:pt>
                <c:pt idx="1462">
                  <c:v>40450</c:v>
                </c:pt>
                <c:pt idx="1463">
                  <c:v>40449</c:v>
                </c:pt>
                <c:pt idx="1464">
                  <c:v>40448</c:v>
                </c:pt>
                <c:pt idx="1465">
                  <c:v>40447</c:v>
                </c:pt>
                <c:pt idx="1466">
                  <c:v>40446</c:v>
                </c:pt>
                <c:pt idx="1467">
                  <c:v>40445</c:v>
                </c:pt>
                <c:pt idx="1468">
                  <c:v>40444</c:v>
                </c:pt>
                <c:pt idx="1469">
                  <c:v>40443</c:v>
                </c:pt>
                <c:pt idx="1470">
                  <c:v>40442</c:v>
                </c:pt>
                <c:pt idx="1471">
                  <c:v>40441</c:v>
                </c:pt>
                <c:pt idx="1472">
                  <c:v>40440</c:v>
                </c:pt>
                <c:pt idx="1473">
                  <c:v>40439</c:v>
                </c:pt>
                <c:pt idx="1474">
                  <c:v>40438</c:v>
                </c:pt>
                <c:pt idx="1475">
                  <c:v>40437</c:v>
                </c:pt>
                <c:pt idx="1476">
                  <c:v>40436</c:v>
                </c:pt>
                <c:pt idx="1477">
                  <c:v>40435</c:v>
                </c:pt>
                <c:pt idx="1478">
                  <c:v>40434</c:v>
                </c:pt>
                <c:pt idx="1479">
                  <c:v>40433</c:v>
                </c:pt>
                <c:pt idx="1480">
                  <c:v>40432</c:v>
                </c:pt>
                <c:pt idx="1481">
                  <c:v>40431</c:v>
                </c:pt>
                <c:pt idx="1482">
                  <c:v>40430</c:v>
                </c:pt>
                <c:pt idx="1483">
                  <c:v>40429</c:v>
                </c:pt>
                <c:pt idx="1484">
                  <c:v>40428</c:v>
                </c:pt>
                <c:pt idx="1485">
                  <c:v>40427</c:v>
                </c:pt>
                <c:pt idx="1486">
                  <c:v>40426</c:v>
                </c:pt>
                <c:pt idx="1487">
                  <c:v>40425</c:v>
                </c:pt>
                <c:pt idx="1488">
                  <c:v>40424</c:v>
                </c:pt>
                <c:pt idx="1489">
                  <c:v>40423</c:v>
                </c:pt>
                <c:pt idx="1490">
                  <c:v>40422</c:v>
                </c:pt>
                <c:pt idx="1491">
                  <c:v>40421</c:v>
                </c:pt>
                <c:pt idx="1492">
                  <c:v>40420</c:v>
                </c:pt>
                <c:pt idx="1493">
                  <c:v>40419</c:v>
                </c:pt>
                <c:pt idx="1494">
                  <c:v>40418</c:v>
                </c:pt>
                <c:pt idx="1495">
                  <c:v>40417</c:v>
                </c:pt>
                <c:pt idx="1496">
                  <c:v>40416</c:v>
                </c:pt>
                <c:pt idx="1497">
                  <c:v>40415</c:v>
                </c:pt>
                <c:pt idx="1498">
                  <c:v>40414</c:v>
                </c:pt>
                <c:pt idx="1499">
                  <c:v>40413</c:v>
                </c:pt>
                <c:pt idx="1500">
                  <c:v>40412</c:v>
                </c:pt>
                <c:pt idx="1501">
                  <c:v>40411</c:v>
                </c:pt>
                <c:pt idx="1502">
                  <c:v>40410</c:v>
                </c:pt>
                <c:pt idx="1503">
                  <c:v>40409</c:v>
                </c:pt>
                <c:pt idx="1504">
                  <c:v>40408</c:v>
                </c:pt>
                <c:pt idx="1505">
                  <c:v>40407</c:v>
                </c:pt>
                <c:pt idx="1506">
                  <c:v>40406</c:v>
                </c:pt>
                <c:pt idx="1507">
                  <c:v>40405</c:v>
                </c:pt>
                <c:pt idx="1508">
                  <c:v>40404</c:v>
                </c:pt>
                <c:pt idx="1509">
                  <c:v>40403</c:v>
                </c:pt>
                <c:pt idx="1510">
                  <c:v>40402</c:v>
                </c:pt>
                <c:pt idx="1511">
                  <c:v>40401</c:v>
                </c:pt>
                <c:pt idx="1512">
                  <c:v>40400</c:v>
                </c:pt>
                <c:pt idx="1513">
                  <c:v>40399</c:v>
                </c:pt>
                <c:pt idx="1514">
                  <c:v>40398</c:v>
                </c:pt>
                <c:pt idx="1515">
                  <c:v>40397</c:v>
                </c:pt>
                <c:pt idx="1516">
                  <c:v>40396</c:v>
                </c:pt>
                <c:pt idx="1517">
                  <c:v>40395</c:v>
                </c:pt>
                <c:pt idx="1518">
                  <c:v>40394</c:v>
                </c:pt>
                <c:pt idx="1519">
                  <c:v>40393</c:v>
                </c:pt>
                <c:pt idx="1520">
                  <c:v>40392</c:v>
                </c:pt>
                <c:pt idx="1521">
                  <c:v>40391</c:v>
                </c:pt>
                <c:pt idx="1522">
                  <c:v>40390</c:v>
                </c:pt>
                <c:pt idx="1523">
                  <c:v>40389</c:v>
                </c:pt>
                <c:pt idx="1524">
                  <c:v>40388</c:v>
                </c:pt>
                <c:pt idx="1525">
                  <c:v>40387</c:v>
                </c:pt>
                <c:pt idx="1526">
                  <c:v>40386</c:v>
                </c:pt>
                <c:pt idx="1527">
                  <c:v>40385</c:v>
                </c:pt>
                <c:pt idx="1528">
                  <c:v>40384</c:v>
                </c:pt>
                <c:pt idx="1529">
                  <c:v>40383</c:v>
                </c:pt>
                <c:pt idx="1530">
                  <c:v>40382</c:v>
                </c:pt>
                <c:pt idx="1531">
                  <c:v>40381</c:v>
                </c:pt>
                <c:pt idx="1532">
                  <c:v>40380</c:v>
                </c:pt>
                <c:pt idx="1533">
                  <c:v>40379</c:v>
                </c:pt>
                <c:pt idx="1534">
                  <c:v>40378</c:v>
                </c:pt>
                <c:pt idx="1535">
                  <c:v>40377</c:v>
                </c:pt>
                <c:pt idx="1536">
                  <c:v>40376</c:v>
                </c:pt>
                <c:pt idx="1537">
                  <c:v>40375</c:v>
                </c:pt>
                <c:pt idx="1538">
                  <c:v>40374</c:v>
                </c:pt>
                <c:pt idx="1539">
                  <c:v>40373</c:v>
                </c:pt>
                <c:pt idx="1540">
                  <c:v>40372</c:v>
                </c:pt>
                <c:pt idx="1541">
                  <c:v>40371</c:v>
                </c:pt>
                <c:pt idx="1542">
                  <c:v>40370</c:v>
                </c:pt>
                <c:pt idx="1543">
                  <c:v>40369</c:v>
                </c:pt>
                <c:pt idx="1544">
                  <c:v>40368</c:v>
                </c:pt>
                <c:pt idx="1545">
                  <c:v>40367</c:v>
                </c:pt>
                <c:pt idx="1546">
                  <c:v>40366</c:v>
                </c:pt>
                <c:pt idx="1547">
                  <c:v>40365</c:v>
                </c:pt>
                <c:pt idx="1548">
                  <c:v>40364</c:v>
                </c:pt>
                <c:pt idx="1549">
                  <c:v>40363</c:v>
                </c:pt>
                <c:pt idx="1550">
                  <c:v>40362</c:v>
                </c:pt>
                <c:pt idx="1551">
                  <c:v>40361</c:v>
                </c:pt>
                <c:pt idx="1552">
                  <c:v>40360</c:v>
                </c:pt>
                <c:pt idx="1553">
                  <c:v>40359</c:v>
                </c:pt>
                <c:pt idx="1554">
                  <c:v>40358</c:v>
                </c:pt>
                <c:pt idx="1555">
                  <c:v>40357</c:v>
                </c:pt>
                <c:pt idx="1556">
                  <c:v>40356</c:v>
                </c:pt>
                <c:pt idx="1557">
                  <c:v>40355</c:v>
                </c:pt>
                <c:pt idx="1558">
                  <c:v>40354</c:v>
                </c:pt>
                <c:pt idx="1559">
                  <c:v>40353</c:v>
                </c:pt>
                <c:pt idx="1560">
                  <c:v>40352</c:v>
                </c:pt>
                <c:pt idx="1561">
                  <c:v>40351</c:v>
                </c:pt>
                <c:pt idx="1562">
                  <c:v>40350</c:v>
                </c:pt>
                <c:pt idx="1563">
                  <c:v>40349</c:v>
                </c:pt>
                <c:pt idx="1564">
                  <c:v>40348</c:v>
                </c:pt>
                <c:pt idx="1565">
                  <c:v>40347</c:v>
                </c:pt>
                <c:pt idx="1566">
                  <c:v>40346</c:v>
                </c:pt>
                <c:pt idx="1567">
                  <c:v>40345</c:v>
                </c:pt>
                <c:pt idx="1568">
                  <c:v>40344</c:v>
                </c:pt>
                <c:pt idx="1569">
                  <c:v>40343</c:v>
                </c:pt>
                <c:pt idx="1570">
                  <c:v>40342</c:v>
                </c:pt>
                <c:pt idx="1571">
                  <c:v>40341</c:v>
                </c:pt>
                <c:pt idx="1572">
                  <c:v>40340</c:v>
                </c:pt>
                <c:pt idx="1573">
                  <c:v>40339</c:v>
                </c:pt>
                <c:pt idx="1574">
                  <c:v>40338</c:v>
                </c:pt>
                <c:pt idx="1575">
                  <c:v>40337</c:v>
                </c:pt>
                <c:pt idx="1576">
                  <c:v>40336</c:v>
                </c:pt>
                <c:pt idx="1577">
                  <c:v>40335</c:v>
                </c:pt>
                <c:pt idx="1578">
                  <c:v>40334</c:v>
                </c:pt>
                <c:pt idx="1579">
                  <c:v>40333</c:v>
                </c:pt>
                <c:pt idx="1580">
                  <c:v>40332</c:v>
                </c:pt>
                <c:pt idx="1581">
                  <c:v>40331</c:v>
                </c:pt>
                <c:pt idx="1582">
                  <c:v>40330</c:v>
                </c:pt>
                <c:pt idx="1583">
                  <c:v>40329</c:v>
                </c:pt>
                <c:pt idx="1584">
                  <c:v>40328</c:v>
                </c:pt>
                <c:pt idx="1585">
                  <c:v>40327</c:v>
                </c:pt>
                <c:pt idx="1586">
                  <c:v>40326</c:v>
                </c:pt>
                <c:pt idx="1587">
                  <c:v>40325</c:v>
                </c:pt>
                <c:pt idx="1588">
                  <c:v>40324</c:v>
                </c:pt>
                <c:pt idx="1589">
                  <c:v>40323</c:v>
                </c:pt>
                <c:pt idx="1590">
                  <c:v>40322</c:v>
                </c:pt>
                <c:pt idx="1591">
                  <c:v>40321</c:v>
                </c:pt>
                <c:pt idx="1592">
                  <c:v>40320</c:v>
                </c:pt>
                <c:pt idx="1593">
                  <c:v>40319</c:v>
                </c:pt>
                <c:pt idx="1594">
                  <c:v>40318</c:v>
                </c:pt>
                <c:pt idx="1595">
                  <c:v>40317</c:v>
                </c:pt>
                <c:pt idx="1596">
                  <c:v>40316</c:v>
                </c:pt>
                <c:pt idx="1597">
                  <c:v>40315</c:v>
                </c:pt>
                <c:pt idx="1598">
                  <c:v>40314</c:v>
                </c:pt>
                <c:pt idx="1599">
                  <c:v>40313</c:v>
                </c:pt>
                <c:pt idx="1600">
                  <c:v>40312</c:v>
                </c:pt>
                <c:pt idx="1601">
                  <c:v>40311</c:v>
                </c:pt>
                <c:pt idx="1602">
                  <c:v>40310</c:v>
                </c:pt>
                <c:pt idx="1603">
                  <c:v>40309</c:v>
                </c:pt>
                <c:pt idx="1604">
                  <c:v>40308</c:v>
                </c:pt>
                <c:pt idx="1605">
                  <c:v>40307</c:v>
                </c:pt>
                <c:pt idx="1606">
                  <c:v>40306</c:v>
                </c:pt>
                <c:pt idx="1607">
                  <c:v>40305</c:v>
                </c:pt>
                <c:pt idx="1608">
                  <c:v>40304</c:v>
                </c:pt>
                <c:pt idx="1609">
                  <c:v>40303</c:v>
                </c:pt>
                <c:pt idx="1610">
                  <c:v>40302</c:v>
                </c:pt>
                <c:pt idx="1611">
                  <c:v>40301</c:v>
                </c:pt>
                <c:pt idx="1612">
                  <c:v>40300</c:v>
                </c:pt>
                <c:pt idx="1613">
                  <c:v>40299</c:v>
                </c:pt>
                <c:pt idx="1614">
                  <c:v>40298</c:v>
                </c:pt>
                <c:pt idx="1615">
                  <c:v>40297</c:v>
                </c:pt>
                <c:pt idx="1616">
                  <c:v>40296</c:v>
                </c:pt>
                <c:pt idx="1617">
                  <c:v>40295</c:v>
                </c:pt>
                <c:pt idx="1618">
                  <c:v>40294</c:v>
                </c:pt>
                <c:pt idx="1619">
                  <c:v>40293</c:v>
                </c:pt>
                <c:pt idx="1620">
                  <c:v>40292</c:v>
                </c:pt>
                <c:pt idx="1621">
                  <c:v>40291</c:v>
                </c:pt>
                <c:pt idx="1622">
                  <c:v>40290</c:v>
                </c:pt>
                <c:pt idx="1623">
                  <c:v>40289</c:v>
                </c:pt>
                <c:pt idx="1624">
                  <c:v>40288</c:v>
                </c:pt>
                <c:pt idx="1625">
                  <c:v>40287</c:v>
                </c:pt>
                <c:pt idx="1626">
                  <c:v>40286</c:v>
                </c:pt>
                <c:pt idx="1627">
                  <c:v>40285</c:v>
                </c:pt>
                <c:pt idx="1628">
                  <c:v>40284</c:v>
                </c:pt>
                <c:pt idx="1629">
                  <c:v>40283</c:v>
                </c:pt>
                <c:pt idx="1630">
                  <c:v>40282</c:v>
                </c:pt>
                <c:pt idx="1631">
                  <c:v>40281</c:v>
                </c:pt>
                <c:pt idx="1632">
                  <c:v>40280</c:v>
                </c:pt>
                <c:pt idx="1633">
                  <c:v>40279</c:v>
                </c:pt>
                <c:pt idx="1634">
                  <c:v>40278</c:v>
                </c:pt>
                <c:pt idx="1635">
                  <c:v>40277</c:v>
                </c:pt>
                <c:pt idx="1636">
                  <c:v>40276</c:v>
                </c:pt>
                <c:pt idx="1637">
                  <c:v>40275</c:v>
                </c:pt>
                <c:pt idx="1638">
                  <c:v>40274</c:v>
                </c:pt>
                <c:pt idx="1639">
                  <c:v>40273</c:v>
                </c:pt>
                <c:pt idx="1640">
                  <c:v>40272</c:v>
                </c:pt>
                <c:pt idx="1641">
                  <c:v>40271</c:v>
                </c:pt>
                <c:pt idx="1642">
                  <c:v>40270</c:v>
                </c:pt>
                <c:pt idx="1643">
                  <c:v>40269</c:v>
                </c:pt>
                <c:pt idx="1644">
                  <c:v>40268</c:v>
                </c:pt>
                <c:pt idx="1645">
                  <c:v>40267</c:v>
                </c:pt>
                <c:pt idx="1646">
                  <c:v>40266</c:v>
                </c:pt>
                <c:pt idx="1647">
                  <c:v>40265</c:v>
                </c:pt>
                <c:pt idx="1648">
                  <c:v>40264</c:v>
                </c:pt>
                <c:pt idx="1649">
                  <c:v>40263</c:v>
                </c:pt>
                <c:pt idx="1650">
                  <c:v>40262</c:v>
                </c:pt>
                <c:pt idx="1651">
                  <c:v>40261</c:v>
                </c:pt>
                <c:pt idx="1652">
                  <c:v>40260</c:v>
                </c:pt>
                <c:pt idx="1653">
                  <c:v>40259</c:v>
                </c:pt>
                <c:pt idx="1654">
                  <c:v>40258</c:v>
                </c:pt>
                <c:pt idx="1655">
                  <c:v>40257</c:v>
                </c:pt>
                <c:pt idx="1656">
                  <c:v>40256</c:v>
                </c:pt>
                <c:pt idx="1657">
                  <c:v>40255</c:v>
                </c:pt>
                <c:pt idx="1658">
                  <c:v>40254</c:v>
                </c:pt>
                <c:pt idx="1659">
                  <c:v>40253</c:v>
                </c:pt>
                <c:pt idx="1660">
                  <c:v>40252</c:v>
                </c:pt>
                <c:pt idx="1661">
                  <c:v>40251</c:v>
                </c:pt>
                <c:pt idx="1662">
                  <c:v>40250</c:v>
                </c:pt>
                <c:pt idx="1663">
                  <c:v>40249</c:v>
                </c:pt>
                <c:pt idx="1664">
                  <c:v>40248</c:v>
                </c:pt>
                <c:pt idx="1665">
                  <c:v>40247</c:v>
                </c:pt>
                <c:pt idx="1666">
                  <c:v>40246</c:v>
                </c:pt>
                <c:pt idx="1667">
                  <c:v>40245</c:v>
                </c:pt>
                <c:pt idx="1668">
                  <c:v>40244</c:v>
                </c:pt>
                <c:pt idx="1669">
                  <c:v>40243</c:v>
                </c:pt>
                <c:pt idx="1670">
                  <c:v>40242</c:v>
                </c:pt>
                <c:pt idx="1671">
                  <c:v>40241</c:v>
                </c:pt>
                <c:pt idx="1672">
                  <c:v>40240</c:v>
                </c:pt>
                <c:pt idx="1673">
                  <c:v>40239</c:v>
                </c:pt>
                <c:pt idx="1674">
                  <c:v>40238</c:v>
                </c:pt>
                <c:pt idx="1675">
                  <c:v>40237</c:v>
                </c:pt>
                <c:pt idx="1676">
                  <c:v>40236</c:v>
                </c:pt>
                <c:pt idx="1677">
                  <c:v>40235</c:v>
                </c:pt>
                <c:pt idx="1678">
                  <c:v>40234</c:v>
                </c:pt>
                <c:pt idx="1679">
                  <c:v>40233</c:v>
                </c:pt>
                <c:pt idx="1680">
                  <c:v>40232</c:v>
                </c:pt>
                <c:pt idx="1681">
                  <c:v>40231</c:v>
                </c:pt>
                <c:pt idx="1682">
                  <c:v>40230</c:v>
                </c:pt>
                <c:pt idx="1683">
                  <c:v>40229</c:v>
                </c:pt>
                <c:pt idx="1684">
                  <c:v>40228</c:v>
                </c:pt>
                <c:pt idx="1685">
                  <c:v>40227</c:v>
                </c:pt>
                <c:pt idx="1686">
                  <c:v>40226</c:v>
                </c:pt>
                <c:pt idx="1687">
                  <c:v>40225</c:v>
                </c:pt>
                <c:pt idx="1688">
                  <c:v>40224</c:v>
                </c:pt>
                <c:pt idx="1689">
                  <c:v>40223</c:v>
                </c:pt>
                <c:pt idx="1690">
                  <c:v>40222</c:v>
                </c:pt>
                <c:pt idx="1691">
                  <c:v>40221</c:v>
                </c:pt>
                <c:pt idx="1692">
                  <c:v>40220</c:v>
                </c:pt>
                <c:pt idx="1693">
                  <c:v>40219</c:v>
                </c:pt>
                <c:pt idx="1694">
                  <c:v>40218</c:v>
                </c:pt>
                <c:pt idx="1695">
                  <c:v>40217</c:v>
                </c:pt>
                <c:pt idx="1696">
                  <c:v>40216</c:v>
                </c:pt>
                <c:pt idx="1697">
                  <c:v>40215</c:v>
                </c:pt>
                <c:pt idx="1698">
                  <c:v>40214</c:v>
                </c:pt>
                <c:pt idx="1699">
                  <c:v>40213</c:v>
                </c:pt>
                <c:pt idx="1700">
                  <c:v>40212</c:v>
                </c:pt>
                <c:pt idx="1701">
                  <c:v>40211</c:v>
                </c:pt>
                <c:pt idx="1702">
                  <c:v>40210</c:v>
                </c:pt>
                <c:pt idx="1703">
                  <c:v>40209</c:v>
                </c:pt>
                <c:pt idx="1704">
                  <c:v>40208</c:v>
                </c:pt>
                <c:pt idx="1705">
                  <c:v>40207</c:v>
                </c:pt>
                <c:pt idx="1706">
                  <c:v>40206</c:v>
                </c:pt>
                <c:pt idx="1707">
                  <c:v>40205</c:v>
                </c:pt>
                <c:pt idx="1708">
                  <c:v>40204</c:v>
                </c:pt>
                <c:pt idx="1709">
                  <c:v>40203</c:v>
                </c:pt>
                <c:pt idx="1710">
                  <c:v>40202</c:v>
                </c:pt>
                <c:pt idx="1711">
                  <c:v>40201</c:v>
                </c:pt>
                <c:pt idx="1712">
                  <c:v>40200</c:v>
                </c:pt>
                <c:pt idx="1713">
                  <c:v>40199</c:v>
                </c:pt>
                <c:pt idx="1714">
                  <c:v>40198</c:v>
                </c:pt>
                <c:pt idx="1715">
                  <c:v>40197</c:v>
                </c:pt>
                <c:pt idx="1716">
                  <c:v>40196</c:v>
                </c:pt>
                <c:pt idx="1717">
                  <c:v>40195</c:v>
                </c:pt>
                <c:pt idx="1718">
                  <c:v>40194</c:v>
                </c:pt>
                <c:pt idx="1719">
                  <c:v>40193</c:v>
                </c:pt>
                <c:pt idx="1720">
                  <c:v>40192</c:v>
                </c:pt>
                <c:pt idx="1721">
                  <c:v>40191</c:v>
                </c:pt>
                <c:pt idx="1722">
                  <c:v>40190</c:v>
                </c:pt>
                <c:pt idx="1723">
                  <c:v>40189</c:v>
                </c:pt>
                <c:pt idx="1724">
                  <c:v>40188</c:v>
                </c:pt>
                <c:pt idx="1725">
                  <c:v>40187</c:v>
                </c:pt>
                <c:pt idx="1726">
                  <c:v>40186</c:v>
                </c:pt>
                <c:pt idx="1727">
                  <c:v>40185</c:v>
                </c:pt>
                <c:pt idx="1728">
                  <c:v>40184</c:v>
                </c:pt>
                <c:pt idx="1729">
                  <c:v>40183</c:v>
                </c:pt>
                <c:pt idx="1730">
                  <c:v>40182</c:v>
                </c:pt>
                <c:pt idx="1731">
                  <c:v>40181</c:v>
                </c:pt>
                <c:pt idx="1732">
                  <c:v>40180</c:v>
                </c:pt>
                <c:pt idx="1733">
                  <c:v>40179</c:v>
                </c:pt>
                <c:pt idx="1734">
                  <c:v>40178</c:v>
                </c:pt>
                <c:pt idx="1735">
                  <c:v>40177</c:v>
                </c:pt>
                <c:pt idx="1736">
                  <c:v>40176</c:v>
                </c:pt>
                <c:pt idx="1737">
                  <c:v>40175</c:v>
                </c:pt>
                <c:pt idx="1738">
                  <c:v>40174</c:v>
                </c:pt>
                <c:pt idx="1739">
                  <c:v>40173</c:v>
                </c:pt>
                <c:pt idx="1740">
                  <c:v>40172</c:v>
                </c:pt>
                <c:pt idx="1741">
                  <c:v>40171</c:v>
                </c:pt>
                <c:pt idx="1742">
                  <c:v>40170</c:v>
                </c:pt>
                <c:pt idx="1743">
                  <c:v>40169</c:v>
                </c:pt>
                <c:pt idx="1744">
                  <c:v>40168</c:v>
                </c:pt>
                <c:pt idx="1745">
                  <c:v>40167</c:v>
                </c:pt>
                <c:pt idx="1746">
                  <c:v>40166</c:v>
                </c:pt>
                <c:pt idx="1747">
                  <c:v>40165</c:v>
                </c:pt>
                <c:pt idx="1748">
                  <c:v>40164</c:v>
                </c:pt>
                <c:pt idx="1749">
                  <c:v>40163</c:v>
                </c:pt>
                <c:pt idx="1750">
                  <c:v>40162</c:v>
                </c:pt>
                <c:pt idx="1751">
                  <c:v>40161</c:v>
                </c:pt>
                <c:pt idx="1752">
                  <c:v>40160</c:v>
                </c:pt>
                <c:pt idx="1753">
                  <c:v>40159</c:v>
                </c:pt>
                <c:pt idx="1754">
                  <c:v>40158</c:v>
                </c:pt>
                <c:pt idx="1755">
                  <c:v>40157</c:v>
                </c:pt>
                <c:pt idx="1756">
                  <c:v>40156</c:v>
                </c:pt>
                <c:pt idx="1757">
                  <c:v>40155</c:v>
                </c:pt>
                <c:pt idx="1758">
                  <c:v>40154</c:v>
                </c:pt>
                <c:pt idx="1759">
                  <c:v>40153</c:v>
                </c:pt>
                <c:pt idx="1760">
                  <c:v>40152</c:v>
                </c:pt>
                <c:pt idx="1761">
                  <c:v>40151</c:v>
                </c:pt>
                <c:pt idx="1762">
                  <c:v>40150</c:v>
                </c:pt>
                <c:pt idx="1763">
                  <c:v>40149</c:v>
                </c:pt>
                <c:pt idx="1764">
                  <c:v>40148</c:v>
                </c:pt>
                <c:pt idx="1765">
                  <c:v>40147</c:v>
                </c:pt>
                <c:pt idx="1766">
                  <c:v>40146</c:v>
                </c:pt>
                <c:pt idx="1767">
                  <c:v>40145</c:v>
                </c:pt>
                <c:pt idx="1768">
                  <c:v>40144</c:v>
                </c:pt>
                <c:pt idx="1769">
                  <c:v>40143</c:v>
                </c:pt>
                <c:pt idx="1770">
                  <c:v>40142</c:v>
                </c:pt>
                <c:pt idx="1771">
                  <c:v>40141</c:v>
                </c:pt>
                <c:pt idx="1772">
                  <c:v>40140</c:v>
                </c:pt>
                <c:pt idx="1773">
                  <c:v>40139</c:v>
                </c:pt>
                <c:pt idx="1774">
                  <c:v>40138</c:v>
                </c:pt>
                <c:pt idx="1775">
                  <c:v>40137</c:v>
                </c:pt>
                <c:pt idx="1776">
                  <c:v>40136</c:v>
                </c:pt>
                <c:pt idx="1777">
                  <c:v>40135</c:v>
                </c:pt>
                <c:pt idx="1778">
                  <c:v>40134</c:v>
                </c:pt>
                <c:pt idx="1779">
                  <c:v>40133</c:v>
                </c:pt>
                <c:pt idx="1780">
                  <c:v>40132</c:v>
                </c:pt>
                <c:pt idx="1781">
                  <c:v>40131</c:v>
                </c:pt>
                <c:pt idx="1782">
                  <c:v>40130</c:v>
                </c:pt>
                <c:pt idx="1783">
                  <c:v>40129</c:v>
                </c:pt>
                <c:pt idx="1784">
                  <c:v>40128</c:v>
                </c:pt>
                <c:pt idx="1785">
                  <c:v>40127</c:v>
                </c:pt>
                <c:pt idx="1786">
                  <c:v>40126</c:v>
                </c:pt>
                <c:pt idx="1787">
                  <c:v>40125</c:v>
                </c:pt>
                <c:pt idx="1788">
                  <c:v>40124</c:v>
                </c:pt>
                <c:pt idx="1789">
                  <c:v>40123</c:v>
                </c:pt>
                <c:pt idx="1790">
                  <c:v>40122</c:v>
                </c:pt>
                <c:pt idx="1791">
                  <c:v>40121</c:v>
                </c:pt>
                <c:pt idx="1792">
                  <c:v>40120</c:v>
                </c:pt>
                <c:pt idx="1793">
                  <c:v>40119</c:v>
                </c:pt>
                <c:pt idx="1794">
                  <c:v>40118</c:v>
                </c:pt>
                <c:pt idx="1795">
                  <c:v>40117</c:v>
                </c:pt>
                <c:pt idx="1796">
                  <c:v>40116</c:v>
                </c:pt>
                <c:pt idx="1797">
                  <c:v>40115</c:v>
                </c:pt>
                <c:pt idx="1798">
                  <c:v>40114</c:v>
                </c:pt>
                <c:pt idx="1799">
                  <c:v>40113</c:v>
                </c:pt>
                <c:pt idx="1800">
                  <c:v>40112</c:v>
                </c:pt>
                <c:pt idx="1801">
                  <c:v>40111</c:v>
                </c:pt>
                <c:pt idx="1802">
                  <c:v>40110</c:v>
                </c:pt>
                <c:pt idx="1803">
                  <c:v>40109</c:v>
                </c:pt>
                <c:pt idx="1804">
                  <c:v>40108</c:v>
                </c:pt>
                <c:pt idx="1805">
                  <c:v>40107</c:v>
                </c:pt>
                <c:pt idx="1806">
                  <c:v>40106</c:v>
                </c:pt>
                <c:pt idx="1807">
                  <c:v>40105</c:v>
                </c:pt>
                <c:pt idx="1808">
                  <c:v>40104</c:v>
                </c:pt>
                <c:pt idx="1809">
                  <c:v>40103</c:v>
                </c:pt>
                <c:pt idx="1810">
                  <c:v>40102</c:v>
                </c:pt>
                <c:pt idx="1811">
                  <c:v>40101</c:v>
                </c:pt>
                <c:pt idx="1812">
                  <c:v>40100</c:v>
                </c:pt>
                <c:pt idx="1813">
                  <c:v>40099</c:v>
                </c:pt>
                <c:pt idx="1814">
                  <c:v>40098</c:v>
                </c:pt>
                <c:pt idx="1815">
                  <c:v>40097</c:v>
                </c:pt>
                <c:pt idx="1816">
                  <c:v>40096</c:v>
                </c:pt>
                <c:pt idx="1817">
                  <c:v>40095</c:v>
                </c:pt>
                <c:pt idx="1818">
                  <c:v>40094</c:v>
                </c:pt>
                <c:pt idx="1819">
                  <c:v>40093</c:v>
                </c:pt>
                <c:pt idx="1820">
                  <c:v>40092</c:v>
                </c:pt>
                <c:pt idx="1821">
                  <c:v>40091</c:v>
                </c:pt>
                <c:pt idx="1822">
                  <c:v>40090</c:v>
                </c:pt>
                <c:pt idx="1823">
                  <c:v>40089</c:v>
                </c:pt>
                <c:pt idx="1824">
                  <c:v>40088</c:v>
                </c:pt>
                <c:pt idx="1825">
                  <c:v>40087</c:v>
                </c:pt>
                <c:pt idx="1826">
                  <c:v>40086</c:v>
                </c:pt>
                <c:pt idx="1827">
                  <c:v>40085</c:v>
                </c:pt>
                <c:pt idx="1828">
                  <c:v>40084</c:v>
                </c:pt>
                <c:pt idx="1829">
                  <c:v>40083</c:v>
                </c:pt>
                <c:pt idx="1830">
                  <c:v>40082</c:v>
                </c:pt>
                <c:pt idx="1831">
                  <c:v>40081</c:v>
                </c:pt>
                <c:pt idx="1832">
                  <c:v>40080</c:v>
                </c:pt>
                <c:pt idx="1833">
                  <c:v>40079</c:v>
                </c:pt>
                <c:pt idx="1834">
                  <c:v>40078</c:v>
                </c:pt>
                <c:pt idx="1835">
                  <c:v>40077</c:v>
                </c:pt>
                <c:pt idx="1836">
                  <c:v>40076</c:v>
                </c:pt>
                <c:pt idx="1837">
                  <c:v>40075</c:v>
                </c:pt>
                <c:pt idx="1838">
                  <c:v>40074</c:v>
                </c:pt>
                <c:pt idx="1839">
                  <c:v>40073</c:v>
                </c:pt>
                <c:pt idx="1840">
                  <c:v>40072</c:v>
                </c:pt>
                <c:pt idx="1841">
                  <c:v>40071</c:v>
                </c:pt>
                <c:pt idx="1842">
                  <c:v>40070</c:v>
                </c:pt>
                <c:pt idx="1843">
                  <c:v>40069</c:v>
                </c:pt>
                <c:pt idx="1844">
                  <c:v>40068</c:v>
                </c:pt>
                <c:pt idx="1845">
                  <c:v>40067</c:v>
                </c:pt>
                <c:pt idx="1846">
                  <c:v>40066</c:v>
                </c:pt>
                <c:pt idx="1847">
                  <c:v>40065</c:v>
                </c:pt>
                <c:pt idx="1848">
                  <c:v>40064</c:v>
                </c:pt>
                <c:pt idx="1849">
                  <c:v>40063</c:v>
                </c:pt>
                <c:pt idx="1850">
                  <c:v>40062</c:v>
                </c:pt>
                <c:pt idx="1851">
                  <c:v>40061</c:v>
                </c:pt>
                <c:pt idx="1852">
                  <c:v>40060</c:v>
                </c:pt>
                <c:pt idx="1853">
                  <c:v>40059</c:v>
                </c:pt>
                <c:pt idx="1854">
                  <c:v>40058</c:v>
                </c:pt>
                <c:pt idx="1855">
                  <c:v>40057</c:v>
                </c:pt>
                <c:pt idx="1856">
                  <c:v>40056</c:v>
                </c:pt>
                <c:pt idx="1857">
                  <c:v>40055</c:v>
                </c:pt>
                <c:pt idx="1858">
                  <c:v>40054</c:v>
                </c:pt>
                <c:pt idx="1859">
                  <c:v>40053</c:v>
                </c:pt>
                <c:pt idx="1860">
                  <c:v>40052</c:v>
                </c:pt>
                <c:pt idx="1861">
                  <c:v>40051</c:v>
                </c:pt>
                <c:pt idx="1862">
                  <c:v>40050</c:v>
                </c:pt>
                <c:pt idx="1863">
                  <c:v>40049</c:v>
                </c:pt>
                <c:pt idx="1864">
                  <c:v>40048</c:v>
                </c:pt>
                <c:pt idx="1865">
                  <c:v>40047</c:v>
                </c:pt>
                <c:pt idx="1866">
                  <c:v>40046</c:v>
                </c:pt>
                <c:pt idx="1867">
                  <c:v>40045</c:v>
                </c:pt>
                <c:pt idx="1868">
                  <c:v>40044</c:v>
                </c:pt>
                <c:pt idx="1869">
                  <c:v>40043</c:v>
                </c:pt>
                <c:pt idx="1870">
                  <c:v>40042</c:v>
                </c:pt>
                <c:pt idx="1871">
                  <c:v>40041</c:v>
                </c:pt>
                <c:pt idx="1872">
                  <c:v>40040</c:v>
                </c:pt>
                <c:pt idx="1873">
                  <c:v>40039</c:v>
                </c:pt>
                <c:pt idx="1874">
                  <c:v>40038</c:v>
                </c:pt>
                <c:pt idx="1875">
                  <c:v>40037</c:v>
                </c:pt>
                <c:pt idx="1876">
                  <c:v>40036</c:v>
                </c:pt>
                <c:pt idx="1877">
                  <c:v>40035</c:v>
                </c:pt>
                <c:pt idx="1878">
                  <c:v>40034</c:v>
                </c:pt>
                <c:pt idx="1879">
                  <c:v>40033</c:v>
                </c:pt>
                <c:pt idx="1880">
                  <c:v>40032</c:v>
                </c:pt>
                <c:pt idx="1881">
                  <c:v>40031</c:v>
                </c:pt>
                <c:pt idx="1882">
                  <c:v>40030</c:v>
                </c:pt>
                <c:pt idx="1883">
                  <c:v>40029</c:v>
                </c:pt>
                <c:pt idx="1884">
                  <c:v>40028</c:v>
                </c:pt>
                <c:pt idx="1885">
                  <c:v>40027</c:v>
                </c:pt>
                <c:pt idx="1886">
                  <c:v>40026</c:v>
                </c:pt>
                <c:pt idx="1887">
                  <c:v>40025</c:v>
                </c:pt>
                <c:pt idx="1888">
                  <c:v>40024</c:v>
                </c:pt>
                <c:pt idx="1889">
                  <c:v>40023</c:v>
                </c:pt>
                <c:pt idx="1890">
                  <c:v>40022</c:v>
                </c:pt>
                <c:pt idx="1891">
                  <c:v>40021</c:v>
                </c:pt>
                <c:pt idx="1892">
                  <c:v>40020</c:v>
                </c:pt>
                <c:pt idx="1893">
                  <c:v>40019</c:v>
                </c:pt>
                <c:pt idx="1894">
                  <c:v>40018</c:v>
                </c:pt>
                <c:pt idx="1895">
                  <c:v>40017</c:v>
                </c:pt>
                <c:pt idx="1896">
                  <c:v>40016</c:v>
                </c:pt>
                <c:pt idx="1897">
                  <c:v>40015</c:v>
                </c:pt>
                <c:pt idx="1898">
                  <c:v>40014</c:v>
                </c:pt>
                <c:pt idx="1899">
                  <c:v>40013</c:v>
                </c:pt>
                <c:pt idx="1900">
                  <c:v>40012</c:v>
                </c:pt>
                <c:pt idx="1901">
                  <c:v>40011</c:v>
                </c:pt>
                <c:pt idx="1902">
                  <c:v>40010</c:v>
                </c:pt>
                <c:pt idx="1903">
                  <c:v>40009</c:v>
                </c:pt>
                <c:pt idx="1904">
                  <c:v>40008</c:v>
                </c:pt>
                <c:pt idx="1905">
                  <c:v>40007</c:v>
                </c:pt>
                <c:pt idx="1906">
                  <c:v>40006</c:v>
                </c:pt>
                <c:pt idx="1907">
                  <c:v>40005</c:v>
                </c:pt>
                <c:pt idx="1908">
                  <c:v>40004</c:v>
                </c:pt>
                <c:pt idx="1909">
                  <c:v>40003</c:v>
                </c:pt>
                <c:pt idx="1910">
                  <c:v>40002</c:v>
                </c:pt>
                <c:pt idx="1911">
                  <c:v>40001</c:v>
                </c:pt>
                <c:pt idx="1912">
                  <c:v>40000</c:v>
                </c:pt>
                <c:pt idx="1913">
                  <c:v>39999</c:v>
                </c:pt>
                <c:pt idx="1914">
                  <c:v>39998</c:v>
                </c:pt>
                <c:pt idx="1915">
                  <c:v>39997</c:v>
                </c:pt>
                <c:pt idx="1916">
                  <c:v>39996</c:v>
                </c:pt>
                <c:pt idx="1917">
                  <c:v>39995</c:v>
                </c:pt>
                <c:pt idx="1918">
                  <c:v>39994</c:v>
                </c:pt>
                <c:pt idx="1919">
                  <c:v>39993</c:v>
                </c:pt>
                <c:pt idx="1920">
                  <c:v>39992</c:v>
                </c:pt>
                <c:pt idx="1921">
                  <c:v>39991</c:v>
                </c:pt>
                <c:pt idx="1922">
                  <c:v>39990</c:v>
                </c:pt>
                <c:pt idx="1923">
                  <c:v>39989</c:v>
                </c:pt>
                <c:pt idx="1924">
                  <c:v>39988</c:v>
                </c:pt>
                <c:pt idx="1925">
                  <c:v>39987</c:v>
                </c:pt>
                <c:pt idx="1926">
                  <c:v>39986</c:v>
                </c:pt>
                <c:pt idx="1927">
                  <c:v>39985</c:v>
                </c:pt>
                <c:pt idx="1928">
                  <c:v>39984</c:v>
                </c:pt>
                <c:pt idx="1929">
                  <c:v>39983</c:v>
                </c:pt>
                <c:pt idx="1930">
                  <c:v>39982</c:v>
                </c:pt>
                <c:pt idx="1931">
                  <c:v>39981</c:v>
                </c:pt>
                <c:pt idx="1932">
                  <c:v>39980</c:v>
                </c:pt>
                <c:pt idx="1933">
                  <c:v>39979</c:v>
                </c:pt>
                <c:pt idx="1934">
                  <c:v>39978</c:v>
                </c:pt>
                <c:pt idx="1935">
                  <c:v>39977</c:v>
                </c:pt>
                <c:pt idx="1936">
                  <c:v>39976</c:v>
                </c:pt>
                <c:pt idx="1937">
                  <c:v>39975</c:v>
                </c:pt>
                <c:pt idx="1938">
                  <c:v>39974</c:v>
                </c:pt>
                <c:pt idx="1939">
                  <c:v>39973</c:v>
                </c:pt>
                <c:pt idx="1940">
                  <c:v>39972</c:v>
                </c:pt>
                <c:pt idx="1941">
                  <c:v>39971</c:v>
                </c:pt>
                <c:pt idx="1942">
                  <c:v>39970</c:v>
                </c:pt>
                <c:pt idx="1943">
                  <c:v>39969</c:v>
                </c:pt>
                <c:pt idx="1944">
                  <c:v>39968</c:v>
                </c:pt>
                <c:pt idx="1945">
                  <c:v>39967</c:v>
                </c:pt>
                <c:pt idx="1946">
                  <c:v>39966</c:v>
                </c:pt>
                <c:pt idx="1947">
                  <c:v>39965</c:v>
                </c:pt>
                <c:pt idx="1948">
                  <c:v>39964</c:v>
                </c:pt>
                <c:pt idx="1949">
                  <c:v>39963</c:v>
                </c:pt>
                <c:pt idx="1950">
                  <c:v>39962</c:v>
                </c:pt>
                <c:pt idx="1951">
                  <c:v>39961</c:v>
                </c:pt>
                <c:pt idx="1952">
                  <c:v>39960</c:v>
                </c:pt>
                <c:pt idx="1953">
                  <c:v>39959</c:v>
                </c:pt>
                <c:pt idx="1954">
                  <c:v>39958</c:v>
                </c:pt>
                <c:pt idx="1955">
                  <c:v>39957</c:v>
                </c:pt>
                <c:pt idx="1956">
                  <c:v>39956</c:v>
                </c:pt>
                <c:pt idx="1957">
                  <c:v>39955</c:v>
                </c:pt>
                <c:pt idx="1958">
                  <c:v>39954</c:v>
                </c:pt>
                <c:pt idx="1959">
                  <c:v>39953</c:v>
                </c:pt>
                <c:pt idx="1960">
                  <c:v>39952</c:v>
                </c:pt>
                <c:pt idx="1961">
                  <c:v>39951</c:v>
                </c:pt>
                <c:pt idx="1962">
                  <c:v>39950</c:v>
                </c:pt>
                <c:pt idx="1963">
                  <c:v>39949</c:v>
                </c:pt>
                <c:pt idx="1964">
                  <c:v>39948</c:v>
                </c:pt>
                <c:pt idx="1965">
                  <c:v>39947</c:v>
                </c:pt>
                <c:pt idx="1966">
                  <c:v>39946</c:v>
                </c:pt>
                <c:pt idx="1967">
                  <c:v>39945</c:v>
                </c:pt>
                <c:pt idx="1968">
                  <c:v>39944</c:v>
                </c:pt>
                <c:pt idx="1969">
                  <c:v>39943</c:v>
                </c:pt>
                <c:pt idx="1970">
                  <c:v>39942</c:v>
                </c:pt>
                <c:pt idx="1971">
                  <c:v>39941</c:v>
                </c:pt>
                <c:pt idx="1972">
                  <c:v>39940</c:v>
                </c:pt>
                <c:pt idx="1973">
                  <c:v>39939</c:v>
                </c:pt>
                <c:pt idx="1974">
                  <c:v>39938</c:v>
                </c:pt>
                <c:pt idx="1975">
                  <c:v>39937</c:v>
                </c:pt>
                <c:pt idx="1976">
                  <c:v>39936</c:v>
                </c:pt>
                <c:pt idx="1977">
                  <c:v>39935</c:v>
                </c:pt>
                <c:pt idx="1978">
                  <c:v>39934</c:v>
                </c:pt>
                <c:pt idx="1979">
                  <c:v>39933</c:v>
                </c:pt>
                <c:pt idx="1980">
                  <c:v>39932</c:v>
                </c:pt>
                <c:pt idx="1981">
                  <c:v>39931</c:v>
                </c:pt>
                <c:pt idx="1982">
                  <c:v>39930</c:v>
                </c:pt>
                <c:pt idx="1983">
                  <c:v>39929</c:v>
                </c:pt>
                <c:pt idx="1984">
                  <c:v>39928</c:v>
                </c:pt>
                <c:pt idx="1985">
                  <c:v>39927</c:v>
                </c:pt>
                <c:pt idx="1986">
                  <c:v>39926</c:v>
                </c:pt>
                <c:pt idx="1987">
                  <c:v>39925</c:v>
                </c:pt>
                <c:pt idx="1988">
                  <c:v>39924</c:v>
                </c:pt>
                <c:pt idx="1989">
                  <c:v>39923</c:v>
                </c:pt>
                <c:pt idx="1990">
                  <c:v>39922</c:v>
                </c:pt>
                <c:pt idx="1991">
                  <c:v>39921</c:v>
                </c:pt>
                <c:pt idx="1992">
                  <c:v>39920</c:v>
                </c:pt>
                <c:pt idx="1993">
                  <c:v>39919</c:v>
                </c:pt>
                <c:pt idx="1994">
                  <c:v>39918</c:v>
                </c:pt>
                <c:pt idx="1995">
                  <c:v>39917</c:v>
                </c:pt>
                <c:pt idx="1996">
                  <c:v>39916</c:v>
                </c:pt>
                <c:pt idx="1997">
                  <c:v>39915</c:v>
                </c:pt>
                <c:pt idx="1998">
                  <c:v>39914</c:v>
                </c:pt>
                <c:pt idx="1999">
                  <c:v>39913</c:v>
                </c:pt>
                <c:pt idx="2000">
                  <c:v>39912</c:v>
                </c:pt>
                <c:pt idx="2001">
                  <c:v>39911</c:v>
                </c:pt>
                <c:pt idx="2002">
                  <c:v>39910</c:v>
                </c:pt>
                <c:pt idx="2003">
                  <c:v>39909</c:v>
                </c:pt>
                <c:pt idx="2004">
                  <c:v>39908</c:v>
                </c:pt>
                <c:pt idx="2005">
                  <c:v>39907</c:v>
                </c:pt>
                <c:pt idx="2006">
                  <c:v>39906</c:v>
                </c:pt>
                <c:pt idx="2007">
                  <c:v>39905</c:v>
                </c:pt>
                <c:pt idx="2008">
                  <c:v>39904</c:v>
                </c:pt>
                <c:pt idx="2009">
                  <c:v>39903</c:v>
                </c:pt>
                <c:pt idx="2010">
                  <c:v>39902</c:v>
                </c:pt>
                <c:pt idx="2011">
                  <c:v>39901</c:v>
                </c:pt>
                <c:pt idx="2012">
                  <c:v>39900</c:v>
                </c:pt>
                <c:pt idx="2013">
                  <c:v>39899</c:v>
                </c:pt>
                <c:pt idx="2014">
                  <c:v>39898</c:v>
                </c:pt>
                <c:pt idx="2015">
                  <c:v>39897</c:v>
                </c:pt>
                <c:pt idx="2016">
                  <c:v>39896</c:v>
                </c:pt>
                <c:pt idx="2017">
                  <c:v>39895</c:v>
                </c:pt>
                <c:pt idx="2018">
                  <c:v>39894</c:v>
                </c:pt>
                <c:pt idx="2019">
                  <c:v>39893</c:v>
                </c:pt>
                <c:pt idx="2020">
                  <c:v>39892</c:v>
                </c:pt>
                <c:pt idx="2021">
                  <c:v>39891</c:v>
                </c:pt>
                <c:pt idx="2022">
                  <c:v>39890</c:v>
                </c:pt>
                <c:pt idx="2023">
                  <c:v>39889</c:v>
                </c:pt>
                <c:pt idx="2024">
                  <c:v>39888</c:v>
                </c:pt>
                <c:pt idx="2025">
                  <c:v>39887</c:v>
                </c:pt>
                <c:pt idx="2026">
                  <c:v>39886</c:v>
                </c:pt>
                <c:pt idx="2027">
                  <c:v>39885</c:v>
                </c:pt>
                <c:pt idx="2028">
                  <c:v>39884</c:v>
                </c:pt>
                <c:pt idx="2029">
                  <c:v>39883</c:v>
                </c:pt>
                <c:pt idx="2030">
                  <c:v>39882</c:v>
                </c:pt>
                <c:pt idx="2031">
                  <c:v>39881</c:v>
                </c:pt>
                <c:pt idx="2032">
                  <c:v>39880</c:v>
                </c:pt>
                <c:pt idx="2033">
                  <c:v>39879</c:v>
                </c:pt>
                <c:pt idx="2034">
                  <c:v>39878</c:v>
                </c:pt>
                <c:pt idx="2035">
                  <c:v>39877</c:v>
                </c:pt>
                <c:pt idx="2036">
                  <c:v>39876</c:v>
                </c:pt>
                <c:pt idx="2037">
                  <c:v>39875</c:v>
                </c:pt>
                <c:pt idx="2038">
                  <c:v>39874</c:v>
                </c:pt>
                <c:pt idx="2039">
                  <c:v>39873</c:v>
                </c:pt>
                <c:pt idx="2040">
                  <c:v>39872</c:v>
                </c:pt>
                <c:pt idx="2041">
                  <c:v>39871</c:v>
                </c:pt>
                <c:pt idx="2042">
                  <c:v>39870</c:v>
                </c:pt>
                <c:pt idx="2043">
                  <c:v>39869</c:v>
                </c:pt>
                <c:pt idx="2044">
                  <c:v>39868</c:v>
                </c:pt>
                <c:pt idx="2045">
                  <c:v>39867</c:v>
                </c:pt>
                <c:pt idx="2046">
                  <c:v>39866</c:v>
                </c:pt>
                <c:pt idx="2047">
                  <c:v>39865</c:v>
                </c:pt>
                <c:pt idx="2048">
                  <c:v>39864</c:v>
                </c:pt>
                <c:pt idx="2049">
                  <c:v>39863</c:v>
                </c:pt>
                <c:pt idx="2050">
                  <c:v>39862</c:v>
                </c:pt>
                <c:pt idx="2051">
                  <c:v>39861</c:v>
                </c:pt>
                <c:pt idx="2052">
                  <c:v>39860</c:v>
                </c:pt>
                <c:pt idx="2053">
                  <c:v>39859</c:v>
                </c:pt>
                <c:pt idx="2054">
                  <c:v>39858</c:v>
                </c:pt>
                <c:pt idx="2055">
                  <c:v>39857</c:v>
                </c:pt>
                <c:pt idx="2056">
                  <c:v>39856</c:v>
                </c:pt>
                <c:pt idx="2057">
                  <c:v>39855</c:v>
                </c:pt>
                <c:pt idx="2058">
                  <c:v>39854</c:v>
                </c:pt>
                <c:pt idx="2059">
                  <c:v>39853</c:v>
                </c:pt>
                <c:pt idx="2060">
                  <c:v>39852</c:v>
                </c:pt>
                <c:pt idx="2061">
                  <c:v>39851</c:v>
                </c:pt>
                <c:pt idx="2062">
                  <c:v>39850</c:v>
                </c:pt>
                <c:pt idx="2063">
                  <c:v>39849</c:v>
                </c:pt>
                <c:pt idx="2064">
                  <c:v>39848</c:v>
                </c:pt>
                <c:pt idx="2065">
                  <c:v>39847</c:v>
                </c:pt>
                <c:pt idx="2066">
                  <c:v>39846</c:v>
                </c:pt>
                <c:pt idx="2067">
                  <c:v>39845</c:v>
                </c:pt>
                <c:pt idx="2068">
                  <c:v>39844</c:v>
                </c:pt>
                <c:pt idx="2069">
                  <c:v>39843</c:v>
                </c:pt>
                <c:pt idx="2070">
                  <c:v>39842</c:v>
                </c:pt>
                <c:pt idx="2071">
                  <c:v>39841</c:v>
                </c:pt>
                <c:pt idx="2072">
                  <c:v>39840</c:v>
                </c:pt>
                <c:pt idx="2073">
                  <c:v>39839</c:v>
                </c:pt>
                <c:pt idx="2074">
                  <c:v>39838</c:v>
                </c:pt>
                <c:pt idx="2075">
                  <c:v>39837</c:v>
                </c:pt>
                <c:pt idx="2076">
                  <c:v>39836</c:v>
                </c:pt>
                <c:pt idx="2077">
                  <c:v>39835</c:v>
                </c:pt>
                <c:pt idx="2078">
                  <c:v>39834</c:v>
                </c:pt>
                <c:pt idx="2079">
                  <c:v>39833</c:v>
                </c:pt>
                <c:pt idx="2080">
                  <c:v>39832</c:v>
                </c:pt>
                <c:pt idx="2081">
                  <c:v>39831</c:v>
                </c:pt>
                <c:pt idx="2082">
                  <c:v>39830</c:v>
                </c:pt>
                <c:pt idx="2083">
                  <c:v>39829</c:v>
                </c:pt>
                <c:pt idx="2084">
                  <c:v>39828</c:v>
                </c:pt>
                <c:pt idx="2085">
                  <c:v>39827</c:v>
                </c:pt>
                <c:pt idx="2086">
                  <c:v>39826</c:v>
                </c:pt>
                <c:pt idx="2087">
                  <c:v>39825</c:v>
                </c:pt>
                <c:pt idx="2088">
                  <c:v>39824</c:v>
                </c:pt>
                <c:pt idx="2089">
                  <c:v>39823</c:v>
                </c:pt>
                <c:pt idx="2090">
                  <c:v>39822</c:v>
                </c:pt>
                <c:pt idx="2091">
                  <c:v>39821</c:v>
                </c:pt>
                <c:pt idx="2092">
                  <c:v>39820</c:v>
                </c:pt>
                <c:pt idx="2093">
                  <c:v>39819</c:v>
                </c:pt>
                <c:pt idx="2094">
                  <c:v>39818</c:v>
                </c:pt>
                <c:pt idx="2095">
                  <c:v>39817</c:v>
                </c:pt>
                <c:pt idx="2096">
                  <c:v>39816</c:v>
                </c:pt>
                <c:pt idx="2097">
                  <c:v>39815</c:v>
                </c:pt>
                <c:pt idx="2098">
                  <c:v>39814</c:v>
                </c:pt>
                <c:pt idx="2099">
                  <c:v>39813</c:v>
                </c:pt>
                <c:pt idx="2100">
                  <c:v>39812</c:v>
                </c:pt>
                <c:pt idx="2101">
                  <c:v>39811</c:v>
                </c:pt>
                <c:pt idx="2102">
                  <c:v>39810</c:v>
                </c:pt>
                <c:pt idx="2103">
                  <c:v>39809</c:v>
                </c:pt>
                <c:pt idx="2104">
                  <c:v>39808</c:v>
                </c:pt>
                <c:pt idx="2105">
                  <c:v>39807</c:v>
                </c:pt>
                <c:pt idx="2106">
                  <c:v>39806</c:v>
                </c:pt>
                <c:pt idx="2107">
                  <c:v>39805</c:v>
                </c:pt>
                <c:pt idx="2108">
                  <c:v>39804</c:v>
                </c:pt>
                <c:pt idx="2109">
                  <c:v>39803</c:v>
                </c:pt>
                <c:pt idx="2110">
                  <c:v>39802</c:v>
                </c:pt>
                <c:pt idx="2111">
                  <c:v>39801</c:v>
                </c:pt>
                <c:pt idx="2112">
                  <c:v>39800</c:v>
                </c:pt>
                <c:pt idx="2113">
                  <c:v>39799</c:v>
                </c:pt>
                <c:pt idx="2114">
                  <c:v>39798</c:v>
                </c:pt>
                <c:pt idx="2115">
                  <c:v>39797</c:v>
                </c:pt>
                <c:pt idx="2116">
                  <c:v>39796</c:v>
                </c:pt>
                <c:pt idx="2117">
                  <c:v>39795</c:v>
                </c:pt>
                <c:pt idx="2118">
                  <c:v>39794</c:v>
                </c:pt>
                <c:pt idx="2119">
                  <c:v>39793</c:v>
                </c:pt>
                <c:pt idx="2120">
                  <c:v>39792</c:v>
                </c:pt>
                <c:pt idx="2121">
                  <c:v>39791</c:v>
                </c:pt>
                <c:pt idx="2122">
                  <c:v>39790</c:v>
                </c:pt>
                <c:pt idx="2123">
                  <c:v>39789</c:v>
                </c:pt>
                <c:pt idx="2124">
                  <c:v>39788</c:v>
                </c:pt>
                <c:pt idx="2125">
                  <c:v>39787</c:v>
                </c:pt>
                <c:pt idx="2126">
                  <c:v>39786</c:v>
                </c:pt>
                <c:pt idx="2127">
                  <c:v>39785</c:v>
                </c:pt>
                <c:pt idx="2128">
                  <c:v>39784</c:v>
                </c:pt>
                <c:pt idx="2129">
                  <c:v>39783</c:v>
                </c:pt>
                <c:pt idx="2130">
                  <c:v>39782</c:v>
                </c:pt>
                <c:pt idx="2131">
                  <c:v>39781</c:v>
                </c:pt>
                <c:pt idx="2132">
                  <c:v>39780</c:v>
                </c:pt>
                <c:pt idx="2133">
                  <c:v>39779</c:v>
                </c:pt>
                <c:pt idx="2134">
                  <c:v>39778</c:v>
                </c:pt>
                <c:pt idx="2135">
                  <c:v>39777</c:v>
                </c:pt>
                <c:pt idx="2136">
                  <c:v>39776</c:v>
                </c:pt>
                <c:pt idx="2137">
                  <c:v>39775</c:v>
                </c:pt>
                <c:pt idx="2138">
                  <c:v>39774</c:v>
                </c:pt>
                <c:pt idx="2139">
                  <c:v>39773</c:v>
                </c:pt>
                <c:pt idx="2140">
                  <c:v>39772</c:v>
                </c:pt>
                <c:pt idx="2141">
                  <c:v>39771</c:v>
                </c:pt>
                <c:pt idx="2142">
                  <c:v>39770</c:v>
                </c:pt>
                <c:pt idx="2143">
                  <c:v>39769</c:v>
                </c:pt>
                <c:pt idx="2144">
                  <c:v>39768</c:v>
                </c:pt>
                <c:pt idx="2145">
                  <c:v>39767</c:v>
                </c:pt>
                <c:pt idx="2146">
                  <c:v>39766</c:v>
                </c:pt>
                <c:pt idx="2147">
                  <c:v>39765</c:v>
                </c:pt>
                <c:pt idx="2148">
                  <c:v>39764</c:v>
                </c:pt>
                <c:pt idx="2149">
                  <c:v>39763</c:v>
                </c:pt>
                <c:pt idx="2150">
                  <c:v>39762</c:v>
                </c:pt>
                <c:pt idx="2151">
                  <c:v>39761</c:v>
                </c:pt>
                <c:pt idx="2152">
                  <c:v>39760</c:v>
                </c:pt>
                <c:pt idx="2153">
                  <c:v>39759</c:v>
                </c:pt>
                <c:pt idx="2154">
                  <c:v>39758</c:v>
                </c:pt>
                <c:pt idx="2155">
                  <c:v>39757</c:v>
                </c:pt>
                <c:pt idx="2156">
                  <c:v>39756</c:v>
                </c:pt>
                <c:pt idx="2157">
                  <c:v>39755</c:v>
                </c:pt>
                <c:pt idx="2158">
                  <c:v>39754</c:v>
                </c:pt>
                <c:pt idx="2159">
                  <c:v>39753</c:v>
                </c:pt>
                <c:pt idx="2160">
                  <c:v>39752</c:v>
                </c:pt>
                <c:pt idx="2161">
                  <c:v>39751</c:v>
                </c:pt>
                <c:pt idx="2162">
                  <c:v>39750</c:v>
                </c:pt>
                <c:pt idx="2163">
                  <c:v>39749</c:v>
                </c:pt>
                <c:pt idx="2164">
                  <c:v>39748</c:v>
                </c:pt>
                <c:pt idx="2165">
                  <c:v>39747</c:v>
                </c:pt>
                <c:pt idx="2166">
                  <c:v>39746</c:v>
                </c:pt>
                <c:pt idx="2167">
                  <c:v>39745</c:v>
                </c:pt>
                <c:pt idx="2168">
                  <c:v>39744</c:v>
                </c:pt>
                <c:pt idx="2169">
                  <c:v>39743</c:v>
                </c:pt>
                <c:pt idx="2170">
                  <c:v>39742</c:v>
                </c:pt>
                <c:pt idx="2171">
                  <c:v>39741</c:v>
                </c:pt>
                <c:pt idx="2172">
                  <c:v>39740</c:v>
                </c:pt>
                <c:pt idx="2173">
                  <c:v>39739</c:v>
                </c:pt>
                <c:pt idx="2174">
                  <c:v>39738</c:v>
                </c:pt>
                <c:pt idx="2175">
                  <c:v>39737</c:v>
                </c:pt>
                <c:pt idx="2176">
                  <c:v>39736</c:v>
                </c:pt>
                <c:pt idx="2177">
                  <c:v>39735</c:v>
                </c:pt>
                <c:pt idx="2178">
                  <c:v>39734</c:v>
                </c:pt>
                <c:pt idx="2179">
                  <c:v>39733</c:v>
                </c:pt>
                <c:pt idx="2180">
                  <c:v>39732</c:v>
                </c:pt>
                <c:pt idx="2181">
                  <c:v>39731</c:v>
                </c:pt>
                <c:pt idx="2182">
                  <c:v>39730</c:v>
                </c:pt>
                <c:pt idx="2183">
                  <c:v>39729</c:v>
                </c:pt>
                <c:pt idx="2184">
                  <c:v>39728</c:v>
                </c:pt>
                <c:pt idx="2185">
                  <c:v>39727</c:v>
                </c:pt>
                <c:pt idx="2186">
                  <c:v>39726</c:v>
                </c:pt>
                <c:pt idx="2187">
                  <c:v>39725</c:v>
                </c:pt>
                <c:pt idx="2188">
                  <c:v>39724</c:v>
                </c:pt>
                <c:pt idx="2189">
                  <c:v>39723</c:v>
                </c:pt>
                <c:pt idx="2190">
                  <c:v>39722</c:v>
                </c:pt>
                <c:pt idx="2191">
                  <c:v>39721</c:v>
                </c:pt>
                <c:pt idx="2192">
                  <c:v>39720</c:v>
                </c:pt>
                <c:pt idx="2193">
                  <c:v>39719</c:v>
                </c:pt>
                <c:pt idx="2194">
                  <c:v>39718</c:v>
                </c:pt>
                <c:pt idx="2195">
                  <c:v>39717</c:v>
                </c:pt>
                <c:pt idx="2196">
                  <c:v>39716</c:v>
                </c:pt>
                <c:pt idx="2197">
                  <c:v>39715</c:v>
                </c:pt>
                <c:pt idx="2198">
                  <c:v>39714</c:v>
                </c:pt>
                <c:pt idx="2199">
                  <c:v>39713</c:v>
                </c:pt>
                <c:pt idx="2200">
                  <c:v>39712</c:v>
                </c:pt>
                <c:pt idx="2201">
                  <c:v>39711</c:v>
                </c:pt>
                <c:pt idx="2202">
                  <c:v>39710</c:v>
                </c:pt>
                <c:pt idx="2203">
                  <c:v>39709</c:v>
                </c:pt>
                <c:pt idx="2204">
                  <c:v>39708</c:v>
                </c:pt>
                <c:pt idx="2205">
                  <c:v>39707</c:v>
                </c:pt>
                <c:pt idx="2206">
                  <c:v>39706</c:v>
                </c:pt>
                <c:pt idx="2207">
                  <c:v>39705</c:v>
                </c:pt>
                <c:pt idx="2208">
                  <c:v>39704</c:v>
                </c:pt>
                <c:pt idx="2209">
                  <c:v>39703</c:v>
                </c:pt>
                <c:pt idx="2210">
                  <c:v>39702</c:v>
                </c:pt>
                <c:pt idx="2211">
                  <c:v>39701</c:v>
                </c:pt>
                <c:pt idx="2212">
                  <c:v>39700</c:v>
                </c:pt>
                <c:pt idx="2213">
                  <c:v>39699</c:v>
                </c:pt>
                <c:pt idx="2214">
                  <c:v>39698</c:v>
                </c:pt>
                <c:pt idx="2215">
                  <c:v>39697</c:v>
                </c:pt>
                <c:pt idx="2216">
                  <c:v>39696</c:v>
                </c:pt>
                <c:pt idx="2217">
                  <c:v>39695</c:v>
                </c:pt>
                <c:pt idx="2218">
                  <c:v>39694</c:v>
                </c:pt>
                <c:pt idx="2219">
                  <c:v>39693</c:v>
                </c:pt>
                <c:pt idx="2220">
                  <c:v>39692</c:v>
                </c:pt>
                <c:pt idx="2221">
                  <c:v>39691</c:v>
                </c:pt>
                <c:pt idx="2222">
                  <c:v>39690</c:v>
                </c:pt>
                <c:pt idx="2223">
                  <c:v>39689</c:v>
                </c:pt>
                <c:pt idx="2224">
                  <c:v>39688</c:v>
                </c:pt>
                <c:pt idx="2225">
                  <c:v>39687</c:v>
                </c:pt>
                <c:pt idx="2226">
                  <c:v>39686</c:v>
                </c:pt>
                <c:pt idx="2227">
                  <c:v>39685</c:v>
                </c:pt>
                <c:pt idx="2228">
                  <c:v>39684</c:v>
                </c:pt>
                <c:pt idx="2229">
                  <c:v>39683</c:v>
                </c:pt>
                <c:pt idx="2230">
                  <c:v>39682</c:v>
                </c:pt>
                <c:pt idx="2231">
                  <c:v>39681</c:v>
                </c:pt>
                <c:pt idx="2232">
                  <c:v>39680</c:v>
                </c:pt>
                <c:pt idx="2233">
                  <c:v>39679</c:v>
                </c:pt>
                <c:pt idx="2234">
                  <c:v>39678</c:v>
                </c:pt>
                <c:pt idx="2235">
                  <c:v>39677</c:v>
                </c:pt>
                <c:pt idx="2236">
                  <c:v>39676</c:v>
                </c:pt>
                <c:pt idx="2237">
                  <c:v>39675</c:v>
                </c:pt>
                <c:pt idx="2238">
                  <c:v>39674</c:v>
                </c:pt>
                <c:pt idx="2239">
                  <c:v>39673</c:v>
                </c:pt>
                <c:pt idx="2240">
                  <c:v>39672</c:v>
                </c:pt>
                <c:pt idx="2241">
                  <c:v>39671</c:v>
                </c:pt>
                <c:pt idx="2242">
                  <c:v>39670</c:v>
                </c:pt>
                <c:pt idx="2243">
                  <c:v>39669</c:v>
                </c:pt>
                <c:pt idx="2244">
                  <c:v>39668</c:v>
                </c:pt>
                <c:pt idx="2245">
                  <c:v>39667</c:v>
                </c:pt>
                <c:pt idx="2246">
                  <c:v>39666</c:v>
                </c:pt>
                <c:pt idx="2247">
                  <c:v>39665</c:v>
                </c:pt>
                <c:pt idx="2248">
                  <c:v>39664</c:v>
                </c:pt>
                <c:pt idx="2249">
                  <c:v>39663</c:v>
                </c:pt>
                <c:pt idx="2250">
                  <c:v>39662</c:v>
                </c:pt>
                <c:pt idx="2251">
                  <c:v>39661</c:v>
                </c:pt>
                <c:pt idx="2252">
                  <c:v>39660</c:v>
                </c:pt>
                <c:pt idx="2253">
                  <c:v>39659</c:v>
                </c:pt>
                <c:pt idx="2254">
                  <c:v>39658</c:v>
                </c:pt>
                <c:pt idx="2255">
                  <c:v>39657</c:v>
                </c:pt>
                <c:pt idx="2256">
                  <c:v>39656</c:v>
                </c:pt>
                <c:pt idx="2257">
                  <c:v>39655</c:v>
                </c:pt>
                <c:pt idx="2258">
                  <c:v>39654</c:v>
                </c:pt>
                <c:pt idx="2259">
                  <c:v>39653</c:v>
                </c:pt>
                <c:pt idx="2260">
                  <c:v>39652</c:v>
                </c:pt>
                <c:pt idx="2261">
                  <c:v>39651</c:v>
                </c:pt>
                <c:pt idx="2262">
                  <c:v>39650</c:v>
                </c:pt>
                <c:pt idx="2263">
                  <c:v>39649</c:v>
                </c:pt>
                <c:pt idx="2264">
                  <c:v>39648</c:v>
                </c:pt>
                <c:pt idx="2265">
                  <c:v>39647</c:v>
                </c:pt>
                <c:pt idx="2266">
                  <c:v>39646</c:v>
                </c:pt>
                <c:pt idx="2267">
                  <c:v>39645</c:v>
                </c:pt>
                <c:pt idx="2268">
                  <c:v>39644</c:v>
                </c:pt>
                <c:pt idx="2269">
                  <c:v>39643</c:v>
                </c:pt>
                <c:pt idx="2270">
                  <c:v>39642</c:v>
                </c:pt>
                <c:pt idx="2271">
                  <c:v>39641</c:v>
                </c:pt>
                <c:pt idx="2272">
                  <c:v>39640</c:v>
                </c:pt>
                <c:pt idx="2273">
                  <c:v>39639</c:v>
                </c:pt>
                <c:pt idx="2274">
                  <c:v>39638</c:v>
                </c:pt>
                <c:pt idx="2275">
                  <c:v>39637</c:v>
                </c:pt>
                <c:pt idx="2276">
                  <c:v>39636</c:v>
                </c:pt>
                <c:pt idx="2277">
                  <c:v>39635</c:v>
                </c:pt>
                <c:pt idx="2278">
                  <c:v>39634</c:v>
                </c:pt>
                <c:pt idx="2279">
                  <c:v>39633</c:v>
                </c:pt>
                <c:pt idx="2280">
                  <c:v>39632</c:v>
                </c:pt>
                <c:pt idx="2281">
                  <c:v>39631</c:v>
                </c:pt>
                <c:pt idx="2282">
                  <c:v>39630</c:v>
                </c:pt>
                <c:pt idx="2283">
                  <c:v>39629</c:v>
                </c:pt>
                <c:pt idx="2284">
                  <c:v>39628</c:v>
                </c:pt>
                <c:pt idx="2285">
                  <c:v>39627</c:v>
                </c:pt>
                <c:pt idx="2286">
                  <c:v>39626</c:v>
                </c:pt>
                <c:pt idx="2287">
                  <c:v>39625</c:v>
                </c:pt>
                <c:pt idx="2288">
                  <c:v>39624</c:v>
                </c:pt>
                <c:pt idx="2289">
                  <c:v>39623</c:v>
                </c:pt>
                <c:pt idx="2290">
                  <c:v>39622</c:v>
                </c:pt>
                <c:pt idx="2291">
                  <c:v>39621</c:v>
                </c:pt>
                <c:pt idx="2292">
                  <c:v>39620</c:v>
                </c:pt>
                <c:pt idx="2293">
                  <c:v>39619</c:v>
                </c:pt>
                <c:pt idx="2294">
                  <c:v>39618</c:v>
                </c:pt>
                <c:pt idx="2295">
                  <c:v>39617</c:v>
                </c:pt>
                <c:pt idx="2296">
                  <c:v>39616</c:v>
                </c:pt>
                <c:pt idx="2297">
                  <c:v>39615</c:v>
                </c:pt>
                <c:pt idx="2298">
                  <c:v>39614</c:v>
                </c:pt>
                <c:pt idx="2299">
                  <c:v>39613</c:v>
                </c:pt>
                <c:pt idx="2300">
                  <c:v>39612</c:v>
                </c:pt>
                <c:pt idx="2301">
                  <c:v>39611</c:v>
                </c:pt>
                <c:pt idx="2302">
                  <c:v>39610</c:v>
                </c:pt>
                <c:pt idx="2303">
                  <c:v>39609</c:v>
                </c:pt>
                <c:pt idx="2304">
                  <c:v>39608</c:v>
                </c:pt>
                <c:pt idx="2305">
                  <c:v>39607</c:v>
                </c:pt>
                <c:pt idx="2306">
                  <c:v>39606</c:v>
                </c:pt>
                <c:pt idx="2307">
                  <c:v>39605</c:v>
                </c:pt>
                <c:pt idx="2308">
                  <c:v>39604</c:v>
                </c:pt>
                <c:pt idx="2309">
                  <c:v>39603</c:v>
                </c:pt>
                <c:pt idx="2310">
                  <c:v>39602</c:v>
                </c:pt>
                <c:pt idx="2311">
                  <c:v>39601</c:v>
                </c:pt>
                <c:pt idx="2312">
                  <c:v>39600</c:v>
                </c:pt>
                <c:pt idx="2313">
                  <c:v>39599</c:v>
                </c:pt>
                <c:pt idx="2314">
                  <c:v>39598</c:v>
                </c:pt>
                <c:pt idx="2315">
                  <c:v>39597</c:v>
                </c:pt>
                <c:pt idx="2316">
                  <c:v>39596</c:v>
                </c:pt>
                <c:pt idx="2317">
                  <c:v>39595</c:v>
                </c:pt>
                <c:pt idx="2318">
                  <c:v>39594</c:v>
                </c:pt>
                <c:pt idx="2319">
                  <c:v>39593</c:v>
                </c:pt>
                <c:pt idx="2320">
                  <c:v>39592</c:v>
                </c:pt>
                <c:pt idx="2321">
                  <c:v>39591</c:v>
                </c:pt>
                <c:pt idx="2322">
                  <c:v>39590</c:v>
                </c:pt>
                <c:pt idx="2323">
                  <c:v>39589</c:v>
                </c:pt>
                <c:pt idx="2324">
                  <c:v>39588</c:v>
                </c:pt>
                <c:pt idx="2325">
                  <c:v>39587</c:v>
                </c:pt>
                <c:pt idx="2326">
                  <c:v>39586</c:v>
                </c:pt>
                <c:pt idx="2327">
                  <c:v>39585</c:v>
                </c:pt>
                <c:pt idx="2328">
                  <c:v>39584</c:v>
                </c:pt>
                <c:pt idx="2329">
                  <c:v>39583</c:v>
                </c:pt>
                <c:pt idx="2330">
                  <c:v>39582</c:v>
                </c:pt>
                <c:pt idx="2331">
                  <c:v>39581</c:v>
                </c:pt>
                <c:pt idx="2332">
                  <c:v>39580</c:v>
                </c:pt>
                <c:pt idx="2333">
                  <c:v>39579</c:v>
                </c:pt>
                <c:pt idx="2334">
                  <c:v>39578</c:v>
                </c:pt>
                <c:pt idx="2335">
                  <c:v>39577</c:v>
                </c:pt>
                <c:pt idx="2336">
                  <c:v>39576</c:v>
                </c:pt>
                <c:pt idx="2337">
                  <c:v>39575</c:v>
                </c:pt>
                <c:pt idx="2338">
                  <c:v>39574</c:v>
                </c:pt>
                <c:pt idx="2339">
                  <c:v>39573</c:v>
                </c:pt>
                <c:pt idx="2340">
                  <c:v>39572</c:v>
                </c:pt>
                <c:pt idx="2341">
                  <c:v>39571</c:v>
                </c:pt>
                <c:pt idx="2342">
                  <c:v>39570</c:v>
                </c:pt>
                <c:pt idx="2343">
                  <c:v>39569</c:v>
                </c:pt>
                <c:pt idx="2344">
                  <c:v>39568</c:v>
                </c:pt>
                <c:pt idx="2345">
                  <c:v>39567</c:v>
                </c:pt>
                <c:pt idx="2346">
                  <c:v>39566</c:v>
                </c:pt>
                <c:pt idx="2347">
                  <c:v>39565</c:v>
                </c:pt>
                <c:pt idx="2348">
                  <c:v>39564</c:v>
                </c:pt>
                <c:pt idx="2349">
                  <c:v>39563</c:v>
                </c:pt>
                <c:pt idx="2350">
                  <c:v>39562</c:v>
                </c:pt>
                <c:pt idx="2351">
                  <c:v>39561</c:v>
                </c:pt>
                <c:pt idx="2352">
                  <c:v>39560</c:v>
                </c:pt>
                <c:pt idx="2353">
                  <c:v>39559</c:v>
                </c:pt>
                <c:pt idx="2354">
                  <c:v>39558</c:v>
                </c:pt>
                <c:pt idx="2355">
                  <c:v>39557</c:v>
                </c:pt>
                <c:pt idx="2356">
                  <c:v>39556</c:v>
                </c:pt>
                <c:pt idx="2357">
                  <c:v>39555</c:v>
                </c:pt>
                <c:pt idx="2358">
                  <c:v>39554</c:v>
                </c:pt>
                <c:pt idx="2359">
                  <c:v>39553</c:v>
                </c:pt>
                <c:pt idx="2360">
                  <c:v>39552</c:v>
                </c:pt>
                <c:pt idx="2361">
                  <c:v>39551</c:v>
                </c:pt>
                <c:pt idx="2362">
                  <c:v>39550</c:v>
                </c:pt>
                <c:pt idx="2363">
                  <c:v>39549</c:v>
                </c:pt>
                <c:pt idx="2364">
                  <c:v>39548</c:v>
                </c:pt>
                <c:pt idx="2365">
                  <c:v>39547</c:v>
                </c:pt>
                <c:pt idx="2366">
                  <c:v>39546</c:v>
                </c:pt>
                <c:pt idx="2367">
                  <c:v>39545</c:v>
                </c:pt>
                <c:pt idx="2368">
                  <c:v>39544</c:v>
                </c:pt>
                <c:pt idx="2369">
                  <c:v>39543</c:v>
                </c:pt>
                <c:pt idx="2370">
                  <c:v>39542</c:v>
                </c:pt>
                <c:pt idx="2371">
                  <c:v>39541</c:v>
                </c:pt>
                <c:pt idx="2372">
                  <c:v>39540</c:v>
                </c:pt>
                <c:pt idx="2373">
                  <c:v>39539</c:v>
                </c:pt>
                <c:pt idx="2374">
                  <c:v>39538</c:v>
                </c:pt>
                <c:pt idx="2375">
                  <c:v>39537</c:v>
                </c:pt>
                <c:pt idx="2376">
                  <c:v>39536</c:v>
                </c:pt>
                <c:pt idx="2377">
                  <c:v>39535</c:v>
                </c:pt>
                <c:pt idx="2378">
                  <c:v>39534</c:v>
                </c:pt>
                <c:pt idx="2379">
                  <c:v>39533</c:v>
                </c:pt>
                <c:pt idx="2380">
                  <c:v>39532</c:v>
                </c:pt>
                <c:pt idx="2381">
                  <c:v>39531</c:v>
                </c:pt>
                <c:pt idx="2382">
                  <c:v>39530</c:v>
                </c:pt>
                <c:pt idx="2383">
                  <c:v>39529</c:v>
                </c:pt>
                <c:pt idx="2384">
                  <c:v>39528</c:v>
                </c:pt>
                <c:pt idx="2385">
                  <c:v>39527</c:v>
                </c:pt>
                <c:pt idx="2386">
                  <c:v>39526</c:v>
                </c:pt>
                <c:pt idx="2387">
                  <c:v>39525</c:v>
                </c:pt>
                <c:pt idx="2388">
                  <c:v>39524</c:v>
                </c:pt>
                <c:pt idx="2389">
                  <c:v>39523</c:v>
                </c:pt>
                <c:pt idx="2390">
                  <c:v>39522</c:v>
                </c:pt>
                <c:pt idx="2391">
                  <c:v>39521</c:v>
                </c:pt>
                <c:pt idx="2392">
                  <c:v>39520</c:v>
                </c:pt>
                <c:pt idx="2393">
                  <c:v>39519</c:v>
                </c:pt>
                <c:pt idx="2394">
                  <c:v>39518</c:v>
                </c:pt>
                <c:pt idx="2395">
                  <c:v>39517</c:v>
                </c:pt>
                <c:pt idx="2396">
                  <c:v>39516</c:v>
                </c:pt>
                <c:pt idx="2397">
                  <c:v>39515</c:v>
                </c:pt>
                <c:pt idx="2398">
                  <c:v>39514</c:v>
                </c:pt>
                <c:pt idx="2399">
                  <c:v>39513</c:v>
                </c:pt>
                <c:pt idx="2400">
                  <c:v>39512</c:v>
                </c:pt>
                <c:pt idx="2401">
                  <c:v>39511</c:v>
                </c:pt>
                <c:pt idx="2402">
                  <c:v>39510</c:v>
                </c:pt>
                <c:pt idx="2403">
                  <c:v>39509</c:v>
                </c:pt>
                <c:pt idx="2404">
                  <c:v>39508</c:v>
                </c:pt>
                <c:pt idx="2405">
                  <c:v>39507</c:v>
                </c:pt>
                <c:pt idx="2406">
                  <c:v>39506</c:v>
                </c:pt>
                <c:pt idx="2407">
                  <c:v>39505</c:v>
                </c:pt>
                <c:pt idx="2408">
                  <c:v>39504</c:v>
                </c:pt>
                <c:pt idx="2409">
                  <c:v>39503</c:v>
                </c:pt>
                <c:pt idx="2410">
                  <c:v>39502</c:v>
                </c:pt>
                <c:pt idx="2411">
                  <c:v>39501</c:v>
                </c:pt>
                <c:pt idx="2412">
                  <c:v>39500</c:v>
                </c:pt>
                <c:pt idx="2413">
                  <c:v>39499</c:v>
                </c:pt>
                <c:pt idx="2414">
                  <c:v>39498</c:v>
                </c:pt>
                <c:pt idx="2415">
                  <c:v>39497</c:v>
                </c:pt>
                <c:pt idx="2416">
                  <c:v>39496</c:v>
                </c:pt>
                <c:pt idx="2417">
                  <c:v>39495</c:v>
                </c:pt>
                <c:pt idx="2418">
                  <c:v>39494</c:v>
                </c:pt>
                <c:pt idx="2419">
                  <c:v>39493</c:v>
                </c:pt>
                <c:pt idx="2420">
                  <c:v>39492</c:v>
                </c:pt>
                <c:pt idx="2421">
                  <c:v>39491</c:v>
                </c:pt>
                <c:pt idx="2422">
                  <c:v>39490</c:v>
                </c:pt>
                <c:pt idx="2423">
                  <c:v>39489</c:v>
                </c:pt>
                <c:pt idx="2424">
                  <c:v>39488</c:v>
                </c:pt>
                <c:pt idx="2425">
                  <c:v>39487</c:v>
                </c:pt>
                <c:pt idx="2426">
                  <c:v>39486</c:v>
                </c:pt>
                <c:pt idx="2427">
                  <c:v>39485</c:v>
                </c:pt>
                <c:pt idx="2428">
                  <c:v>39484</c:v>
                </c:pt>
                <c:pt idx="2429">
                  <c:v>39483</c:v>
                </c:pt>
                <c:pt idx="2430">
                  <c:v>39482</c:v>
                </c:pt>
                <c:pt idx="2431">
                  <c:v>39481</c:v>
                </c:pt>
                <c:pt idx="2432">
                  <c:v>39480</c:v>
                </c:pt>
                <c:pt idx="2433">
                  <c:v>39479</c:v>
                </c:pt>
                <c:pt idx="2434">
                  <c:v>39478</c:v>
                </c:pt>
                <c:pt idx="2435">
                  <c:v>39477</c:v>
                </c:pt>
                <c:pt idx="2436">
                  <c:v>39476</c:v>
                </c:pt>
                <c:pt idx="2437">
                  <c:v>39475</c:v>
                </c:pt>
                <c:pt idx="2438">
                  <c:v>39474</c:v>
                </c:pt>
                <c:pt idx="2439">
                  <c:v>39473</c:v>
                </c:pt>
                <c:pt idx="2440">
                  <c:v>39472</c:v>
                </c:pt>
                <c:pt idx="2441">
                  <c:v>39471</c:v>
                </c:pt>
                <c:pt idx="2442">
                  <c:v>39470</c:v>
                </c:pt>
                <c:pt idx="2443">
                  <c:v>39469</c:v>
                </c:pt>
                <c:pt idx="2444">
                  <c:v>39468</c:v>
                </c:pt>
                <c:pt idx="2445">
                  <c:v>39467</c:v>
                </c:pt>
                <c:pt idx="2446">
                  <c:v>39466</c:v>
                </c:pt>
                <c:pt idx="2447">
                  <c:v>39465</c:v>
                </c:pt>
                <c:pt idx="2448">
                  <c:v>39464</c:v>
                </c:pt>
                <c:pt idx="2449">
                  <c:v>39463</c:v>
                </c:pt>
                <c:pt idx="2450">
                  <c:v>39462</c:v>
                </c:pt>
                <c:pt idx="2451">
                  <c:v>39461</c:v>
                </c:pt>
                <c:pt idx="2452">
                  <c:v>39460</c:v>
                </c:pt>
                <c:pt idx="2453">
                  <c:v>39459</c:v>
                </c:pt>
                <c:pt idx="2454">
                  <c:v>39458</c:v>
                </c:pt>
                <c:pt idx="2455">
                  <c:v>39457</c:v>
                </c:pt>
                <c:pt idx="2456">
                  <c:v>39456</c:v>
                </c:pt>
                <c:pt idx="2457">
                  <c:v>39455</c:v>
                </c:pt>
                <c:pt idx="2458">
                  <c:v>39454</c:v>
                </c:pt>
                <c:pt idx="2459">
                  <c:v>39453</c:v>
                </c:pt>
                <c:pt idx="2460">
                  <c:v>39452</c:v>
                </c:pt>
                <c:pt idx="2461">
                  <c:v>39451</c:v>
                </c:pt>
                <c:pt idx="2462">
                  <c:v>39450</c:v>
                </c:pt>
                <c:pt idx="2463">
                  <c:v>39449</c:v>
                </c:pt>
                <c:pt idx="2464">
                  <c:v>39448</c:v>
                </c:pt>
                <c:pt idx="2465">
                  <c:v>39447</c:v>
                </c:pt>
                <c:pt idx="2466">
                  <c:v>39446</c:v>
                </c:pt>
                <c:pt idx="2467">
                  <c:v>39445</c:v>
                </c:pt>
                <c:pt idx="2468">
                  <c:v>39444</c:v>
                </c:pt>
                <c:pt idx="2469">
                  <c:v>39443</c:v>
                </c:pt>
                <c:pt idx="2470">
                  <c:v>39442</c:v>
                </c:pt>
                <c:pt idx="2471">
                  <c:v>39441</c:v>
                </c:pt>
                <c:pt idx="2472">
                  <c:v>39440</c:v>
                </c:pt>
                <c:pt idx="2473">
                  <c:v>39439</c:v>
                </c:pt>
                <c:pt idx="2474">
                  <c:v>39438</c:v>
                </c:pt>
                <c:pt idx="2475">
                  <c:v>39437</c:v>
                </c:pt>
                <c:pt idx="2476">
                  <c:v>39436</c:v>
                </c:pt>
                <c:pt idx="2477">
                  <c:v>39435</c:v>
                </c:pt>
                <c:pt idx="2478">
                  <c:v>39434</c:v>
                </c:pt>
                <c:pt idx="2479">
                  <c:v>39433</c:v>
                </c:pt>
                <c:pt idx="2480">
                  <c:v>39432</c:v>
                </c:pt>
                <c:pt idx="2481">
                  <c:v>39431</c:v>
                </c:pt>
                <c:pt idx="2482">
                  <c:v>39430</c:v>
                </c:pt>
                <c:pt idx="2483">
                  <c:v>39429</c:v>
                </c:pt>
                <c:pt idx="2484">
                  <c:v>39428</c:v>
                </c:pt>
                <c:pt idx="2485">
                  <c:v>39427</c:v>
                </c:pt>
                <c:pt idx="2486">
                  <c:v>39426</c:v>
                </c:pt>
                <c:pt idx="2487">
                  <c:v>39425</c:v>
                </c:pt>
                <c:pt idx="2488">
                  <c:v>39424</c:v>
                </c:pt>
                <c:pt idx="2489">
                  <c:v>39423</c:v>
                </c:pt>
                <c:pt idx="2490">
                  <c:v>39422</c:v>
                </c:pt>
                <c:pt idx="2491">
                  <c:v>39421</c:v>
                </c:pt>
                <c:pt idx="2492">
                  <c:v>39420</c:v>
                </c:pt>
                <c:pt idx="2493">
                  <c:v>39419</c:v>
                </c:pt>
                <c:pt idx="2494">
                  <c:v>39418</c:v>
                </c:pt>
                <c:pt idx="2495">
                  <c:v>39417</c:v>
                </c:pt>
                <c:pt idx="2496">
                  <c:v>39416</c:v>
                </c:pt>
                <c:pt idx="2497">
                  <c:v>39415</c:v>
                </c:pt>
                <c:pt idx="2498">
                  <c:v>39414</c:v>
                </c:pt>
                <c:pt idx="2499">
                  <c:v>39413</c:v>
                </c:pt>
                <c:pt idx="2500">
                  <c:v>39412</c:v>
                </c:pt>
                <c:pt idx="2501">
                  <c:v>39411</c:v>
                </c:pt>
                <c:pt idx="2502">
                  <c:v>39410</c:v>
                </c:pt>
                <c:pt idx="2503">
                  <c:v>39409</c:v>
                </c:pt>
                <c:pt idx="2504">
                  <c:v>39408</c:v>
                </c:pt>
                <c:pt idx="2505">
                  <c:v>39407</c:v>
                </c:pt>
                <c:pt idx="2506">
                  <c:v>39406</c:v>
                </c:pt>
                <c:pt idx="2507">
                  <c:v>39405</c:v>
                </c:pt>
                <c:pt idx="2508">
                  <c:v>39404</c:v>
                </c:pt>
                <c:pt idx="2509">
                  <c:v>39403</c:v>
                </c:pt>
                <c:pt idx="2510">
                  <c:v>39402</c:v>
                </c:pt>
                <c:pt idx="2511">
                  <c:v>39401</c:v>
                </c:pt>
                <c:pt idx="2512">
                  <c:v>39400</c:v>
                </c:pt>
                <c:pt idx="2513">
                  <c:v>39399</c:v>
                </c:pt>
                <c:pt idx="2514">
                  <c:v>39398</c:v>
                </c:pt>
                <c:pt idx="2515">
                  <c:v>39397</c:v>
                </c:pt>
                <c:pt idx="2516">
                  <c:v>39396</c:v>
                </c:pt>
                <c:pt idx="2517">
                  <c:v>39395</c:v>
                </c:pt>
                <c:pt idx="2518">
                  <c:v>39394</c:v>
                </c:pt>
                <c:pt idx="2519">
                  <c:v>39393</c:v>
                </c:pt>
                <c:pt idx="2520">
                  <c:v>39392</c:v>
                </c:pt>
                <c:pt idx="2521">
                  <c:v>39391</c:v>
                </c:pt>
                <c:pt idx="2522">
                  <c:v>39390</c:v>
                </c:pt>
                <c:pt idx="2523">
                  <c:v>39389</c:v>
                </c:pt>
                <c:pt idx="2524">
                  <c:v>39388</c:v>
                </c:pt>
                <c:pt idx="2525">
                  <c:v>39387</c:v>
                </c:pt>
                <c:pt idx="2526">
                  <c:v>39386</c:v>
                </c:pt>
                <c:pt idx="2527">
                  <c:v>39385</c:v>
                </c:pt>
                <c:pt idx="2528">
                  <c:v>39384</c:v>
                </c:pt>
                <c:pt idx="2529">
                  <c:v>39383</c:v>
                </c:pt>
                <c:pt idx="2530">
                  <c:v>39382</c:v>
                </c:pt>
                <c:pt idx="2531">
                  <c:v>39381</c:v>
                </c:pt>
                <c:pt idx="2532">
                  <c:v>39380</c:v>
                </c:pt>
                <c:pt idx="2533">
                  <c:v>39379</c:v>
                </c:pt>
                <c:pt idx="2534">
                  <c:v>39378</c:v>
                </c:pt>
                <c:pt idx="2535">
                  <c:v>39377</c:v>
                </c:pt>
                <c:pt idx="2536">
                  <c:v>39376</c:v>
                </c:pt>
                <c:pt idx="2537">
                  <c:v>39375</c:v>
                </c:pt>
                <c:pt idx="2538">
                  <c:v>39374</c:v>
                </c:pt>
                <c:pt idx="2539">
                  <c:v>39373</c:v>
                </c:pt>
                <c:pt idx="2540">
                  <c:v>39372</c:v>
                </c:pt>
                <c:pt idx="2541">
                  <c:v>39371</c:v>
                </c:pt>
                <c:pt idx="2542">
                  <c:v>39370</c:v>
                </c:pt>
                <c:pt idx="2543">
                  <c:v>39369</c:v>
                </c:pt>
                <c:pt idx="2544">
                  <c:v>39368</c:v>
                </c:pt>
                <c:pt idx="2545">
                  <c:v>39367</c:v>
                </c:pt>
                <c:pt idx="2546">
                  <c:v>39366</c:v>
                </c:pt>
                <c:pt idx="2547">
                  <c:v>39365</c:v>
                </c:pt>
                <c:pt idx="2548">
                  <c:v>39364</c:v>
                </c:pt>
                <c:pt idx="2549">
                  <c:v>39363</c:v>
                </c:pt>
                <c:pt idx="2550">
                  <c:v>39362</c:v>
                </c:pt>
                <c:pt idx="2551">
                  <c:v>39361</c:v>
                </c:pt>
                <c:pt idx="2552">
                  <c:v>39360</c:v>
                </c:pt>
                <c:pt idx="2553">
                  <c:v>39359</c:v>
                </c:pt>
                <c:pt idx="2554">
                  <c:v>39358</c:v>
                </c:pt>
                <c:pt idx="2555">
                  <c:v>39357</c:v>
                </c:pt>
                <c:pt idx="2556">
                  <c:v>39356</c:v>
                </c:pt>
                <c:pt idx="2557">
                  <c:v>39355</c:v>
                </c:pt>
                <c:pt idx="2558">
                  <c:v>39354</c:v>
                </c:pt>
                <c:pt idx="2559">
                  <c:v>39353</c:v>
                </c:pt>
                <c:pt idx="2560">
                  <c:v>39352</c:v>
                </c:pt>
                <c:pt idx="2561">
                  <c:v>39351</c:v>
                </c:pt>
                <c:pt idx="2562">
                  <c:v>39350</c:v>
                </c:pt>
                <c:pt idx="2563">
                  <c:v>39349</c:v>
                </c:pt>
                <c:pt idx="2564">
                  <c:v>39348</c:v>
                </c:pt>
                <c:pt idx="2565">
                  <c:v>39347</c:v>
                </c:pt>
                <c:pt idx="2566">
                  <c:v>39346</c:v>
                </c:pt>
                <c:pt idx="2567">
                  <c:v>39345</c:v>
                </c:pt>
                <c:pt idx="2568">
                  <c:v>39344</c:v>
                </c:pt>
                <c:pt idx="2569">
                  <c:v>39343</c:v>
                </c:pt>
                <c:pt idx="2570">
                  <c:v>39342</c:v>
                </c:pt>
                <c:pt idx="2571">
                  <c:v>39341</c:v>
                </c:pt>
                <c:pt idx="2572">
                  <c:v>39340</c:v>
                </c:pt>
                <c:pt idx="2573">
                  <c:v>39339</c:v>
                </c:pt>
                <c:pt idx="2574">
                  <c:v>39338</c:v>
                </c:pt>
                <c:pt idx="2575">
                  <c:v>39337</c:v>
                </c:pt>
                <c:pt idx="2576">
                  <c:v>39336</c:v>
                </c:pt>
                <c:pt idx="2577">
                  <c:v>39335</c:v>
                </c:pt>
                <c:pt idx="2578">
                  <c:v>39334</c:v>
                </c:pt>
                <c:pt idx="2579">
                  <c:v>39333</c:v>
                </c:pt>
                <c:pt idx="2580">
                  <c:v>39332</c:v>
                </c:pt>
                <c:pt idx="2581">
                  <c:v>39331</c:v>
                </c:pt>
                <c:pt idx="2582">
                  <c:v>39330</c:v>
                </c:pt>
                <c:pt idx="2583">
                  <c:v>39329</c:v>
                </c:pt>
                <c:pt idx="2584">
                  <c:v>39328</c:v>
                </c:pt>
                <c:pt idx="2585">
                  <c:v>39327</c:v>
                </c:pt>
                <c:pt idx="2586">
                  <c:v>39326</c:v>
                </c:pt>
                <c:pt idx="2587">
                  <c:v>39325</c:v>
                </c:pt>
                <c:pt idx="2588">
                  <c:v>39324</c:v>
                </c:pt>
                <c:pt idx="2589">
                  <c:v>39323</c:v>
                </c:pt>
                <c:pt idx="2590">
                  <c:v>39322</c:v>
                </c:pt>
                <c:pt idx="2591">
                  <c:v>39321</c:v>
                </c:pt>
                <c:pt idx="2592">
                  <c:v>39320</c:v>
                </c:pt>
                <c:pt idx="2593">
                  <c:v>39319</c:v>
                </c:pt>
                <c:pt idx="2594">
                  <c:v>39318</c:v>
                </c:pt>
                <c:pt idx="2595">
                  <c:v>39317</c:v>
                </c:pt>
                <c:pt idx="2596">
                  <c:v>39316</c:v>
                </c:pt>
                <c:pt idx="2597">
                  <c:v>39315</c:v>
                </c:pt>
                <c:pt idx="2598">
                  <c:v>39314</c:v>
                </c:pt>
                <c:pt idx="2599">
                  <c:v>39313</c:v>
                </c:pt>
                <c:pt idx="2600">
                  <c:v>39312</c:v>
                </c:pt>
                <c:pt idx="2601">
                  <c:v>39311</c:v>
                </c:pt>
                <c:pt idx="2602">
                  <c:v>39310</c:v>
                </c:pt>
                <c:pt idx="2603">
                  <c:v>39309</c:v>
                </c:pt>
                <c:pt idx="2604">
                  <c:v>39308</c:v>
                </c:pt>
                <c:pt idx="2605">
                  <c:v>39307</c:v>
                </c:pt>
                <c:pt idx="2606">
                  <c:v>39306</c:v>
                </c:pt>
                <c:pt idx="2607">
                  <c:v>39305</c:v>
                </c:pt>
                <c:pt idx="2608">
                  <c:v>39304</c:v>
                </c:pt>
                <c:pt idx="2609">
                  <c:v>39303</c:v>
                </c:pt>
                <c:pt idx="2610">
                  <c:v>39302</c:v>
                </c:pt>
                <c:pt idx="2611">
                  <c:v>39301</c:v>
                </c:pt>
                <c:pt idx="2612">
                  <c:v>39300</c:v>
                </c:pt>
                <c:pt idx="2613">
                  <c:v>39299</c:v>
                </c:pt>
                <c:pt idx="2614">
                  <c:v>39298</c:v>
                </c:pt>
                <c:pt idx="2615">
                  <c:v>39297</c:v>
                </c:pt>
                <c:pt idx="2616">
                  <c:v>39296</c:v>
                </c:pt>
                <c:pt idx="2617">
                  <c:v>39295</c:v>
                </c:pt>
                <c:pt idx="2618">
                  <c:v>39294</c:v>
                </c:pt>
                <c:pt idx="2619">
                  <c:v>39293</c:v>
                </c:pt>
                <c:pt idx="2620">
                  <c:v>39292</c:v>
                </c:pt>
                <c:pt idx="2621">
                  <c:v>39291</c:v>
                </c:pt>
                <c:pt idx="2622">
                  <c:v>39290</c:v>
                </c:pt>
                <c:pt idx="2623">
                  <c:v>39289</c:v>
                </c:pt>
                <c:pt idx="2624">
                  <c:v>39288</c:v>
                </c:pt>
                <c:pt idx="2625">
                  <c:v>39287</c:v>
                </c:pt>
                <c:pt idx="2626">
                  <c:v>39286</c:v>
                </c:pt>
                <c:pt idx="2627">
                  <c:v>39285</c:v>
                </c:pt>
                <c:pt idx="2628">
                  <c:v>39284</c:v>
                </c:pt>
                <c:pt idx="2629">
                  <c:v>39283</c:v>
                </c:pt>
                <c:pt idx="2630">
                  <c:v>39282</c:v>
                </c:pt>
                <c:pt idx="2631">
                  <c:v>39281</c:v>
                </c:pt>
                <c:pt idx="2632">
                  <c:v>39280</c:v>
                </c:pt>
                <c:pt idx="2633">
                  <c:v>39279</c:v>
                </c:pt>
                <c:pt idx="2634">
                  <c:v>39278</c:v>
                </c:pt>
                <c:pt idx="2635">
                  <c:v>39277</c:v>
                </c:pt>
                <c:pt idx="2636">
                  <c:v>39276</c:v>
                </c:pt>
                <c:pt idx="2637">
                  <c:v>39275</c:v>
                </c:pt>
                <c:pt idx="2638">
                  <c:v>39274</c:v>
                </c:pt>
                <c:pt idx="2639">
                  <c:v>39273</c:v>
                </c:pt>
                <c:pt idx="2640">
                  <c:v>39272</c:v>
                </c:pt>
                <c:pt idx="2641">
                  <c:v>39271</c:v>
                </c:pt>
                <c:pt idx="2642">
                  <c:v>39270</c:v>
                </c:pt>
                <c:pt idx="2643">
                  <c:v>39269</c:v>
                </c:pt>
                <c:pt idx="2644">
                  <c:v>39268</c:v>
                </c:pt>
                <c:pt idx="2645">
                  <c:v>39267</c:v>
                </c:pt>
                <c:pt idx="2646">
                  <c:v>39266</c:v>
                </c:pt>
                <c:pt idx="2647">
                  <c:v>39265</c:v>
                </c:pt>
                <c:pt idx="2648">
                  <c:v>39264</c:v>
                </c:pt>
                <c:pt idx="2649">
                  <c:v>39263</c:v>
                </c:pt>
                <c:pt idx="2650">
                  <c:v>39262</c:v>
                </c:pt>
                <c:pt idx="2651">
                  <c:v>39261</c:v>
                </c:pt>
                <c:pt idx="2652">
                  <c:v>39260</c:v>
                </c:pt>
                <c:pt idx="2653">
                  <c:v>39259</c:v>
                </c:pt>
                <c:pt idx="2654">
                  <c:v>39258</c:v>
                </c:pt>
                <c:pt idx="2655">
                  <c:v>39257</c:v>
                </c:pt>
                <c:pt idx="2656">
                  <c:v>39256</c:v>
                </c:pt>
                <c:pt idx="2657">
                  <c:v>39255</c:v>
                </c:pt>
                <c:pt idx="2658">
                  <c:v>39254</c:v>
                </c:pt>
                <c:pt idx="2659">
                  <c:v>39253</c:v>
                </c:pt>
                <c:pt idx="2660">
                  <c:v>39252</c:v>
                </c:pt>
                <c:pt idx="2661">
                  <c:v>39251</c:v>
                </c:pt>
                <c:pt idx="2662">
                  <c:v>39250</c:v>
                </c:pt>
                <c:pt idx="2663">
                  <c:v>39249</c:v>
                </c:pt>
                <c:pt idx="2664">
                  <c:v>39248</c:v>
                </c:pt>
                <c:pt idx="2665">
                  <c:v>39247</c:v>
                </c:pt>
                <c:pt idx="2666">
                  <c:v>39246</c:v>
                </c:pt>
                <c:pt idx="2667">
                  <c:v>39245</c:v>
                </c:pt>
                <c:pt idx="2668">
                  <c:v>39244</c:v>
                </c:pt>
                <c:pt idx="2669">
                  <c:v>39243</c:v>
                </c:pt>
                <c:pt idx="2670">
                  <c:v>39242</c:v>
                </c:pt>
                <c:pt idx="2671">
                  <c:v>39241</c:v>
                </c:pt>
                <c:pt idx="2672">
                  <c:v>39240</c:v>
                </c:pt>
                <c:pt idx="2673">
                  <c:v>39239</c:v>
                </c:pt>
                <c:pt idx="2674">
                  <c:v>39238</c:v>
                </c:pt>
                <c:pt idx="2675">
                  <c:v>39237</c:v>
                </c:pt>
                <c:pt idx="2676">
                  <c:v>39236</c:v>
                </c:pt>
                <c:pt idx="2677">
                  <c:v>39235</c:v>
                </c:pt>
                <c:pt idx="2678">
                  <c:v>39234</c:v>
                </c:pt>
                <c:pt idx="2679">
                  <c:v>39233</c:v>
                </c:pt>
                <c:pt idx="2680">
                  <c:v>39232</c:v>
                </c:pt>
                <c:pt idx="2681">
                  <c:v>39231</c:v>
                </c:pt>
                <c:pt idx="2682">
                  <c:v>39230</c:v>
                </c:pt>
                <c:pt idx="2683">
                  <c:v>39229</c:v>
                </c:pt>
                <c:pt idx="2684">
                  <c:v>39228</c:v>
                </c:pt>
                <c:pt idx="2685">
                  <c:v>39227</c:v>
                </c:pt>
                <c:pt idx="2686">
                  <c:v>39226</c:v>
                </c:pt>
                <c:pt idx="2687">
                  <c:v>39225</c:v>
                </c:pt>
                <c:pt idx="2688">
                  <c:v>39224</c:v>
                </c:pt>
                <c:pt idx="2689">
                  <c:v>39223</c:v>
                </c:pt>
                <c:pt idx="2690">
                  <c:v>39222</c:v>
                </c:pt>
                <c:pt idx="2691">
                  <c:v>39221</c:v>
                </c:pt>
                <c:pt idx="2692">
                  <c:v>39220</c:v>
                </c:pt>
                <c:pt idx="2693">
                  <c:v>39219</c:v>
                </c:pt>
                <c:pt idx="2694">
                  <c:v>39218</c:v>
                </c:pt>
                <c:pt idx="2695">
                  <c:v>39217</c:v>
                </c:pt>
                <c:pt idx="2696">
                  <c:v>39216</c:v>
                </c:pt>
                <c:pt idx="2697">
                  <c:v>39215</c:v>
                </c:pt>
                <c:pt idx="2698">
                  <c:v>39214</c:v>
                </c:pt>
                <c:pt idx="2699">
                  <c:v>39213</c:v>
                </c:pt>
                <c:pt idx="2700">
                  <c:v>39212</c:v>
                </c:pt>
                <c:pt idx="2701">
                  <c:v>39211</c:v>
                </c:pt>
                <c:pt idx="2702">
                  <c:v>39210</c:v>
                </c:pt>
                <c:pt idx="2703">
                  <c:v>39209</c:v>
                </c:pt>
                <c:pt idx="2704">
                  <c:v>39208</c:v>
                </c:pt>
                <c:pt idx="2705">
                  <c:v>39207</c:v>
                </c:pt>
                <c:pt idx="2706">
                  <c:v>39206</c:v>
                </c:pt>
                <c:pt idx="2707">
                  <c:v>39205</c:v>
                </c:pt>
                <c:pt idx="2708">
                  <c:v>39204</c:v>
                </c:pt>
                <c:pt idx="2709">
                  <c:v>39203</c:v>
                </c:pt>
                <c:pt idx="2710">
                  <c:v>39202</c:v>
                </c:pt>
                <c:pt idx="2711">
                  <c:v>39201</c:v>
                </c:pt>
                <c:pt idx="2712">
                  <c:v>39200</c:v>
                </c:pt>
                <c:pt idx="2713">
                  <c:v>39199</c:v>
                </c:pt>
                <c:pt idx="2714">
                  <c:v>39198</c:v>
                </c:pt>
                <c:pt idx="2715">
                  <c:v>39197</c:v>
                </c:pt>
                <c:pt idx="2716">
                  <c:v>39196</c:v>
                </c:pt>
                <c:pt idx="2717">
                  <c:v>39195</c:v>
                </c:pt>
                <c:pt idx="2718">
                  <c:v>39194</c:v>
                </c:pt>
                <c:pt idx="2719">
                  <c:v>39193</c:v>
                </c:pt>
                <c:pt idx="2720">
                  <c:v>39192</c:v>
                </c:pt>
                <c:pt idx="2721">
                  <c:v>39191</c:v>
                </c:pt>
                <c:pt idx="2722">
                  <c:v>39190</c:v>
                </c:pt>
                <c:pt idx="2723">
                  <c:v>39189</c:v>
                </c:pt>
                <c:pt idx="2724">
                  <c:v>39188</c:v>
                </c:pt>
                <c:pt idx="2725">
                  <c:v>39187</c:v>
                </c:pt>
                <c:pt idx="2726">
                  <c:v>39186</c:v>
                </c:pt>
                <c:pt idx="2727">
                  <c:v>39185</c:v>
                </c:pt>
                <c:pt idx="2728">
                  <c:v>39184</c:v>
                </c:pt>
                <c:pt idx="2729">
                  <c:v>39183</c:v>
                </c:pt>
                <c:pt idx="2730">
                  <c:v>39182</c:v>
                </c:pt>
                <c:pt idx="2731">
                  <c:v>39181</c:v>
                </c:pt>
                <c:pt idx="2732">
                  <c:v>39180</c:v>
                </c:pt>
                <c:pt idx="2733">
                  <c:v>39179</c:v>
                </c:pt>
                <c:pt idx="2734">
                  <c:v>39178</c:v>
                </c:pt>
                <c:pt idx="2735">
                  <c:v>39177</c:v>
                </c:pt>
                <c:pt idx="2736">
                  <c:v>39176</c:v>
                </c:pt>
                <c:pt idx="2737">
                  <c:v>39175</c:v>
                </c:pt>
                <c:pt idx="2738">
                  <c:v>39174</c:v>
                </c:pt>
                <c:pt idx="2739">
                  <c:v>39173</c:v>
                </c:pt>
                <c:pt idx="2740">
                  <c:v>39172</c:v>
                </c:pt>
                <c:pt idx="2741">
                  <c:v>39171</c:v>
                </c:pt>
                <c:pt idx="2742">
                  <c:v>39170</c:v>
                </c:pt>
                <c:pt idx="2743">
                  <c:v>39169</c:v>
                </c:pt>
                <c:pt idx="2744">
                  <c:v>39168</c:v>
                </c:pt>
                <c:pt idx="2745">
                  <c:v>39167</c:v>
                </c:pt>
                <c:pt idx="2746">
                  <c:v>39166</c:v>
                </c:pt>
                <c:pt idx="2747">
                  <c:v>39165</c:v>
                </c:pt>
                <c:pt idx="2748">
                  <c:v>39164</c:v>
                </c:pt>
                <c:pt idx="2749">
                  <c:v>39163</c:v>
                </c:pt>
                <c:pt idx="2750">
                  <c:v>39162</c:v>
                </c:pt>
                <c:pt idx="2751">
                  <c:v>39161</c:v>
                </c:pt>
                <c:pt idx="2752">
                  <c:v>39160</c:v>
                </c:pt>
                <c:pt idx="2753">
                  <c:v>39159</c:v>
                </c:pt>
                <c:pt idx="2754">
                  <c:v>39158</c:v>
                </c:pt>
                <c:pt idx="2755">
                  <c:v>39157</c:v>
                </c:pt>
                <c:pt idx="2756">
                  <c:v>39156</c:v>
                </c:pt>
                <c:pt idx="2757">
                  <c:v>39155</c:v>
                </c:pt>
                <c:pt idx="2758">
                  <c:v>39154</c:v>
                </c:pt>
                <c:pt idx="2759">
                  <c:v>39153</c:v>
                </c:pt>
                <c:pt idx="2760">
                  <c:v>39152</c:v>
                </c:pt>
                <c:pt idx="2761">
                  <c:v>39151</c:v>
                </c:pt>
                <c:pt idx="2762">
                  <c:v>39150</c:v>
                </c:pt>
                <c:pt idx="2763">
                  <c:v>39149</c:v>
                </c:pt>
                <c:pt idx="2764">
                  <c:v>39148</c:v>
                </c:pt>
                <c:pt idx="2765">
                  <c:v>39147</c:v>
                </c:pt>
                <c:pt idx="2766">
                  <c:v>39146</c:v>
                </c:pt>
                <c:pt idx="2767">
                  <c:v>39145</c:v>
                </c:pt>
                <c:pt idx="2768">
                  <c:v>39144</c:v>
                </c:pt>
                <c:pt idx="2769">
                  <c:v>39143</c:v>
                </c:pt>
                <c:pt idx="2770">
                  <c:v>39142</c:v>
                </c:pt>
                <c:pt idx="2771">
                  <c:v>39141</c:v>
                </c:pt>
                <c:pt idx="2772">
                  <c:v>39140</c:v>
                </c:pt>
                <c:pt idx="2773">
                  <c:v>39139</c:v>
                </c:pt>
                <c:pt idx="2774">
                  <c:v>39138</c:v>
                </c:pt>
                <c:pt idx="2775">
                  <c:v>39137</c:v>
                </c:pt>
                <c:pt idx="2776">
                  <c:v>39136</c:v>
                </c:pt>
                <c:pt idx="2777">
                  <c:v>39135</c:v>
                </c:pt>
                <c:pt idx="2778">
                  <c:v>39134</c:v>
                </c:pt>
                <c:pt idx="2779">
                  <c:v>39133</c:v>
                </c:pt>
                <c:pt idx="2780">
                  <c:v>39132</c:v>
                </c:pt>
                <c:pt idx="2781">
                  <c:v>39131</c:v>
                </c:pt>
                <c:pt idx="2782">
                  <c:v>39130</c:v>
                </c:pt>
                <c:pt idx="2783">
                  <c:v>39129</c:v>
                </c:pt>
                <c:pt idx="2784">
                  <c:v>39128</c:v>
                </c:pt>
                <c:pt idx="2785">
                  <c:v>39127</c:v>
                </c:pt>
                <c:pt idx="2786">
                  <c:v>39126</c:v>
                </c:pt>
                <c:pt idx="2787">
                  <c:v>39125</c:v>
                </c:pt>
                <c:pt idx="2788">
                  <c:v>39124</c:v>
                </c:pt>
                <c:pt idx="2789">
                  <c:v>39123</c:v>
                </c:pt>
                <c:pt idx="2790">
                  <c:v>39122</c:v>
                </c:pt>
                <c:pt idx="2791">
                  <c:v>39121</c:v>
                </c:pt>
                <c:pt idx="2792">
                  <c:v>39120</c:v>
                </c:pt>
                <c:pt idx="2793">
                  <c:v>39119</c:v>
                </c:pt>
                <c:pt idx="2794">
                  <c:v>39118</c:v>
                </c:pt>
                <c:pt idx="2795">
                  <c:v>39117</c:v>
                </c:pt>
                <c:pt idx="2796">
                  <c:v>39116</c:v>
                </c:pt>
                <c:pt idx="2797">
                  <c:v>39115</c:v>
                </c:pt>
                <c:pt idx="2798">
                  <c:v>39114</c:v>
                </c:pt>
                <c:pt idx="2799">
                  <c:v>39113</c:v>
                </c:pt>
                <c:pt idx="2800">
                  <c:v>39112</c:v>
                </c:pt>
                <c:pt idx="2801">
                  <c:v>39111</c:v>
                </c:pt>
                <c:pt idx="2802">
                  <c:v>39110</c:v>
                </c:pt>
                <c:pt idx="2803">
                  <c:v>39109</c:v>
                </c:pt>
                <c:pt idx="2804">
                  <c:v>39108</c:v>
                </c:pt>
                <c:pt idx="2805">
                  <c:v>39107</c:v>
                </c:pt>
                <c:pt idx="2806">
                  <c:v>39106</c:v>
                </c:pt>
                <c:pt idx="2807">
                  <c:v>39105</c:v>
                </c:pt>
                <c:pt idx="2808">
                  <c:v>39104</c:v>
                </c:pt>
                <c:pt idx="2809">
                  <c:v>39103</c:v>
                </c:pt>
                <c:pt idx="2810">
                  <c:v>39102</c:v>
                </c:pt>
                <c:pt idx="2811">
                  <c:v>39101</c:v>
                </c:pt>
                <c:pt idx="2812">
                  <c:v>39100</c:v>
                </c:pt>
                <c:pt idx="2813">
                  <c:v>39099</c:v>
                </c:pt>
                <c:pt idx="2814">
                  <c:v>39098</c:v>
                </c:pt>
                <c:pt idx="2815">
                  <c:v>39097</c:v>
                </c:pt>
                <c:pt idx="2816">
                  <c:v>39096</c:v>
                </c:pt>
                <c:pt idx="2817">
                  <c:v>39095</c:v>
                </c:pt>
                <c:pt idx="2818">
                  <c:v>39094</c:v>
                </c:pt>
                <c:pt idx="2819">
                  <c:v>39093</c:v>
                </c:pt>
                <c:pt idx="2820">
                  <c:v>39092</c:v>
                </c:pt>
                <c:pt idx="2821">
                  <c:v>39091</c:v>
                </c:pt>
                <c:pt idx="2822">
                  <c:v>39090</c:v>
                </c:pt>
                <c:pt idx="2823">
                  <c:v>39089</c:v>
                </c:pt>
                <c:pt idx="2824">
                  <c:v>39088</c:v>
                </c:pt>
                <c:pt idx="2825">
                  <c:v>39087</c:v>
                </c:pt>
                <c:pt idx="2826">
                  <c:v>39086</c:v>
                </c:pt>
                <c:pt idx="2827">
                  <c:v>39085</c:v>
                </c:pt>
                <c:pt idx="2828">
                  <c:v>39084</c:v>
                </c:pt>
                <c:pt idx="2829">
                  <c:v>39083</c:v>
                </c:pt>
                <c:pt idx="2830">
                  <c:v>39082</c:v>
                </c:pt>
                <c:pt idx="2831">
                  <c:v>39081</c:v>
                </c:pt>
                <c:pt idx="2832">
                  <c:v>39080</c:v>
                </c:pt>
                <c:pt idx="2833">
                  <c:v>39079</c:v>
                </c:pt>
                <c:pt idx="2834">
                  <c:v>39078</c:v>
                </c:pt>
                <c:pt idx="2835">
                  <c:v>39077</c:v>
                </c:pt>
                <c:pt idx="2836">
                  <c:v>39076</c:v>
                </c:pt>
                <c:pt idx="2837">
                  <c:v>39075</c:v>
                </c:pt>
                <c:pt idx="2838">
                  <c:v>39074</c:v>
                </c:pt>
                <c:pt idx="2839">
                  <c:v>39073</c:v>
                </c:pt>
                <c:pt idx="2840">
                  <c:v>39072</c:v>
                </c:pt>
                <c:pt idx="2841">
                  <c:v>39071</c:v>
                </c:pt>
                <c:pt idx="2842">
                  <c:v>39070</c:v>
                </c:pt>
                <c:pt idx="2843">
                  <c:v>39069</c:v>
                </c:pt>
                <c:pt idx="2844">
                  <c:v>39068</c:v>
                </c:pt>
                <c:pt idx="2845">
                  <c:v>39067</c:v>
                </c:pt>
                <c:pt idx="2846">
                  <c:v>39066</c:v>
                </c:pt>
                <c:pt idx="2847">
                  <c:v>39065</c:v>
                </c:pt>
                <c:pt idx="2848">
                  <c:v>39064</c:v>
                </c:pt>
                <c:pt idx="2849">
                  <c:v>39063</c:v>
                </c:pt>
                <c:pt idx="2850">
                  <c:v>39062</c:v>
                </c:pt>
                <c:pt idx="2851">
                  <c:v>39061</c:v>
                </c:pt>
                <c:pt idx="2852">
                  <c:v>39060</c:v>
                </c:pt>
                <c:pt idx="2853">
                  <c:v>39059</c:v>
                </c:pt>
                <c:pt idx="2854">
                  <c:v>39058</c:v>
                </c:pt>
                <c:pt idx="2855">
                  <c:v>39057</c:v>
                </c:pt>
                <c:pt idx="2856">
                  <c:v>39056</c:v>
                </c:pt>
                <c:pt idx="2857">
                  <c:v>39055</c:v>
                </c:pt>
                <c:pt idx="2858">
                  <c:v>39054</c:v>
                </c:pt>
                <c:pt idx="2859">
                  <c:v>39053</c:v>
                </c:pt>
                <c:pt idx="2860">
                  <c:v>39052</c:v>
                </c:pt>
                <c:pt idx="2861">
                  <c:v>39051</c:v>
                </c:pt>
                <c:pt idx="2862">
                  <c:v>39050</c:v>
                </c:pt>
                <c:pt idx="2863">
                  <c:v>39049</c:v>
                </c:pt>
                <c:pt idx="2864">
                  <c:v>39048</c:v>
                </c:pt>
                <c:pt idx="2865">
                  <c:v>39047</c:v>
                </c:pt>
                <c:pt idx="2866">
                  <c:v>39046</c:v>
                </c:pt>
                <c:pt idx="2867">
                  <c:v>39045</c:v>
                </c:pt>
                <c:pt idx="2868">
                  <c:v>39044</c:v>
                </c:pt>
                <c:pt idx="2869">
                  <c:v>39043</c:v>
                </c:pt>
                <c:pt idx="2870">
                  <c:v>39042</c:v>
                </c:pt>
                <c:pt idx="2871">
                  <c:v>39041</c:v>
                </c:pt>
                <c:pt idx="2872">
                  <c:v>39040</c:v>
                </c:pt>
                <c:pt idx="2873">
                  <c:v>39039</c:v>
                </c:pt>
                <c:pt idx="2874">
                  <c:v>39038</c:v>
                </c:pt>
                <c:pt idx="2875">
                  <c:v>39037</c:v>
                </c:pt>
                <c:pt idx="2876">
                  <c:v>39036</c:v>
                </c:pt>
                <c:pt idx="2877">
                  <c:v>39035</c:v>
                </c:pt>
                <c:pt idx="2878">
                  <c:v>39034</c:v>
                </c:pt>
                <c:pt idx="2879">
                  <c:v>39033</c:v>
                </c:pt>
                <c:pt idx="2880">
                  <c:v>39032</c:v>
                </c:pt>
                <c:pt idx="2881">
                  <c:v>39031</c:v>
                </c:pt>
                <c:pt idx="2882">
                  <c:v>39030</c:v>
                </c:pt>
                <c:pt idx="2883">
                  <c:v>39029</c:v>
                </c:pt>
                <c:pt idx="2884">
                  <c:v>39028</c:v>
                </c:pt>
                <c:pt idx="2885">
                  <c:v>39027</c:v>
                </c:pt>
                <c:pt idx="2886">
                  <c:v>39026</c:v>
                </c:pt>
                <c:pt idx="2887">
                  <c:v>39025</c:v>
                </c:pt>
                <c:pt idx="2888">
                  <c:v>39024</c:v>
                </c:pt>
                <c:pt idx="2889">
                  <c:v>39023</c:v>
                </c:pt>
                <c:pt idx="2890">
                  <c:v>39022</c:v>
                </c:pt>
                <c:pt idx="2891">
                  <c:v>39021</c:v>
                </c:pt>
                <c:pt idx="2892">
                  <c:v>39020</c:v>
                </c:pt>
                <c:pt idx="2893">
                  <c:v>39019</c:v>
                </c:pt>
                <c:pt idx="2894">
                  <c:v>39018</c:v>
                </c:pt>
                <c:pt idx="2895">
                  <c:v>39017</c:v>
                </c:pt>
                <c:pt idx="2896">
                  <c:v>39016</c:v>
                </c:pt>
                <c:pt idx="2897">
                  <c:v>39015</c:v>
                </c:pt>
                <c:pt idx="2898">
                  <c:v>39014</c:v>
                </c:pt>
                <c:pt idx="2899">
                  <c:v>39013</c:v>
                </c:pt>
                <c:pt idx="2900">
                  <c:v>39012</c:v>
                </c:pt>
                <c:pt idx="2901">
                  <c:v>39011</c:v>
                </c:pt>
                <c:pt idx="2902">
                  <c:v>39010</c:v>
                </c:pt>
                <c:pt idx="2903">
                  <c:v>39009</c:v>
                </c:pt>
                <c:pt idx="2904">
                  <c:v>39008</c:v>
                </c:pt>
                <c:pt idx="2905">
                  <c:v>39007</c:v>
                </c:pt>
                <c:pt idx="2906">
                  <c:v>39006</c:v>
                </c:pt>
                <c:pt idx="2907">
                  <c:v>39005</c:v>
                </c:pt>
                <c:pt idx="2908">
                  <c:v>39004</c:v>
                </c:pt>
                <c:pt idx="2909">
                  <c:v>39003</c:v>
                </c:pt>
                <c:pt idx="2910">
                  <c:v>39002</c:v>
                </c:pt>
                <c:pt idx="2911">
                  <c:v>39001</c:v>
                </c:pt>
                <c:pt idx="2912">
                  <c:v>39000</c:v>
                </c:pt>
                <c:pt idx="2913">
                  <c:v>38999</c:v>
                </c:pt>
                <c:pt idx="2914">
                  <c:v>38998</c:v>
                </c:pt>
                <c:pt idx="2915">
                  <c:v>38997</c:v>
                </c:pt>
                <c:pt idx="2916">
                  <c:v>38996</c:v>
                </c:pt>
                <c:pt idx="2917">
                  <c:v>38995</c:v>
                </c:pt>
                <c:pt idx="2918">
                  <c:v>38994</c:v>
                </c:pt>
                <c:pt idx="2919">
                  <c:v>38993</c:v>
                </c:pt>
                <c:pt idx="2920">
                  <c:v>38992</c:v>
                </c:pt>
                <c:pt idx="2921">
                  <c:v>38991</c:v>
                </c:pt>
                <c:pt idx="2922">
                  <c:v>38990</c:v>
                </c:pt>
                <c:pt idx="2923">
                  <c:v>38989</c:v>
                </c:pt>
                <c:pt idx="2924">
                  <c:v>38988</c:v>
                </c:pt>
                <c:pt idx="2925">
                  <c:v>38987</c:v>
                </c:pt>
                <c:pt idx="2926">
                  <c:v>38986</c:v>
                </c:pt>
                <c:pt idx="2927">
                  <c:v>38985</c:v>
                </c:pt>
                <c:pt idx="2928">
                  <c:v>38984</c:v>
                </c:pt>
                <c:pt idx="2929">
                  <c:v>38983</c:v>
                </c:pt>
                <c:pt idx="2930">
                  <c:v>38982</c:v>
                </c:pt>
                <c:pt idx="2931">
                  <c:v>38981</c:v>
                </c:pt>
                <c:pt idx="2932">
                  <c:v>38980</c:v>
                </c:pt>
                <c:pt idx="2933">
                  <c:v>38979</c:v>
                </c:pt>
                <c:pt idx="2934">
                  <c:v>38978</c:v>
                </c:pt>
                <c:pt idx="2935">
                  <c:v>38977</c:v>
                </c:pt>
                <c:pt idx="2936">
                  <c:v>38976</c:v>
                </c:pt>
                <c:pt idx="2937">
                  <c:v>38975</c:v>
                </c:pt>
                <c:pt idx="2938">
                  <c:v>38974</c:v>
                </c:pt>
                <c:pt idx="2939">
                  <c:v>38973</c:v>
                </c:pt>
                <c:pt idx="2940">
                  <c:v>38972</c:v>
                </c:pt>
                <c:pt idx="2941">
                  <c:v>38971</c:v>
                </c:pt>
                <c:pt idx="2942">
                  <c:v>38970</c:v>
                </c:pt>
                <c:pt idx="2943">
                  <c:v>38969</c:v>
                </c:pt>
                <c:pt idx="2944">
                  <c:v>38968</c:v>
                </c:pt>
                <c:pt idx="2945">
                  <c:v>38967</c:v>
                </c:pt>
                <c:pt idx="2946">
                  <c:v>38966</c:v>
                </c:pt>
                <c:pt idx="2947">
                  <c:v>38965</c:v>
                </c:pt>
                <c:pt idx="2948">
                  <c:v>38964</c:v>
                </c:pt>
                <c:pt idx="2949">
                  <c:v>38963</c:v>
                </c:pt>
                <c:pt idx="2950">
                  <c:v>38962</c:v>
                </c:pt>
                <c:pt idx="2951">
                  <c:v>38961</c:v>
                </c:pt>
                <c:pt idx="2952">
                  <c:v>38960</c:v>
                </c:pt>
                <c:pt idx="2953">
                  <c:v>38959</c:v>
                </c:pt>
                <c:pt idx="2954">
                  <c:v>38958</c:v>
                </c:pt>
                <c:pt idx="2955">
                  <c:v>38957</c:v>
                </c:pt>
                <c:pt idx="2956">
                  <c:v>38956</c:v>
                </c:pt>
                <c:pt idx="2957">
                  <c:v>38955</c:v>
                </c:pt>
                <c:pt idx="2958">
                  <c:v>38954</c:v>
                </c:pt>
                <c:pt idx="2959">
                  <c:v>38953</c:v>
                </c:pt>
                <c:pt idx="2960">
                  <c:v>38952</c:v>
                </c:pt>
                <c:pt idx="2961">
                  <c:v>38951</c:v>
                </c:pt>
                <c:pt idx="2962">
                  <c:v>38950</c:v>
                </c:pt>
                <c:pt idx="2963">
                  <c:v>38949</c:v>
                </c:pt>
                <c:pt idx="2964">
                  <c:v>38948</c:v>
                </c:pt>
                <c:pt idx="2965">
                  <c:v>38947</c:v>
                </c:pt>
                <c:pt idx="2966">
                  <c:v>38946</c:v>
                </c:pt>
                <c:pt idx="2967">
                  <c:v>38945</c:v>
                </c:pt>
                <c:pt idx="2968">
                  <c:v>38944</c:v>
                </c:pt>
                <c:pt idx="2969">
                  <c:v>38943</c:v>
                </c:pt>
                <c:pt idx="2970">
                  <c:v>38942</c:v>
                </c:pt>
                <c:pt idx="2971">
                  <c:v>38941</c:v>
                </c:pt>
                <c:pt idx="2972">
                  <c:v>38940</c:v>
                </c:pt>
                <c:pt idx="2973">
                  <c:v>38939</c:v>
                </c:pt>
                <c:pt idx="2974">
                  <c:v>38938</c:v>
                </c:pt>
                <c:pt idx="2975">
                  <c:v>38937</c:v>
                </c:pt>
                <c:pt idx="2976">
                  <c:v>38936</c:v>
                </c:pt>
                <c:pt idx="2977">
                  <c:v>38935</c:v>
                </c:pt>
                <c:pt idx="2978">
                  <c:v>38934</c:v>
                </c:pt>
                <c:pt idx="2979">
                  <c:v>38933</c:v>
                </c:pt>
                <c:pt idx="2980">
                  <c:v>38932</c:v>
                </c:pt>
                <c:pt idx="2981">
                  <c:v>38931</c:v>
                </c:pt>
                <c:pt idx="2982">
                  <c:v>38930</c:v>
                </c:pt>
                <c:pt idx="2983">
                  <c:v>38929</c:v>
                </c:pt>
                <c:pt idx="2984">
                  <c:v>38928</c:v>
                </c:pt>
                <c:pt idx="2985">
                  <c:v>38927</c:v>
                </c:pt>
                <c:pt idx="2986">
                  <c:v>38926</c:v>
                </c:pt>
                <c:pt idx="2987">
                  <c:v>38925</c:v>
                </c:pt>
                <c:pt idx="2988">
                  <c:v>38924</c:v>
                </c:pt>
                <c:pt idx="2989">
                  <c:v>38923</c:v>
                </c:pt>
                <c:pt idx="2990">
                  <c:v>38922</c:v>
                </c:pt>
                <c:pt idx="2991">
                  <c:v>38921</c:v>
                </c:pt>
                <c:pt idx="2992">
                  <c:v>38920</c:v>
                </c:pt>
                <c:pt idx="2993">
                  <c:v>38919</c:v>
                </c:pt>
                <c:pt idx="2994">
                  <c:v>38918</c:v>
                </c:pt>
                <c:pt idx="2995">
                  <c:v>38917</c:v>
                </c:pt>
                <c:pt idx="2996">
                  <c:v>38916</c:v>
                </c:pt>
                <c:pt idx="2997">
                  <c:v>38915</c:v>
                </c:pt>
                <c:pt idx="2998">
                  <c:v>38914</c:v>
                </c:pt>
                <c:pt idx="2999">
                  <c:v>38913</c:v>
                </c:pt>
                <c:pt idx="3000">
                  <c:v>38912</c:v>
                </c:pt>
                <c:pt idx="3001">
                  <c:v>38911</c:v>
                </c:pt>
                <c:pt idx="3002">
                  <c:v>38910</c:v>
                </c:pt>
                <c:pt idx="3003">
                  <c:v>38909</c:v>
                </c:pt>
                <c:pt idx="3004">
                  <c:v>38908</c:v>
                </c:pt>
                <c:pt idx="3005">
                  <c:v>38907</c:v>
                </c:pt>
                <c:pt idx="3006">
                  <c:v>38906</c:v>
                </c:pt>
                <c:pt idx="3007">
                  <c:v>38905</c:v>
                </c:pt>
                <c:pt idx="3008">
                  <c:v>38904</c:v>
                </c:pt>
                <c:pt idx="3009">
                  <c:v>38903</c:v>
                </c:pt>
                <c:pt idx="3010">
                  <c:v>38902</c:v>
                </c:pt>
                <c:pt idx="3011">
                  <c:v>38901</c:v>
                </c:pt>
                <c:pt idx="3012">
                  <c:v>38900</c:v>
                </c:pt>
                <c:pt idx="3013">
                  <c:v>38899</c:v>
                </c:pt>
                <c:pt idx="3014">
                  <c:v>38898</c:v>
                </c:pt>
                <c:pt idx="3015">
                  <c:v>38897</c:v>
                </c:pt>
                <c:pt idx="3016">
                  <c:v>38896</c:v>
                </c:pt>
                <c:pt idx="3017">
                  <c:v>38895</c:v>
                </c:pt>
                <c:pt idx="3018">
                  <c:v>38894</c:v>
                </c:pt>
                <c:pt idx="3019">
                  <c:v>38893</c:v>
                </c:pt>
                <c:pt idx="3020">
                  <c:v>38892</c:v>
                </c:pt>
                <c:pt idx="3021">
                  <c:v>38891</c:v>
                </c:pt>
                <c:pt idx="3022">
                  <c:v>38890</c:v>
                </c:pt>
                <c:pt idx="3023">
                  <c:v>38889</c:v>
                </c:pt>
                <c:pt idx="3024">
                  <c:v>38888</c:v>
                </c:pt>
                <c:pt idx="3025">
                  <c:v>38887</c:v>
                </c:pt>
                <c:pt idx="3026">
                  <c:v>38886</c:v>
                </c:pt>
                <c:pt idx="3027">
                  <c:v>38885</c:v>
                </c:pt>
                <c:pt idx="3028">
                  <c:v>38884</c:v>
                </c:pt>
                <c:pt idx="3029">
                  <c:v>38883</c:v>
                </c:pt>
                <c:pt idx="3030">
                  <c:v>38882</c:v>
                </c:pt>
                <c:pt idx="3031">
                  <c:v>38881</c:v>
                </c:pt>
                <c:pt idx="3032">
                  <c:v>38880</c:v>
                </c:pt>
                <c:pt idx="3033">
                  <c:v>38879</c:v>
                </c:pt>
                <c:pt idx="3034">
                  <c:v>38878</c:v>
                </c:pt>
                <c:pt idx="3035">
                  <c:v>38877</c:v>
                </c:pt>
                <c:pt idx="3036">
                  <c:v>38876</c:v>
                </c:pt>
                <c:pt idx="3037">
                  <c:v>38875</c:v>
                </c:pt>
                <c:pt idx="3038">
                  <c:v>38874</c:v>
                </c:pt>
                <c:pt idx="3039">
                  <c:v>38873</c:v>
                </c:pt>
                <c:pt idx="3040">
                  <c:v>38872</c:v>
                </c:pt>
                <c:pt idx="3041">
                  <c:v>38871</c:v>
                </c:pt>
                <c:pt idx="3042">
                  <c:v>38870</c:v>
                </c:pt>
                <c:pt idx="3043">
                  <c:v>38869</c:v>
                </c:pt>
                <c:pt idx="3044">
                  <c:v>38868</c:v>
                </c:pt>
                <c:pt idx="3045">
                  <c:v>38867</c:v>
                </c:pt>
                <c:pt idx="3046">
                  <c:v>38866</c:v>
                </c:pt>
                <c:pt idx="3047">
                  <c:v>38865</c:v>
                </c:pt>
                <c:pt idx="3048">
                  <c:v>38864</c:v>
                </c:pt>
                <c:pt idx="3049">
                  <c:v>38863</c:v>
                </c:pt>
                <c:pt idx="3050">
                  <c:v>38862</c:v>
                </c:pt>
                <c:pt idx="3051">
                  <c:v>38861</c:v>
                </c:pt>
                <c:pt idx="3052">
                  <c:v>38860</c:v>
                </c:pt>
                <c:pt idx="3053">
                  <c:v>38859</c:v>
                </c:pt>
                <c:pt idx="3054">
                  <c:v>38858</c:v>
                </c:pt>
                <c:pt idx="3055">
                  <c:v>38857</c:v>
                </c:pt>
                <c:pt idx="3056">
                  <c:v>38856</c:v>
                </c:pt>
                <c:pt idx="3057">
                  <c:v>38855</c:v>
                </c:pt>
                <c:pt idx="3058">
                  <c:v>38854</c:v>
                </c:pt>
                <c:pt idx="3059">
                  <c:v>38853</c:v>
                </c:pt>
                <c:pt idx="3060">
                  <c:v>38852</c:v>
                </c:pt>
                <c:pt idx="3061">
                  <c:v>38851</c:v>
                </c:pt>
                <c:pt idx="3062">
                  <c:v>38850</c:v>
                </c:pt>
                <c:pt idx="3063">
                  <c:v>38849</c:v>
                </c:pt>
                <c:pt idx="3064">
                  <c:v>38848</c:v>
                </c:pt>
                <c:pt idx="3065">
                  <c:v>38847</c:v>
                </c:pt>
                <c:pt idx="3066">
                  <c:v>38846</c:v>
                </c:pt>
                <c:pt idx="3067">
                  <c:v>38845</c:v>
                </c:pt>
                <c:pt idx="3068">
                  <c:v>38844</c:v>
                </c:pt>
                <c:pt idx="3069">
                  <c:v>38843</c:v>
                </c:pt>
                <c:pt idx="3070">
                  <c:v>38842</c:v>
                </c:pt>
                <c:pt idx="3071">
                  <c:v>38841</c:v>
                </c:pt>
                <c:pt idx="3072">
                  <c:v>38840</c:v>
                </c:pt>
                <c:pt idx="3073">
                  <c:v>38839</c:v>
                </c:pt>
                <c:pt idx="3074">
                  <c:v>38838</c:v>
                </c:pt>
                <c:pt idx="3075">
                  <c:v>38837</c:v>
                </c:pt>
                <c:pt idx="3076">
                  <c:v>38836</c:v>
                </c:pt>
                <c:pt idx="3077">
                  <c:v>38835</c:v>
                </c:pt>
                <c:pt idx="3078">
                  <c:v>38834</c:v>
                </c:pt>
                <c:pt idx="3079">
                  <c:v>38833</c:v>
                </c:pt>
                <c:pt idx="3080">
                  <c:v>38832</c:v>
                </c:pt>
                <c:pt idx="3081">
                  <c:v>38831</c:v>
                </c:pt>
                <c:pt idx="3082">
                  <c:v>38830</c:v>
                </c:pt>
                <c:pt idx="3083">
                  <c:v>38829</c:v>
                </c:pt>
                <c:pt idx="3084">
                  <c:v>38828</c:v>
                </c:pt>
                <c:pt idx="3085">
                  <c:v>38827</c:v>
                </c:pt>
                <c:pt idx="3086">
                  <c:v>38826</c:v>
                </c:pt>
                <c:pt idx="3087">
                  <c:v>38825</c:v>
                </c:pt>
                <c:pt idx="3088">
                  <c:v>38824</c:v>
                </c:pt>
                <c:pt idx="3089">
                  <c:v>38823</c:v>
                </c:pt>
                <c:pt idx="3090">
                  <c:v>38822</c:v>
                </c:pt>
                <c:pt idx="3091">
                  <c:v>38821</c:v>
                </c:pt>
                <c:pt idx="3092">
                  <c:v>38820</c:v>
                </c:pt>
                <c:pt idx="3093">
                  <c:v>38819</c:v>
                </c:pt>
                <c:pt idx="3094">
                  <c:v>38818</c:v>
                </c:pt>
                <c:pt idx="3095">
                  <c:v>38817</c:v>
                </c:pt>
                <c:pt idx="3096">
                  <c:v>38816</c:v>
                </c:pt>
                <c:pt idx="3097">
                  <c:v>38815</c:v>
                </c:pt>
                <c:pt idx="3098">
                  <c:v>38814</c:v>
                </c:pt>
                <c:pt idx="3099">
                  <c:v>38813</c:v>
                </c:pt>
                <c:pt idx="3100">
                  <c:v>38812</c:v>
                </c:pt>
                <c:pt idx="3101">
                  <c:v>38811</c:v>
                </c:pt>
                <c:pt idx="3102">
                  <c:v>38810</c:v>
                </c:pt>
                <c:pt idx="3103">
                  <c:v>38809</c:v>
                </c:pt>
                <c:pt idx="3104">
                  <c:v>38808</c:v>
                </c:pt>
                <c:pt idx="3105">
                  <c:v>38807</c:v>
                </c:pt>
                <c:pt idx="3106">
                  <c:v>38806</c:v>
                </c:pt>
                <c:pt idx="3107">
                  <c:v>38805</c:v>
                </c:pt>
                <c:pt idx="3108">
                  <c:v>38804</c:v>
                </c:pt>
                <c:pt idx="3109">
                  <c:v>38803</c:v>
                </c:pt>
                <c:pt idx="3110">
                  <c:v>38802</c:v>
                </c:pt>
                <c:pt idx="3111">
                  <c:v>38801</c:v>
                </c:pt>
                <c:pt idx="3112">
                  <c:v>38800</c:v>
                </c:pt>
                <c:pt idx="3113">
                  <c:v>38799</c:v>
                </c:pt>
                <c:pt idx="3114">
                  <c:v>38798</c:v>
                </c:pt>
                <c:pt idx="3115">
                  <c:v>38797</c:v>
                </c:pt>
                <c:pt idx="3116">
                  <c:v>38796</c:v>
                </c:pt>
                <c:pt idx="3117">
                  <c:v>38795</c:v>
                </c:pt>
                <c:pt idx="3118">
                  <c:v>38794</c:v>
                </c:pt>
                <c:pt idx="3119">
                  <c:v>38793</c:v>
                </c:pt>
                <c:pt idx="3120">
                  <c:v>38792</c:v>
                </c:pt>
                <c:pt idx="3121">
                  <c:v>38791</c:v>
                </c:pt>
                <c:pt idx="3122">
                  <c:v>38790</c:v>
                </c:pt>
                <c:pt idx="3123">
                  <c:v>38789</c:v>
                </c:pt>
                <c:pt idx="3124">
                  <c:v>38788</c:v>
                </c:pt>
                <c:pt idx="3125">
                  <c:v>38787</c:v>
                </c:pt>
                <c:pt idx="3126">
                  <c:v>38786</c:v>
                </c:pt>
                <c:pt idx="3127">
                  <c:v>38785</c:v>
                </c:pt>
                <c:pt idx="3128">
                  <c:v>38784</c:v>
                </c:pt>
                <c:pt idx="3129">
                  <c:v>38783</c:v>
                </c:pt>
                <c:pt idx="3130">
                  <c:v>38782</c:v>
                </c:pt>
                <c:pt idx="3131">
                  <c:v>38781</c:v>
                </c:pt>
                <c:pt idx="3132">
                  <c:v>38780</c:v>
                </c:pt>
                <c:pt idx="3133">
                  <c:v>38779</c:v>
                </c:pt>
                <c:pt idx="3134">
                  <c:v>38778</c:v>
                </c:pt>
                <c:pt idx="3135">
                  <c:v>38777</c:v>
                </c:pt>
                <c:pt idx="3136">
                  <c:v>38776</c:v>
                </c:pt>
                <c:pt idx="3137">
                  <c:v>38775</c:v>
                </c:pt>
                <c:pt idx="3138">
                  <c:v>38774</c:v>
                </c:pt>
                <c:pt idx="3139">
                  <c:v>38773</c:v>
                </c:pt>
                <c:pt idx="3140">
                  <c:v>38772</c:v>
                </c:pt>
                <c:pt idx="3141">
                  <c:v>38771</c:v>
                </c:pt>
                <c:pt idx="3142">
                  <c:v>38770</c:v>
                </c:pt>
                <c:pt idx="3143">
                  <c:v>38769</c:v>
                </c:pt>
                <c:pt idx="3144">
                  <c:v>38768</c:v>
                </c:pt>
                <c:pt idx="3145">
                  <c:v>38767</c:v>
                </c:pt>
                <c:pt idx="3146">
                  <c:v>38766</c:v>
                </c:pt>
                <c:pt idx="3147">
                  <c:v>38765</c:v>
                </c:pt>
                <c:pt idx="3148">
                  <c:v>38764</c:v>
                </c:pt>
                <c:pt idx="3149">
                  <c:v>38763</c:v>
                </c:pt>
                <c:pt idx="3150">
                  <c:v>38762</c:v>
                </c:pt>
                <c:pt idx="3151">
                  <c:v>38761</c:v>
                </c:pt>
                <c:pt idx="3152">
                  <c:v>38760</c:v>
                </c:pt>
                <c:pt idx="3153">
                  <c:v>38759</c:v>
                </c:pt>
                <c:pt idx="3154">
                  <c:v>38758</c:v>
                </c:pt>
                <c:pt idx="3155">
                  <c:v>38757</c:v>
                </c:pt>
                <c:pt idx="3156">
                  <c:v>38756</c:v>
                </c:pt>
                <c:pt idx="3157">
                  <c:v>38755</c:v>
                </c:pt>
                <c:pt idx="3158">
                  <c:v>38754</c:v>
                </c:pt>
                <c:pt idx="3159">
                  <c:v>38753</c:v>
                </c:pt>
                <c:pt idx="3160">
                  <c:v>38752</c:v>
                </c:pt>
                <c:pt idx="3161">
                  <c:v>38751</c:v>
                </c:pt>
                <c:pt idx="3162">
                  <c:v>38750</c:v>
                </c:pt>
                <c:pt idx="3163">
                  <c:v>38749</c:v>
                </c:pt>
                <c:pt idx="3164">
                  <c:v>38748</c:v>
                </c:pt>
                <c:pt idx="3165">
                  <c:v>38747</c:v>
                </c:pt>
                <c:pt idx="3166">
                  <c:v>38746</c:v>
                </c:pt>
                <c:pt idx="3167">
                  <c:v>38745</c:v>
                </c:pt>
                <c:pt idx="3168">
                  <c:v>38744</c:v>
                </c:pt>
                <c:pt idx="3169">
                  <c:v>38743</c:v>
                </c:pt>
                <c:pt idx="3170">
                  <c:v>38742</c:v>
                </c:pt>
                <c:pt idx="3171">
                  <c:v>38741</c:v>
                </c:pt>
                <c:pt idx="3172">
                  <c:v>38740</c:v>
                </c:pt>
                <c:pt idx="3173">
                  <c:v>38739</c:v>
                </c:pt>
                <c:pt idx="3174">
                  <c:v>38738</c:v>
                </c:pt>
                <c:pt idx="3175">
                  <c:v>38737</c:v>
                </c:pt>
                <c:pt idx="3176">
                  <c:v>38736</c:v>
                </c:pt>
                <c:pt idx="3177">
                  <c:v>38735</c:v>
                </c:pt>
                <c:pt idx="3178">
                  <c:v>38734</c:v>
                </c:pt>
                <c:pt idx="3179">
                  <c:v>38733</c:v>
                </c:pt>
                <c:pt idx="3180">
                  <c:v>38732</c:v>
                </c:pt>
                <c:pt idx="3181">
                  <c:v>38731</c:v>
                </c:pt>
                <c:pt idx="3182">
                  <c:v>38730</c:v>
                </c:pt>
                <c:pt idx="3183">
                  <c:v>38729</c:v>
                </c:pt>
                <c:pt idx="3184">
                  <c:v>38728</c:v>
                </c:pt>
                <c:pt idx="3185">
                  <c:v>38727</c:v>
                </c:pt>
                <c:pt idx="3186">
                  <c:v>38726</c:v>
                </c:pt>
                <c:pt idx="3187">
                  <c:v>38725</c:v>
                </c:pt>
                <c:pt idx="3188">
                  <c:v>38724</c:v>
                </c:pt>
                <c:pt idx="3189">
                  <c:v>38723</c:v>
                </c:pt>
                <c:pt idx="3190">
                  <c:v>38722</c:v>
                </c:pt>
                <c:pt idx="3191">
                  <c:v>38721</c:v>
                </c:pt>
                <c:pt idx="3192">
                  <c:v>38720</c:v>
                </c:pt>
                <c:pt idx="3193">
                  <c:v>38719</c:v>
                </c:pt>
                <c:pt idx="3194">
                  <c:v>38718</c:v>
                </c:pt>
                <c:pt idx="3195">
                  <c:v>38717</c:v>
                </c:pt>
                <c:pt idx="3196">
                  <c:v>38716</c:v>
                </c:pt>
                <c:pt idx="3197">
                  <c:v>38715</c:v>
                </c:pt>
                <c:pt idx="3198">
                  <c:v>38714</c:v>
                </c:pt>
                <c:pt idx="3199">
                  <c:v>38713</c:v>
                </c:pt>
                <c:pt idx="3200">
                  <c:v>38712</c:v>
                </c:pt>
                <c:pt idx="3201">
                  <c:v>38711</c:v>
                </c:pt>
                <c:pt idx="3202">
                  <c:v>38710</c:v>
                </c:pt>
                <c:pt idx="3203">
                  <c:v>38709</c:v>
                </c:pt>
                <c:pt idx="3204">
                  <c:v>38708</c:v>
                </c:pt>
                <c:pt idx="3205">
                  <c:v>38707</c:v>
                </c:pt>
                <c:pt idx="3206">
                  <c:v>38706</c:v>
                </c:pt>
                <c:pt idx="3207">
                  <c:v>38705</c:v>
                </c:pt>
                <c:pt idx="3208">
                  <c:v>38704</c:v>
                </c:pt>
                <c:pt idx="3209">
                  <c:v>38703</c:v>
                </c:pt>
                <c:pt idx="3210">
                  <c:v>38702</c:v>
                </c:pt>
                <c:pt idx="3211">
                  <c:v>38701</c:v>
                </c:pt>
                <c:pt idx="3212">
                  <c:v>38700</c:v>
                </c:pt>
                <c:pt idx="3213">
                  <c:v>38699</c:v>
                </c:pt>
                <c:pt idx="3214">
                  <c:v>38698</c:v>
                </c:pt>
                <c:pt idx="3215">
                  <c:v>38697</c:v>
                </c:pt>
                <c:pt idx="3216">
                  <c:v>38696</c:v>
                </c:pt>
                <c:pt idx="3217">
                  <c:v>38695</c:v>
                </c:pt>
                <c:pt idx="3218">
                  <c:v>38694</c:v>
                </c:pt>
                <c:pt idx="3219">
                  <c:v>38693</c:v>
                </c:pt>
                <c:pt idx="3220">
                  <c:v>38692</c:v>
                </c:pt>
                <c:pt idx="3221">
                  <c:v>38691</c:v>
                </c:pt>
                <c:pt idx="3222">
                  <c:v>38690</c:v>
                </c:pt>
                <c:pt idx="3223">
                  <c:v>38689</c:v>
                </c:pt>
                <c:pt idx="3224">
                  <c:v>38688</c:v>
                </c:pt>
                <c:pt idx="3225">
                  <c:v>38687</c:v>
                </c:pt>
                <c:pt idx="3226">
                  <c:v>38686</c:v>
                </c:pt>
                <c:pt idx="3227">
                  <c:v>38685</c:v>
                </c:pt>
                <c:pt idx="3228">
                  <c:v>38684</c:v>
                </c:pt>
                <c:pt idx="3229">
                  <c:v>38683</c:v>
                </c:pt>
                <c:pt idx="3230">
                  <c:v>38682</c:v>
                </c:pt>
                <c:pt idx="3231">
                  <c:v>38681</c:v>
                </c:pt>
                <c:pt idx="3232">
                  <c:v>38680</c:v>
                </c:pt>
                <c:pt idx="3233">
                  <c:v>38679</c:v>
                </c:pt>
                <c:pt idx="3234">
                  <c:v>38678</c:v>
                </c:pt>
                <c:pt idx="3235">
                  <c:v>38677</c:v>
                </c:pt>
                <c:pt idx="3236">
                  <c:v>38676</c:v>
                </c:pt>
                <c:pt idx="3237">
                  <c:v>38675</c:v>
                </c:pt>
                <c:pt idx="3238">
                  <c:v>38674</c:v>
                </c:pt>
                <c:pt idx="3239">
                  <c:v>38673</c:v>
                </c:pt>
                <c:pt idx="3240">
                  <c:v>38672</c:v>
                </c:pt>
                <c:pt idx="3241">
                  <c:v>38671</c:v>
                </c:pt>
                <c:pt idx="3242">
                  <c:v>38670</c:v>
                </c:pt>
                <c:pt idx="3243">
                  <c:v>38669</c:v>
                </c:pt>
                <c:pt idx="3244">
                  <c:v>38668</c:v>
                </c:pt>
                <c:pt idx="3245">
                  <c:v>38667</c:v>
                </c:pt>
                <c:pt idx="3246">
                  <c:v>38666</c:v>
                </c:pt>
                <c:pt idx="3247">
                  <c:v>38665</c:v>
                </c:pt>
                <c:pt idx="3248">
                  <c:v>38664</c:v>
                </c:pt>
                <c:pt idx="3249">
                  <c:v>38663</c:v>
                </c:pt>
                <c:pt idx="3250">
                  <c:v>38662</c:v>
                </c:pt>
                <c:pt idx="3251">
                  <c:v>38661</c:v>
                </c:pt>
                <c:pt idx="3252">
                  <c:v>38660</c:v>
                </c:pt>
                <c:pt idx="3253">
                  <c:v>38659</c:v>
                </c:pt>
                <c:pt idx="3254">
                  <c:v>38658</c:v>
                </c:pt>
                <c:pt idx="3255">
                  <c:v>38657</c:v>
                </c:pt>
                <c:pt idx="3256">
                  <c:v>38656</c:v>
                </c:pt>
                <c:pt idx="3257">
                  <c:v>38655</c:v>
                </c:pt>
                <c:pt idx="3258">
                  <c:v>38654</c:v>
                </c:pt>
                <c:pt idx="3259">
                  <c:v>38653</c:v>
                </c:pt>
                <c:pt idx="3260">
                  <c:v>38652</c:v>
                </c:pt>
                <c:pt idx="3261">
                  <c:v>38651</c:v>
                </c:pt>
                <c:pt idx="3262">
                  <c:v>38650</c:v>
                </c:pt>
                <c:pt idx="3263">
                  <c:v>38649</c:v>
                </c:pt>
                <c:pt idx="3264">
                  <c:v>38648</c:v>
                </c:pt>
                <c:pt idx="3265">
                  <c:v>38647</c:v>
                </c:pt>
                <c:pt idx="3266">
                  <c:v>38646</c:v>
                </c:pt>
                <c:pt idx="3267">
                  <c:v>38645</c:v>
                </c:pt>
                <c:pt idx="3268">
                  <c:v>38644</c:v>
                </c:pt>
                <c:pt idx="3269">
                  <c:v>38643</c:v>
                </c:pt>
                <c:pt idx="3270">
                  <c:v>38642</c:v>
                </c:pt>
                <c:pt idx="3271">
                  <c:v>38641</c:v>
                </c:pt>
                <c:pt idx="3272">
                  <c:v>38640</c:v>
                </c:pt>
                <c:pt idx="3273">
                  <c:v>38639</c:v>
                </c:pt>
                <c:pt idx="3274">
                  <c:v>38638</c:v>
                </c:pt>
                <c:pt idx="3275">
                  <c:v>38637</c:v>
                </c:pt>
                <c:pt idx="3276">
                  <c:v>38636</c:v>
                </c:pt>
                <c:pt idx="3277">
                  <c:v>38635</c:v>
                </c:pt>
                <c:pt idx="3278">
                  <c:v>38634</c:v>
                </c:pt>
                <c:pt idx="3279">
                  <c:v>38633</c:v>
                </c:pt>
                <c:pt idx="3280">
                  <c:v>38632</c:v>
                </c:pt>
                <c:pt idx="3281">
                  <c:v>38631</c:v>
                </c:pt>
                <c:pt idx="3282">
                  <c:v>38630</c:v>
                </c:pt>
                <c:pt idx="3283">
                  <c:v>38629</c:v>
                </c:pt>
                <c:pt idx="3284">
                  <c:v>38628</c:v>
                </c:pt>
                <c:pt idx="3285">
                  <c:v>38627</c:v>
                </c:pt>
                <c:pt idx="3286">
                  <c:v>38626</c:v>
                </c:pt>
                <c:pt idx="3287">
                  <c:v>38625</c:v>
                </c:pt>
                <c:pt idx="3288">
                  <c:v>38624</c:v>
                </c:pt>
                <c:pt idx="3289">
                  <c:v>38623</c:v>
                </c:pt>
                <c:pt idx="3290">
                  <c:v>38622</c:v>
                </c:pt>
                <c:pt idx="3291">
                  <c:v>38621</c:v>
                </c:pt>
                <c:pt idx="3292">
                  <c:v>38620</c:v>
                </c:pt>
                <c:pt idx="3293">
                  <c:v>38619</c:v>
                </c:pt>
                <c:pt idx="3294">
                  <c:v>38618</c:v>
                </c:pt>
                <c:pt idx="3295">
                  <c:v>38617</c:v>
                </c:pt>
                <c:pt idx="3296">
                  <c:v>38616</c:v>
                </c:pt>
                <c:pt idx="3297">
                  <c:v>38615</c:v>
                </c:pt>
                <c:pt idx="3298">
                  <c:v>38614</c:v>
                </c:pt>
                <c:pt idx="3299">
                  <c:v>38613</c:v>
                </c:pt>
                <c:pt idx="3300">
                  <c:v>38612</c:v>
                </c:pt>
                <c:pt idx="3301">
                  <c:v>38611</c:v>
                </c:pt>
                <c:pt idx="3302">
                  <c:v>38610</c:v>
                </c:pt>
                <c:pt idx="3303">
                  <c:v>38609</c:v>
                </c:pt>
                <c:pt idx="3304">
                  <c:v>38608</c:v>
                </c:pt>
                <c:pt idx="3305">
                  <c:v>38607</c:v>
                </c:pt>
                <c:pt idx="3306">
                  <c:v>38606</c:v>
                </c:pt>
                <c:pt idx="3307">
                  <c:v>38605</c:v>
                </c:pt>
                <c:pt idx="3308">
                  <c:v>38604</c:v>
                </c:pt>
                <c:pt idx="3309">
                  <c:v>38603</c:v>
                </c:pt>
                <c:pt idx="3310">
                  <c:v>38602</c:v>
                </c:pt>
                <c:pt idx="3311">
                  <c:v>38601</c:v>
                </c:pt>
                <c:pt idx="3312">
                  <c:v>38600</c:v>
                </c:pt>
                <c:pt idx="3313">
                  <c:v>38599</c:v>
                </c:pt>
                <c:pt idx="3314">
                  <c:v>38598</c:v>
                </c:pt>
                <c:pt idx="3315">
                  <c:v>38597</c:v>
                </c:pt>
                <c:pt idx="3316">
                  <c:v>38596</c:v>
                </c:pt>
                <c:pt idx="3317">
                  <c:v>38595</c:v>
                </c:pt>
                <c:pt idx="3318">
                  <c:v>38594</c:v>
                </c:pt>
                <c:pt idx="3319">
                  <c:v>38593</c:v>
                </c:pt>
                <c:pt idx="3320">
                  <c:v>38592</c:v>
                </c:pt>
                <c:pt idx="3321">
                  <c:v>38591</c:v>
                </c:pt>
                <c:pt idx="3322">
                  <c:v>38590</c:v>
                </c:pt>
                <c:pt idx="3323">
                  <c:v>38589</c:v>
                </c:pt>
                <c:pt idx="3324">
                  <c:v>38588</c:v>
                </c:pt>
                <c:pt idx="3325">
                  <c:v>38587</c:v>
                </c:pt>
                <c:pt idx="3326">
                  <c:v>38586</c:v>
                </c:pt>
                <c:pt idx="3327">
                  <c:v>38585</c:v>
                </c:pt>
                <c:pt idx="3328">
                  <c:v>38584</c:v>
                </c:pt>
                <c:pt idx="3329">
                  <c:v>38583</c:v>
                </c:pt>
                <c:pt idx="3330">
                  <c:v>38582</c:v>
                </c:pt>
                <c:pt idx="3331">
                  <c:v>38581</c:v>
                </c:pt>
                <c:pt idx="3332">
                  <c:v>38580</c:v>
                </c:pt>
                <c:pt idx="3333">
                  <c:v>38579</c:v>
                </c:pt>
                <c:pt idx="3334">
                  <c:v>38578</c:v>
                </c:pt>
                <c:pt idx="3335">
                  <c:v>38577</c:v>
                </c:pt>
                <c:pt idx="3336">
                  <c:v>38576</c:v>
                </c:pt>
                <c:pt idx="3337">
                  <c:v>38575</c:v>
                </c:pt>
                <c:pt idx="3338">
                  <c:v>38574</c:v>
                </c:pt>
                <c:pt idx="3339">
                  <c:v>38573</c:v>
                </c:pt>
                <c:pt idx="3340">
                  <c:v>38572</c:v>
                </c:pt>
                <c:pt idx="3341">
                  <c:v>38571</c:v>
                </c:pt>
                <c:pt idx="3342">
                  <c:v>38570</c:v>
                </c:pt>
                <c:pt idx="3343">
                  <c:v>38569</c:v>
                </c:pt>
                <c:pt idx="3344">
                  <c:v>38568</c:v>
                </c:pt>
                <c:pt idx="3345">
                  <c:v>38567</c:v>
                </c:pt>
                <c:pt idx="3346">
                  <c:v>38566</c:v>
                </c:pt>
                <c:pt idx="3347">
                  <c:v>38565</c:v>
                </c:pt>
                <c:pt idx="3348">
                  <c:v>38564</c:v>
                </c:pt>
                <c:pt idx="3349">
                  <c:v>38563</c:v>
                </c:pt>
                <c:pt idx="3350">
                  <c:v>38562</c:v>
                </c:pt>
                <c:pt idx="3351">
                  <c:v>38561</c:v>
                </c:pt>
                <c:pt idx="3352">
                  <c:v>38560</c:v>
                </c:pt>
                <c:pt idx="3353">
                  <c:v>38559</c:v>
                </c:pt>
                <c:pt idx="3354">
                  <c:v>38558</c:v>
                </c:pt>
                <c:pt idx="3355">
                  <c:v>38557</c:v>
                </c:pt>
                <c:pt idx="3356">
                  <c:v>38556</c:v>
                </c:pt>
                <c:pt idx="3357">
                  <c:v>38555</c:v>
                </c:pt>
                <c:pt idx="3358">
                  <c:v>38554</c:v>
                </c:pt>
                <c:pt idx="3359">
                  <c:v>38553</c:v>
                </c:pt>
                <c:pt idx="3360">
                  <c:v>38552</c:v>
                </c:pt>
                <c:pt idx="3361">
                  <c:v>38551</c:v>
                </c:pt>
                <c:pt idx="3362">
                  <c:v>38550</c:v>
                </c:pt>
                <c:pt idx="3363">
                  <c:v>38549</c:v>
                </c:pt>
                <c:pt idx="3364">
                  <c:v>38548</c:v>
                </c:pt>
                <c:pt idx="3365">
                  <c:v>38547</c:v>
                </c:pt>
                <c:pt idx="3366">
                  <c:v>38546</c:v>
                </c:pt>
                <c:pt idx="3367">
                  <c:v>38545</c:v>
                </c:pt>
                <c:pt idx="3368">
                  <c:v>38544</c:v>
                </c:pt>
                <c:pt idx="3369">
                  <c:v>38543</c:v>
                </c:pt>
                <c:pt idx="3370">
                  <c:v>38542</c:v>
                </c:pt>
                <c:pt idx="3371">
                  <c:v>38541</c:v>
                </c:pt>
                <c:pt idx="3372">
                  <c:v>38540</c:v>
                </c:pt>
                <c:pt idx="3373">
                  <c:v>38539</c:v>
                </c:pt>
                <c:pt idx="3374">
                  <c:v>38538</c:v>
                </c:pt>
                <c:pt idx="3375">
                  <c:v>38537</c:v>
                </c:pt>
                <c:pt idx="3376">
                  <c:v>38536</c:v>
                </c:pt>
                <c:pt idx="3377">
                  <c:v>38535</c:v>
                </c:pt>
                <c:pt idx="3378">
                  <c:v>38534</c:v>
                </c:pt>
                <c:pt idx="3379">
                  <c:v>38533</c:v>
                </c:pt>
                <c:pt idx="3380">
                  <c:v>38532</c:v>
                </c:pt>
                <c:pt idx="3381">
                  <c:v>38531</c:v>
                </c:pt>
                <c:pt idx="3382">
                  <c:v>38530</c:v>
                </c:pt>
                <c:pt idx="3383">
                  <c:v>38529</c:v>
                </c:pt>
                <c:pt idx="3384">
                  <c:v>38528</c:v>
                </c:pt>
                <c:pt idx="3385">
                  <c:v>38527</c:v>
                </c:pt>
                <c:pt idx="3386">
                  <c:v>38526</c:v>
                </c:pt>
                <c:pt idx="3387">
                  <c:v>38525</c:v>
                </c:pt>
                <c:pt idx="3388">
                  <c:v>38524</c:v>
                </c:pt>
                <c:pt idx="3389">
                  <c:v>38523</c:v>
                </c:pt>
                <c:pt idx="3390">
                  <c:v>38522</c:v>
                </c:pt>
                <c:pt idx="3391">
                  <c:v>38521</c:v>
                </c:pt>
                <c:pt idx="3392">
                  <c:v>38520</c:v>
                </c:pt>
                <c:pt idx="3393">
                  <c:v>38519</c:v>
                </c:pt>
                <c:pt idx="3394">
                  <c:v>38518</c:v>
                </c:pt>
                <c:pt idx="3395">
                  <c:v>38517</c:v>
                </c:pt>
                <c:pt idx="3396">
                  <c:v>38516</c:v>
                </c:pt>
                <c:pt idx="3397">
                  <c:v>38515</c:v>
                </c:pt>
                <c:pt idx="3398">
                  <c:v>38514</c:v>
                </c:pt>
                <c:pt idx="3399">
                  <c:v>38513</c:v>
                </c:pt>
                <c:pt idx="3400">
                  <c:v>38512</c:v>
                </c:pt>
                <c:pt idx="3401">
                  <c:v>38511</c:v>
                </c:pt>
                <c:pt idx="3402">
                  <c:v>38510</c:v>
                </c:pt>
                <c:pt idx="3403">
                  <c:v>38509</c:v>
                </c:pt>
                <c:pt idx="3404">
                  <c:v>38508</c:v>
                </c:pt>
                <c:pt idx="3405">
                  <c:v>38507</c:v>
                </c:pt>
                <c:pt idx="3406">
                  <c:v>38506</c:v>
                </c:pt>
                <c:pt idx="3407">
                  <c:v>38505</c:v>
                </c:pt>
                <c:pt idx="3408">
                  <c:v>38504</c:v>
                </c:pt>
                <c:pt idx="3409">
                  <c:v>38503</c:v>
                </c:pt>
                <c:pt idx="3410">
                  <c:v>38502</c:v>
                </c:pt>
                <c:pt idx="3411">
                  <c:v>38501</c:v>
                </c:pt>
                <c:pt idx="3412">
                  <c:v>38500</c:v>
                </c:pt>
                <c:pt idx="3413">
                  <c:v>38499</c:v>
                </c:pt>
                <c:pt idx="3414">
                  <c:v>38498</c:v>
                </c:pt>
                <c:pt idx="3415">
                  <c:v>38497</c:v>
                </c:pt>
                <c:pt idx="3416">
                  <c:v>38496</c:v>
                </c:pt>
                <c:pt idx="3417">
                  <c:v>38495</c:v>
                </c:pt>
                <c:pt idx="3418">
                  <c:v>38494</c:v>
                </c:pt>
                <c:pt idx="3419">
                  <c:v>38493</c:v>
                </c:pt>
                <c:pt idx="3420">
                  <c:v>38492</c:v>
                </c:pt>
                <c:pt idx="3421">
                  <c:v>38491</c:v>
                </c:pt>
                <c:pt idx="3422">
                  <c:v>38490</c:v>
                </c:pt>
                <c:pt idx="3423">
                  <c:v>38489</c:v>
                </c:pt>
                <c:pt idx="3424">
                  <c:v>38488</c:v>
                </c:pt>
                <c:pt idx="3425">
                  <c:v>38487</c:v>
                </c:pt>
                <c:pt idx="3426">
                  <c:v>38486</c:v>
                </c:pt>
                <c:pt idx="3427">
                  <c:v>38485</c:v>
                </c:pt>
                <c:pt idx="3428">
                  <c:v>38484</c:v>
                </c:pt>
                <c:pt idx="3429">
                  <c:v>38483</c:v>
                </c:pt>
                <c:pt idx="3430">
                  <c:v>38482</c:v>
                </c:pt>
                <c:pt idx="3431">
                  <c:v>38481</c:v>
                </c:pt>
                <c:pt idx="3432">
                  <c:v>38480</c:v>
                </c:pt>
                <c:pt idx="3433">
                  <c:v>38479</c:v>
                </c:pt>
                <c:pt idx="3434">
                  <c:v>38478</c:v>
                </c:pt>
                <c:pt idx="3435">
                  <c:v>38477</c:v>
                </c:pt>
                <c:pt idx="3436">
                  <c:v>38476</c:v>
                </c:pt>
                <c:pt idx="3437">
                  <c:v>38475</c:v>
                </c:pt>
                <c:pt idx="3438">
                  <c:v>38474</c:v>
                </c:pt>
                <c:pt idx="3439">
                  <c:v>38473</c:v>
                </c:pt>
                <c:pt idx="3440">
                  <c:v>38472</c:v>
                </c:pt>
                <c:pt idx="3441">
                  <c:v>38471</c:v>
                </c:pt>
                <c:pt idx="3442">
                  <c:v>38470</c:v>
                </c:pt>
                <c:pt idx="3443">
                  <c:v>38469</c:v>
                </c:pt>
                <c:pt idx="3444">
                  <c:v>38468</c:v>
                </c:pt>
                <c:pt idx="3445">
                  <c:v>38467</c:v>
                </c:pt>
                <c:pt idx="3446">
                  <c:v>38466</c:v>
                </c:pt>
                <c:pt idx="3447">
                  <c:v>38465</c:v>
                </c:pt>
                <c:pt idx="3448">
                  <c:v>38464</c:v>
                </c:pt>
                <c:pt idx="3449">
                  <c:v>38463</c:v>
                </c:pt>
                <c:pt idx="3450">
                  <c:v>38462</c:v>
                </c:pt>
                <c:pt idx="3451">
                  <c:v>38461</c:v>
                </c:pt>
                <c:pt idx="3452">
                  <c:v>38460</c:v>
                </c:pt>
                <c:pt idx="3453">
                  <c:v>38459</c:v>
                </c:pt>
                <c:pt idx="3454">
                  <c:v>38458</c:v>
                </c:pt>
                <c:pt idx="3455">
                  <c:v>38457</c:v>
                </c:pt>
                <c:pt idx="3456">
                  <c:v>38456</c:v>
                </c:pt>
                <c:pt idx="3457">
                  <c:v>38455</c:v>
                </c:pt>
                <c:pt idx="3458">
                  <c:v>38454</c:v>
                </c:pt>
                <c:pt idx="3459">
                  <c:v>38453</c:v>
                </c:pt>
                <c:pt idx="3460">
                  <c:v>38452</c:v>
                </c:pt>
                <c:pt idx="3461">
                  <c:v>38451</c:v>
                </c:pt>
                <c:pt idx="3462">
                  <c:v>38450</c:v>
                </c:pt>
                <c:pt idx="3463">
                  <c:v>38449</c:v>
                </c:pt>
                <c:pt idx="3464">
                  <c:v>38448</c:v>
                </c:pt>
                <c:pt idx="3465">
                  <c:v>38447</c:v>
                </c:pt>
                <c:pt idx="3466">
                  <c:v>38446</c:v>
                </c:pt>
                <c:pt idx="3467">
                  <c:v>38445</c:v>
                </c:pt>
                <c:pt idx="3468">
                  <c:v>38444</c:v>
                </c:pt>
                <c:pt idx="3469">
                  <c:v>38443</c:v>
                </c:pt>
                <c:pt idx="3470">
                  <c:v>38442</c:v>
                </c:pt>
                <c:pt idx="3471">
                  <c:v>38441</c:v>
                </c:pt>
                <c:pt idx="3472">
                  <c:v>38440</c:v>
                </c:pt>
                <c:pt idx="3473">
                  <c:v>38439</c:v>
                </c:pt>
                <c:pt idx="3474">
                  <c:v>38438</c:v>
                </c:pt>
                <c:pt idx="3475">
                  <c:v>38437</c:v>
                </c:pt>
                <c:pt idx="3476">
                  <c:v>38436</c:v>
                </c:pt>
                <c:pt idx="3477">
                  <c:v>38435</c:v>
                </c:pt>
                <c:pt idx="3478">
                  <c:v>38434</c:v>
                </c:pt>
                <c:pt idx="3479">
                  <c:v>38433</c:v>
                </c:pt>
                <c:pt idx="3480">
                  <c:v>38432</c:v>
                </c:pt>
                <c:pt idx="3481">
                  <c:v>38431</c:v>
                </c:pt>
                <c:pt idx="3482">
                  <c:v>38430</c:v>
                </c:pt>
                <c:pt idx="3483">
                  <c:v>38429</c:v>
                </c:pt>
                <c:pt idx="3484">
                  <c:v>38428</c:v>
                </c:pt>
                <c:pt idx="3485">
                  <c:v>38427</c:v>
                </c:pt>
                <c:pt idx="3486">
                  <c:v>38426</c:v>
                </c:pt>
                <c:pt idx="3487">
                  <c:v>38425</c:v>
                </c:pt>
                <c:pt idx="3488">
                  <c:v>38424</c:v>
                </c:pt>
                <c:pt idx="3489">
                  <c:v>38423</c:v>
                </c:pt>
                <c:pt idx="3490">
                  <c:v>38422</c:v>
                </c:pt>
                <c:pt idx="3491">
                  <c:v>38421</c:v>
                </c:pt>
                <c:pt idx="3492">
                  <c:v>38420</c:v>
                </c:pt>
                <c:pt idx="3493">
                  <c:v>38419</c:v>
                </c:pt>
                <c:pt idx="3494">
                  <c:v>38418</c:v>
                </c:pt>
                <c:pt idx="3495">
                  <c:v>38417</c:v>
                </c:pt>
                <c:pt idx="3496">
                  <c:v>38416</c:v>
                </c:pt>
                <c:pt idx="3497">
                  <c:v>38415</c:v>
                </c:pt>
                <c:pt idx="3498">
                  <c:v>38414</c:v>
                </c:pt>
                <c:pt idx="3499">
                  <c:v>38413</c:v>
                </c:pt>
                <c:pt idx="3500">
                  <c:v>38412</c:v>
                </c:pt>
                <c:pt idx="3501">
                  <c:v>38411</c:v>
                </c:pt>
                <c:pt idx="3502">
                  <c:v>38410</c:v>
                </c:pt>
                <c:pt idx="3503">
                  <c:v>38409</c:v>
                </c:pt>
                <c:pt idx="3504">
                  <c:v>38408</c:v>
                </c:pt>
                <c:pt idx="3505">
                  <c:v>38407</c:v>
                </c:pt>
                <c:pt idx="3506">
                  <c:v>38406</c:v>
                </c:pt>
                <c:pt idx="3507">
                  <c:v>38405</c:v>
                </c:pt>
                <c:pt idx="3508">
                  <c:v>38404</c:v>
                </c:pt>
                <c:pt idx="3509">
                  <c:v>38403</c:v>
                </c:pt>
                <c:pt idx="3510">
                  <c:v>38402</c:v>
                </c:pt>
                <c:pt idx="3511">
                  <c:v>38401</c:v>
                </c:pt>
                <c:pt idx="3512">
                  <c:v>38400</c:v>
                </c:pt>
                <c:pt idx="3513">
                  <c:v>38399</c:v>
                </c:pt>
                <c:pt idx="3514">
                  <c:v>38398</c:v>
                </c:pt>
                <c:pt idx="3515">
                  <c:v>38397</c:v>
                </c:pt>
                <c:pt idx="3516">
                  <c:v>38396</c:v>
                </c:pt>
                <c:pt idx="3517">
                  <c:v>38395</c:v>
                </c:pt>
                <c:pt idx="3518">
                  <c:v>38394</c:v>
                </c:pt>
                <c:pt idx="3519">
                  <c:v>38393</c:v>
                </c:pt>
                <c:pt idx="3520">
                  <c:v>38392</c:v>
                </c:pt>
                <c:pt idx="3521">
                  <c:v>38391</c:v>
                </c:pt>
                <c:pt idx="3522">
                  <c:v>38390</c:v>
                </c:pt>
                <c:pt idx="3523">
                  <c:v>38389</c:v>
                </c:pt>
                <c:pt idx="3524">
                  <c:v>38388</c:v>
                </c:pt>
                <c:pt idx="3525">
                  <c:v>38387</c:v>
                </c:pt>
                <c:pt idx="3526">
                  <c:v>38386</c:v>
                </c:pt>
                <c:pt idx="3527">
                  <c:v>38385</c:v>
                </c:pt>
                <c:pt idx="3528">
                  <c:v>38384</c:v>
                </c:pt>
                <c:pt idx="3529">
                  <c:v>38383</c:v>
                </c:pt>
                <c:pt idx="3530">
                  <c:v>38382</c:v>
                </c:pt>
                <c:pt idx="3531">
                  <c:v>38381</c:v>
                </c:pt>
                <c:pt idx="3532">
                  <c:v>38380</c:v>
                </c:pt>
                <c:pt idx="3533">
                  <c:v>38379</c:v>
                </c:pt>
                <c:pt idx="3534">
                  <c:v>38378</c:v>
                </c:pt>
                <c:pt idx="3535">
                  <c:v>38377</c:v>
                </c:pt>
                <c:pt idx="3536">
                  <c:v>38376</c:v>
                </c:pt>
                <c:pt idx="3537">
                  <c:v>38375</c:v>
                </c:pt>
                <c:pt idx="3538">
                  <c:v>38374</c:v>
                </c:pt>
                <c:pt idx="3539">
                  <c:v>38373</c:v>
                </c:pt>
                <c:pt idx="3540">
                  <c:v>38372</c:v>
                </c:pt>
                <c:pt idx="3541">
                  <c:v>38371</c:v>
                </c:pt>
                <c:pt idx="3542">
                  <c:v>38370</c:v>
                </c:pt>
                <c:pt idx="3543">
                  <c:v>38369</c:v>
                </c:pt>
                <c:pt idx="3544">
                  <c:v>38368</c:v>
                </c:pt>
                <c:pt idx="3545">
                  <c:v>38367</c:v>
                </c:pt>
                <c:pt idx="3546">
                  <c:v>38366</c:v>
                </c:pt>
                <c:pt idx="3547">
                  <c:v>38365</c:v>
                </c:pt>
                <c:pt idx="3548">
                  <c:v>38364</c:v>
                </c:pt>
                <c:pt idx="3549">
                  <c:v>38363</c:v>
                </c:pt>
                <c:pt idx="3550">
                  <c:v>38362</c:v>
                </c:pt>
                <c:pt idx="3551">
                  <c:v>38361</c:v>
                </c:pt>
                <c:pt idx="3552">
                  <c:v>38360</c:v>
                </c:pt>
                <c:pt idx="3553">
                  <c:v>38359</c:v>
                </c:pt>
                <c:pt idx="3554">
                  <c:v>38358</c:v>
                </c:pt>
                <c:pt idx="3555">
                  <c:v>38357</c:v>
                </c:pt>
                <c:pt idx="3556">
                  <c:v>38356</c:v>
                </c:pt>
                <c:pt idx="3557">
                  <c:v>38355</c:v>
                </c:pt>
                <c:pt idx="3558">
                  <c:v>38354</c:v>
                </c:pt>
                <c:pt idx="3559">
                  <c:v>38353</c:v>
                </c:pt>
                <c:pt idx="3560">
                  <c:v>38352</c:v>
                </c:pt>
                <c:pt idx="3561">
                  <c:v>38351</c:v>
                </c:pt>
                <c:pt idx="3562">
                  <c:v>38350</c:v>
                </c:pt>
                <c:pt idx="3563">
                  <c:v>38349</c:v>
                </c:pt>
                <c:pt idx="3564">
                  <c:v>38348</c:v>
                </c:pt>
                <c:pt idx="3565">
                  <c:v>38347</c:v>
                </c:pt>
                <c:pt idx="3566">
                  <c:v>38346</c:v>
                </c:pt>
                <c:pt idx="3567">
                  <c:v>38345</c:v>
                </c:pt>
                <c:pt idx="3568">
                  <c:v>38344</c:v>
                </c:pt>
                <c:pt idx="3569">
                  <c:v>38343</c:v>
                </c:pt>
                <c:pt idx="3570">
                  <c:v>38342</c:v>
                </c:pt>
                <c:pt idx="3571">
                  <c:v>38341</c:v>
                </c:pt>
                <c:pt idx="3572">
                  <c:v>38340</c:v>
                </c:pt>
                <c:pt idx="3573">
                  <c:v>38339</c:v>
                </c:pt>
                <c:pt idx="3574">
                  <c:v>38338</c:v>
                </c:pt>
                <c:pt idx="3575">
                  <c:v>38337</c:v>
                </c:pt>
                <c:pt idx="3576">
                  <c:v>38336</c:v>
                </c:pt>
                <c:pt idx="3577">
                  <c:v>38335</c:v>
                </c:pt>
                <c:pt idx="3578">
                  <c:v>38334</c:v>
                </c:pt>
                <c:pt idx="3579">
                  <c:v>38333</c:v>
                </c:pt>
                <c:pt idx="3580">
                  <c:v>38332</c:v>
                </c:pt>
                <c:pt idx="3581">
                  <c:v>38331</c:v>
                </c:pt>
                <c:pt idx="3582">
                  <c:v>38330</c:v>
                </c:pt>
                <c:pt idx="3583">
                  <c:v>38329</c:v>
                </c:pt>
                <c:pt idx="3584">
                  <c:v>38328</c:v>
                </c:pt>
                <c:pt idx="3585">
                  <c:v>38327</c:v>
                </c:pt>
                <c:pt idx="3586">
                  <c:v>38326</c:v>
                </c:pt>
                <c:pt idx="3587">
                  <c:v>38325</c:v>
                </c:pt>
                <c:pt idx="3588">
                  <c:v>38324</c:v>
                </c:pt>
                <c:pt idx="3589">
                  <c:v>38323</c:v>
                </c:pt>
                <c:pt idx="3590">
                  <c:v>38322</c:v>
                </c:pt>
                <c:pt idx="3591">
                  <c:v>38321</c:v>
                </c:pt>
                <c:pt idx="3592">
                  <c:v>38320</c:v>
                </c:pt>
                <c:pt idx="3593">
                  <c:v>38319</c:v>
                </c:pt>
                <c:pt idx="3594">
                  <c:v>38318</c:v>
                </c:pt>
                <c:pt idx="3595">
                  <c:v>38317</c:v>
                </c:pt>
                <c:pt idx="3596">
                  <c:v>38316</c:v>
                </c:pt>
                <c:pt idx="3597">
                  <c:v>38315</c:v>
                </c:pt>
                <c:pt idx="3598">
                  <c:v>38314</c:v>
                </c:pt>
                <c:pt idx="3599">
                  <c:v>38313</c:v>
                </c:pt>
                <c:pt idx="3600">
                  <c:v>38312</c:v>
                </c:pt>
                <c:pt idx="3601">
                  <c:v>38311</c:v>
                </c:pt>
                <c:pt idx="3602">
                  <c:v>38310</c:v>
                </c:pt>
                <c:pt idx="3603">
                  <c:v>38309</c:v>
                </c:pt>
                <c:pt idx="3604">
                  <c:v>38308</c:v>
                </c:pt>
                <c:pt idx="3605">
                  <c:v>38307</c:v>
                </c:pt>
                <c:pt idx="3606">
                  <c:v>38306</c:v>
                </c:pt>
                <c:pt idx="3607">
                  <c:v>38305</c:v>
                </c:pt>
                <c:pt idx="3608">
                  <c:v>38304</c:v>
                </c:pt>
                <c:pt idx="3609">
                  <c:v>38303</c:v>
                </c:pt>
                <c:pt idx="3610">
                  <c:v>38302</c:v>
                </c:pt>
                <c:pt idx="3611">
                  <c:v>38301</c:v>
                </c:pt>
                <c:pt idx="3612">
                  <c:v>38300</c:v>
                </c:pt>
                <c:pt idx="3613">
                  <c:v>38299</c:v>
                </c:pt>
                <c:pt idx="3614">
                  <c:v>38298</c:v>
                </c:pt>
                <c:pt idx="3615">
                  <c:v>38297</c:v>
                </c:pt>
                <c:pt idx="3616">
                  <c:v>38296</c:v>
                </c:pt>
                <c:pt idx="3617">
                  <c:v>38295</c:v>
                </c:pt>
                <c:pt idx="3618">
                  <c:v>38294</c:v>
                </c:pt>
                <c:pt idx="3619">
                  <c:v>38293</c:v>
                </c:pt>
                <c:pt idx="3620">
                  <c:v>38292</c:v>
                </c:pt>
                <c:pt idx="3621">
                  <c:v>38291</c:v>
                </c:pt>
                <c:pt idx="3622">
                  <c:v>38290</c:v>
                </c:pt>
                <c:pt idx="3623">
                  <c:v>38289</c:v>
                </c:pt>
                <c:pt idx="3624">
                  <c:v>38288</c:v>
                </c:pt>
                <c:pt idx="3625">
                  <c:v>38287</c:v>
                </c:pt>
                <c:pt idx="3626">
                  <c:v>38286</c:v>
                </c:pt>
                <c:pt idx="3627">
                  <c:v>38285</c:v>
                </c:pt>
                <c:pt idx="3628">
                  <c:v>38284</c:v>
                </c:pt>
                <c:pt idx="3629">
                  <c:v>38283</c:v>
                </c:pt>
                <c:pt idx="3630">
                  <c:v>38282</c:v>
                </c:pt>
                <c:pt idx="3631">
                  <c:v>38281</c:v>
                </c:pt>
                <c:pt idx="3632">
                  <c:v>38280</c:v>
                </c:pt>
                <c:pt idx="3633">
                  <c:v>38279</c:v>
                </c:pt>
                <c:pt idx="3634">
                  <c:v>38278</c:v>
                </c:pt>
                <c:pt idx="3635">
                  <c:v>38277</c:v>
                </c:pt>
                <c:pt idx="3636">
                  <c:v>38276</c:v>
                </c:pt>
                <c:pt idx="3637">
                  <c:v>38275</c:v>
                </c:pt>
                <c:pt idx="3638">
                  <c:v>38274</c:v>
                </c:pt>
                <c:pt idx="3639">
                  <c:v>38273</c:v>
                </c:pt>
                <c:pt idx="3640">
                  <c:v>38272</c:v>
                </c:pt>
                <c:pt idx="3641">
                  <c:v>38271</c:v>
                </c:pt>
                <c:pt idx="3642">
                  <c:v>38270</c:v>
                </c:pt>
                <c:pt idx="3643">
                  <c:v>38269</c:v>
                </c:pt>
                <c:pt idx="3644">
                  <c:v>38268</c:v>
                </c:pt>
                <c:pt idx="3645">
                  <c:v>38267</c:v>
                </c:pt>
                <c:pt idx="3646">
                  <c:v>38266</c:v>
                </c:pt>
                <c:pt idx="3647">
                  <c:v>38265</c:v>
                </c:pt>
                <c:pt idx="3648">
                  <c:v>38264</c:v>
                </c:pt>
                <c:pt idx="3649">
                  <c:v>38263</c:v>
                </c:pt>
                <c:pt idx="3650">
                  <c:v>38262</c:v>
                </c:pt>
                <c:pt idx="3651">
                  <c:v>38261</c:v>
                </c:pt>
                <c:pt idx="3652">
                  <c:v>38260</c:v>
                </c:pt>
              </c:numCache>
            </c:numRef>
          </c:cat>
          <c:val>
            <c:numRef>
              <c:f>[0]!IPD10Y</c:f>
              <c:numCache>
                <c:formatCode>[Blue]\+0.00%;[Red]\-0.00%</c:formatCode>
                <c:ptCount val="3653"/>
                <c:pt idx="0">
                  <c:v>0.76919100482707481</c:v>
                </c:pt>
                <c:pt idx="1">
                  <c:v>0.76919100482707481</c:v>
                </c:pt>
                <c:pt idx="2">
                  <c:v>0.76919100482707481</c:v>
                </c:pt>
                <c:pt idx="3">
                  <c:v>0.76919100482707481</c:v>
                </c:pt>
                <c:pt idx="4">
                  <c:v>0.76919100482707481</c:v>
                </c:pt>
                <c:pt idx="5">
                  <c:v>0.76919100482707481</c:v>
                </c:pt>
                <c:pt idx="6">
                  <c:v>0.76919100482707481</c:v>
                </c:pt>
                <c:pt idx="7">
                  <c:v>0.76919100482707481</c:v>
                </c:pt>
                <c:pt idx="8">
                  <c:v>0.76919100482707481</c:v>
                </c:pt>
                <c:pt idx="9">
                  <c:v>0.76919100482707481</c:v>
                </c:pt>
                <c:pt idx="10">
                  <c:v>0.76919100482707481</c:v>
                </c:pt>
                <c:pt idx="11">
                  <c:v>0.76919100482707481</c:v>
                </c:pt>
                <c:pt idx="12">
                  <c:v>0.76919100482707481</c:v>
                </c:pt>
                <c:pt idx="13">
                  <c:v>0.76919100482707481</c:v>
                </c:pt>
                <c:pt idx="14">
                  <c:v>0.76919100482707481</c:v>
                </c:pt>
                <c:pt idx="15">
                  <c:v>0.76919100482707481</c:v>
                </c:pt>
                <c:pt idx="16">
                  <c:v>0.76919100482707481</c:v>
                </c:pt>
                <c:pt idx="17">
                  <c:v>0.76919100482707481</c:v>
                </c:pt>
                <c:pt idx="18">
                  <c:v>0.76919100482707481</c:v>
                </c:pt>
                <c:pt idx="19">
                  <c:v>0.76919100482707481</c:v>
                </c:pt>
                <c:pt idx="20">
                  <c:v>0.76919100482707481</c:v>
                </c:pt>
                <c:pt idx="21">
                  <c:v>0.76919100482707481</c:v>
                </c:pt>
                <c:pt idx="22">
                  <c:v>0.76919100482707481</c:v>
                </c:pt>
                <c:pt idx="23">
                  <c:v>0.76919100482707481</c:v>
                </c:pt>
                <c:pt idx="24">
                  <c:v>0.76919100482707481</c:v>
                </c:pt>
                <c:pt idx="25">
                  <c:v>0.76919100482707481</c:v>
                </c:pt>
                <c:pt idx="26">
                  <c:v>0.76919100482707481</c:v>
                </c:pt>
                <c:pt idx="27">
                  <c:v>0.76919100482707481</c:v>
                </c:pt>
                <c:pt idx="28">
                  <c:v>0.76919100482707481</c:v>
                </c:pt>
                <c:pt idx="29">
                  <c:v>0.76919100482707481</c:v>
                </c:pt>
                <c:pt idx="30">
                  <c:v>0.74457423394847044</c:v>
                </c:pt>
                <c:pt idx="31">
                  <c:v>0.74457423394847044</c:v>
                </c:pt>
                <c:pt idx="32">
                  <c:v>0.74457423394847044</c:v>
                </c:pt>
                <c:pt idx="33">
                  <c:v>0.74457423394847044</c:v>
                </c:pt>
                <c:pt idx="34">
                  <c:v>0.74457423394847044</c:v>
                </c:pt>
                <c:pt idx="35">
                  <c:v>0.74457423394847044</c:v>
                </c:pt>
                <c:pt idx="36">
                  <c:v>0.74457423394847044</c:v>
                </c:pt>
                <c:pt idx="37">
                  <c:v>0.74457423394847044</c:v>
                </c:pt>
                <c:pt idx="38">
                  <c:v>0.74457423394847044</c:v>
                </c:pt>
                <c:pt idx="39">
                  <c:v>0.74457423394847044</c:v>
                </c:pt>
                <c:pt idx="40">
                  <c:v>0.74457423394847044</c:v>
                </c:pt>
                <c:pt idx="41">
                  <c:v>0.74457423394847044</c:v>
                </c:pt>
                <c:pt idx="42">
                  <c:v>0.74457423394847044</c:v>
                </c:pt>
                <c:pt idx="43">
                  <c:v>0.74457423394847044</c:v>
                </c:pt>
                <c:pt idx="44">
                  <c:v>0.74457423394847044</c:v>
                </c:pt>
                <c:pt idx="45">
                  <c:v>0.74457423394847044</c:v>
                </c:pt>
                <c:pt idx="46">
                  <c:v>0.74457423394847044</c:v>
                </c:pt>
                <c:pt idx="47">
                  <c:v>0.74457423394847044</c:v>
                </c:pt>
                <c:pt idx="48">
                  <c:v>0.74457423394847044</c:v>
                </c:pt>
                <c:pt idx="49">
                  <c:v>0.74457423394847044</c:v>
                </c:pt>
                <c:pt idx="50">
                  <c:v>0.74457423394847044</c:v>
                </c:pt>
                <c:pt idx="51">
                  <c:v>0.74457423394847044</c:v>
                </c:pt>
                <c:pt idx="52">
                  <c:v>0.74457423394847044</c:v>
                </c:pt>
                <c:pt idx="53">
                  <c:v>0.74457423394847044</c:v>
                </c:pt>
                <c:pt idx="54">
                  <c:v>0.74457423394847044</c:v>
                </c:pt>
                <c:pt idx="55">
                  <c:v>0.74457423394847044</c:v>
                </c:pt>
                <c:pt idx="56">
                  <c:v>0.74457423394847044</c:v>
                </c:pt>
                <c:pt idx="57">
                  <c:v>0.74457423394847044</c:v>
                </c:pt>
                <c:pt idx="58">
                  <c:v>0.74457423394847044</c:v>
                </c:pt>
                <c:pt idx="59">
                  <c:v>0.74457423394847044</c:v>
                </c:pt>
                <c:pt idx="60">
                  <c:v>0.74457423394847044</c:v>
                </c:pt>
                <c:pt idx="61">
                  <c:v>0.71736165454448653</c:v>
                </c:pt>
                <c:pt idx="62">
                  <c:v>0.71736165454448653</c:v>
                </c:pt>
                <c:pt idx="63">
                  <c:v>0.71736165454448653</c:v>
                </c:pt>
                <c:pt idx="64">
                  <c:v>0.71736165454448653</c:v>
                </c:pt>
                <c:pt idx="65">
                  <c:v>0.71736165454448653</c:v>
                </c:pt>
                <c:pt idx="66">
                  <c:v>0.71736165454448653</c:v>
                </c:pt>
                <c:pt idx="67">
                  <c:v>0.71736165454448653</c:v>
                </c:pt>
                <c:pt idx="68">
                  <c:v>0.71736165454448653</c:v>
                </c:pt>
                <c:pt idx="69">
                  <c:v>0.71736165454448653</c:v>
                </c:pt>
                <c:pt idx="70">
                  <c:v>0.71736165454448653</c:v>
                </c:pt>
                <c:pt idx="71">
                  <c:v>0.71736165454448653</c:v>
                </c:pt>
                <c:pt idx="72">
                  <c:v>0.71736165454448653</c:v>
                </c:pt>
                <c:pt idx="73">
                  <c:v>0.71736165454448653</c:v>
                </c:pt>
                <c:pt idx="74">
                  <c:v>0.71736165454448653</c:v>
                </c:pt>
                <c:pt idx="75">
                  <c:v>0.71736165454448653</c:v>
                </c:pt>
                <c:pt idx="76">
                  <c:v>0.71736165454448653</c:v>
                </c:pt>
                <c:pt idx="77">
                  <c:v>0.71736165454448653</c:v>
                </c:pt>
                <c:pt idx="78">
                  <c:v>0.71736165454448653</c:v>
                </c:pt>
                <c:pt idx="79">
                  <c:v>0.71736165454448653</c:v>
                </c:pt>
                <c:pt idx="80">
                  <c:v>0.71736165454448653</c:v>
                </c:pt>
                <c:pt idx="81">
                  <c:v>0.71736165454448653</c:v>
                </c:pt>
                <c:pt idx="82">
                  <c:v>0.71736165454448653</c:v>
                </c:pt>
                <c:pt idx="83">
                  <c:v>0.71736165454448653</c:v>
                </c:pt>
                <c:pt idx="84">
                  <c:v>0.71736165454448653</c:v>
                </c:pt>
                <c:pt idx="85">
                  <c:v>0.71736165454448653</c:v>
                </c:pt>
                <c:pt idx="86">
                  <c:v>0.71736165454448653</c:v>
                </c:pt>
                <c:pt idx="87">
                  <c:v>0.71736165454448653</c:v>
                </c:pt>
                <c:pt idx="88">
                  <c:v>0.71736165454448653</c:v>
                </c:pt>
                <c:pt idx="89">
                  <c:v>0.71736165454448653</c:v>
                </c:pt>
                <c:pt idx="90">
                  <c:v>0.71736165454448653</c:v>
                </c:pt>
                <c:pt idx="91">
                  <c:v>0.71736165454448653</c:v>
                </c:pt>
                <c:pt idx="92">
                  <c:v>0.68219182721214977</c:v>
                </c:pt>
                <c:pt idx="93">
                  <c:v>0.68219182721214977</c:v>
                </c:pt>
                <c:pt idx="94">
                  <c:v>0.68219182721214977</c:v>
                </c:pt>
                <c:pt idx="95">
                  <c:v>0.68219182721214977</c:v>
                </c:pt>
                <c:pt idx="96">
                  <c:v>0.68219182721214977</c:v>
                </c:pt>
                <c:pt idx="97">
                  <c:v>0.68219182721214977</c:v>
                </c:pt>
                <c:pt idx="98">
                  <c:v>0.68219182721214977</c:v>
                </c:pt>
                <c:pt idx="99">
                  <c:v>0.68219182721214977</c:v>
                </c:pt>
                <c:pt idx="100">
                  <c:v>0.68219182721214977</c:v>
                </c:pt>
                <c:pt idx="101">
                  <c:v>0.68219182721214977</c:v>
                </c:pt>
                <c:pt idx="102">
                  <c:v>0.68219182721214977</c:v>
                </c:pt>
                <c:pt idx="103">
                  <c:v>0.68219182721214977</c:v>
                </c:pt>
                <c:pt idx="104">
                  <c:v>0.68219182721214977</c:v>
                </c:pt>
                <c:pt idx="105">
                  <c:v>0.68219182721214977</c:v>
                </c:pt>
                <c:pt idx="106">
                  <c:v>0.68219182721214977</c:v>
                </c:pt>
                <c:pt idx="107">
                  <c:v>0.68219182721214977</c:v>
                </c:pt>
                <c:pt idx="108">
                  <c:v>0.68219182721214977</c:v>
                </c:pt>
                <c:pt idx="109">
                  <c:v>0.68219182721214977</c:v>
                </c:pt>
                <c:pt idx="110">
                  <c:v>0.68219182721214977</c:v>
                </c:pt>
                <c:pt idx="111">
                  <c:v>0.68219182721214977</c:v>
                </c:pt>
                <c:pt idx="112">
                  <c:v>0.68219182721214977</c:v>
                </c:pt>
                <c:pt idx="113">
                  <c:v>0.68219182721214977</c:v>
                </c:pt>
                <c:pt idx="114">
                  <c:v>0.68219182721214977</c:v>
                </c:pt>
                <c:pt idx="115">
                  <c:v>0.68219182721214977</c:v>
                </c:pt>
                <c:pt idx="116">
                  <c:v>0.68219182721214977</c:v>
                </c:pt>
                <c:pt idx="117">
                  <c:v>0.68219182721214977</c:v>
                </c:pt>
                <c:pt idx="118">
                  <c:v>0.68219182721214977</c:v>
                </c:pt>
                <c:pt idx="119">
                  <c:v>0.68219182721214977</c:v>
                </c:pt>
                <c:pt idx="120">
                  <c:v>0.68219182721214977</c:v>
                </c:pt>
                <c:pt idx="121">
                  <c:v>0.68219182721214977</c:v>
                </c:pt>
                <c:pt idx="122">
                  <c:v>0.65623938610298715</c:v>
                </c:pt>
                <c:pt idx="123">
                  <c:v>0.65623938610298715</c:v>
                </c:pt>
                <c:pt idx="124">
                  <c:v>0.65623938610298715</c:v>
                </c:pt>
                <c:pt idx="125">
                  <c:v>0.65623938610298715</c:v>
                </c:pt>
                <c:pt idx="126">
                  <c:v>0.65623938610298715</c:v>
                </c:pt>
                <c:pt idx="127">
                  <c:v>0.65623938610298715</c:v>
                </c:pt>
                <c:pt idx="128">
                  <c:v>0.65623938610298715</c:v>
                </c:pt>
                <c:pt idx="129">
                  <c:v>0.65623938610298715</c:v>
                </c:pt>
                <c:pt idx="130">
                  <c:v>0.65623938610298715</c:v>
                </c:pt>
                <c:pt idx="131">
                  <c:v>0.65623938610298715</c:v>
                </c:pt>
                <c:pt idx="132">
                  <c:v>0.65623938610298715</c:v>
                </c:pt>
                <c:pt idx="133">
                  <c:v>0.65623938610298715</c:v>
                </c:pt>
                <c:pt idx="134">
                  <c:v>0.65623938610298715</c:v>
                </c:pt>
                <c:pt idx="135">
                  <c:v>0.65623938610298715</c:v>
                </c:pt>
                <c:pt idx="136">
                  <c:v>0.65623938610298715</c:v>
                </c:pt>
                <c:pt idx="137">
                  <c:v>0.65623938610298715</c:v>
                </c:pt>
                <c:pt idx="138">
                  <c:v>0.65623938610298715</c:v>
                </c:pt>
                <c:pt idx="139">
                  <c:v>0.65623938610298715</c:v>
                </c:pt>
                <c:pt idx="140">
                  <c:v>0.65623938610298715</c:v>
                </c:pt>
                <c:pt idx="141">
                  <c:v>0.65623938610298715</c:v>
                </c:pt>
                <c:pt idx="142">
                  <c:v>0.65623938610298715</c:v>
                </c:pt>
                <c:pt idx="143">
                  <c:v>0.65623938610298715</c:v>
                </c:pt>
                <c:pt idx="144">
                  <c:v>0.65623938610298715</c:v>
                </c:pt>
                <c:pt idx="145">
                  <c:v>0.65623938610298715</c:v>
                </c:pt>
                <c:pt idx="146">
                  <c:v>0.65623938610298715</c:v>
                </c:pt>
                <c:pt idx="147">
                  <c:v>0.65623938610298715</c:v>
                </c:pt>
                <c:pt idx="148">
                  <c:v>0.65623938610298715</c:v>
                </c:pt>
                <c:pt idx="149">
                  <c:v>0.65623938610298715</c:v>
                </c:pt>
                <c:pt idx="150">
                  <c:v>0.65623938610298715</c:v>
                </c:pt>
                <c:pt idx="151">
                  <c:v>0.65623938610298715</c:v>
                </c:pt>
                <c:pt idx="152">
                  <c:v>0.65623938610298715</c:v>
                </c:pt>
                <c:pt idx="153">
                  <c:v>0.6346890458108666</c:v>
                </c:pt>
                <c:pt idx="154">
                  <c:v>0.6346890458108666</c:v>
                </c:pt>
                <c:pt idx="155">
                  <c:v>0.6346890458108666</c:v>
                </c:pt>
                <c:pt idx="156">
                  <c:v>0.6346890458108666</c:v>
                </c:pt>
                <c:pt idx="157">
                  <c:v>0.6346890458108666</c:v>
                </c:pt>
                <c:pt idx="158">
                  <c:v>0.6346890458108666</c:v>
                </c:pt>
                <c:pt idx="159">
                  <c:v>0.6346890458108666</c:v>
                </c:pt>
                <c:pt idx="160">
                  <c:v>0.6346890458108666</c:v>
                </c:pt>
                <c:pt idx="161">
                  <c:v>0.6346890458108666</c:v>
                </c:pt>
                <c:pt idx="162">
                  <c:v>0.6346890458108666</c:v>
                </c:pt>
                <c:pt idx="163">
                  <c:v>0.6346890458108666</c:v>
                </c:pt>
                <c:pt idx="164">
                  <c:v>0.6346890458108666</c:v>
                </c:pt>
                <c:pt idx="165">
                  <c:v>0.6346890458108666</c:v>
                </c:pt>
                <c:pt idx="166">
                  <c:v>0.6346890458108666</c:v>
                </c:pt>
                <c:pt idx="167">
                  <c:v>0.6346890458108666</c:v>
                </c:pt>
                <c:pt idx="168">
                  <c:v>0.6346890458108666</c:v>
                </c:pt>
                <c:pt idx="169">
                  <c:v>0.6346890458108666</c:v>
                </c:pt>
                <c:pt idx="170">
                  <c:v>0.6346890458108666</c:v>
                </c:pt>
                <c:pt idx="171">
                  <c:v>0.6346890458108666</c:v>
                </c:pt>
                <c:pt idx="172">
                  <c:v>0.6346890458108666</c:v>
                </c:pt>
                <c:pt idx="173">
                  <c:v>0.6346890458108666</c:v>
                </c:pt>
                <c:pt idx="174">
                  <c:v>0.6346890458108666</c:v>
                </c:pt>
                <c:pt idx="175">
                  <c:v>0.6346890458108666</c:v>
                </c:pt>
                <c:pt idx="176">
                  <c:v>0.6346890458108666</c:v>
                </c:pt>
                <c:pt idx="177">
                  <c:v>0.6346890458108666</c:v>
                </c:pt>
                <c:pt idx="178">
                  <c:v>0.6346890458108666</c:v>
                </c:pt>
                <c:pt idx="179">
                  <c:v>0.6346890458108666</c:v>
                </c:pt>
                <c:pt idx="180">
                  <c:v>0.6346890458108666</c:v>
                </c:pt>
                <c:pt idx="181">
                  <c:v>0.6346890458108666</c:v>
                </c:pt>
                <c:pt idx="182">
                  <c:v>0.6346890458108666</c:v>
                </c:pt>
                <c:pt idx="183">
                  <c:v>0.60944942696991655</c:v>
                </c:pt>
                <c:pt idx="184">
                  <c:v>0.60944942696991655</c:v>
                </c:pt>
                <c:pt idx="185">
                  <c:v>0.60944942696991655</c:v>
                </c:pt>
                <c:pt idx="186">
                  <c:v>0.60944942696991655</c:v>
                </c:pt>
                <c:pt idx="187">
                  <c:v>0.60944942696991655</c:v>
                </c:pt>
                <c:pt idx="188">
                  <c:v>0.60944942696991655</c:v>
                </c:pt>
                <c:pt idx="189">
                  <c:v>0.60944942696991655</c:v>
                </c:pt>
                <c:pt idx="190">
                  <c:v>0.60944942696991655</c:v>
                </c:pt>
                <c:pt idx="191">
                  <c:v>0.60944942696991655</c:v>
                </c:pt>
                <c:pt idx="192">
                  <c:v>0.60944942696991655</c:v>
                </c:pt>
                <c:pt idx="193">
                  <c:v>0.60944942696991655</c:v>
                </c:pt>
                <c:pt idx="194">
                  <c:v>0.60944942696991655</c:v>
                </c:pt>
                <c:pt idx="195">
                  <c:v>0.60944942696991655</c:v>
                </c:pt>
                <c:pt idx="196">
                  <c:v>0.60944942696991655</c:v>
                </c:pt>
                <c:pt idx="197">
                  <c:v>0.60944942696991655</c:v>
                </c:pt>
                <c:pt idx="198">
                  <c:v>0.60944942696991655</c:v>
                </c:pt>
                <c:pt idx="199">
                  <c:v>0.60944942696991655</c:v>
                </c:pt>
                <c:pt idx="200">
                  <c:v>0.60944942696991655</c:v>
                </c:pt>
                <c:pt idx="201">
                  <c:v>0.60944942696991655</c:v>
                </c:pt>
                <c:pt idx="202">
                  <c:v>0.60944942696991655</c:v>
                </c:pt>
                <c:pt idx="203">
                  <c:v>0.60944942696991655</c:v>
                </c:pt>
                <c:pt idx="204">
                  <c:v>0.60944942696991655</c:v>
                </c:pt>
                <c:pt idx="205">
                  <c:v>0.60944942696991655</c:v>
                </c:pt>
                <c:pt idx="206">
                  <c:v>0.60944942696991655</c:v>
                </c:pt>
                <c:pt idx="207">
                  <c:v>0.60944942696991655</c:v>
                </c:pt>
                <c:pt idx="208">
                  <c:v>0.60944942696991655</c:v>
                </c:pt>
                <c:pt idx="209">
                  <c:v>0.60944942696991655</c:v>
                </c:pt>
                <c:pt idx="210">
                  <c:v>0.60944942696991655</c:v>
                </c:pt>
                <c:pt idx="211">
                  <c:v>0.60944942696991655</c:v>
                </c:pt>
                <c:pt idx="212">
                  <c:v>0.60944942696991655</c:v>
                </c:pt>
                <c:pt idx="213">
                  <c:v>0.60944942696991655</c:v>
                </c:pt>
                <c:pt idx="214">
                  <c:v>0.59172747679177562</c:v>
                </c:pt>
                <c:pt idx="215">
                  <c:v>0.59172747679177562</c:v>
                </c:pt>
                <c:pt idx="216">
                  <c:v>0.59172747679177562</c:v>
                </c:pt>
                <c:pt idx="217">
                  <c:v>0.59172747679177562</c:v>
                </c:pt>
                <c:pt idx="218">
                  <c:v>0.59172747679177562</c:v>
                </c:pt>
                <c:pt idx="219">
                  <c:v>0.59172747679177562</c:v>
                </c:pt>
                <c:pt idx="220">
                  <c:v>0.59172747679177562</c:v>
                </c:pt>
                <c:pt idx="221">
                  <c:v>0.59172747679177562</c:v>
                </c:pt>
                <c:pt idx="222">
                  <c:v>0.59172747679177562</c:v>
                </c:pt>
                <c:pt idx="223">
                  <c:v>0.59172747679177562</c:v>
                </c:pt>
                <c:pt idx="224">
                  <c:v>0.59172747679177562</c:v>
                </c:pt>
                <c:pt idx="225">
                  <c:v>0.59172747679177562</c:v>
                </c:pt>
                <c:pt idx="226">
                  <c:v>0.59172747679177562</c:v>
                </c:pt>
                <c:pt idx="227">
                  <c:v>0.59172747679177562</c:v>
                </c:pt>
                <c:pt idx="228">
                  <c:v>0.59172747679177562</c:v>
                </c:pt>
                <c:pt idx="229">
                  <c:v>0.59172747679177562</c:v>
                </c:pt>
                <c:pt idx="230">
                  <c:v>0.59172747679177562</c:v>
                </c:pt>
                <c:pt idx="231">
                  <c:v>0.59172747679177562</c:v>
                </c:pt>
                <c:pt idx="232">
                  <c:v>0.59172747679177562</c:v>
                </c:pt>
                <c:pt idx="233">
                  <c:v>0.59172747679177562</c:v>
                </c:pt>
                <c:pt idx="234">
                  <c:v>0.59172747679177562</c:v>
                </c:pt>
                <c:pt idx="235">
                  <c:v>0.59172747679177562</c:v>
                </c:pt>
                <c:pt idx="236">
                  <c:v>0.59172747679177562</c:v>
                </c:pt>
                <c:pt idx="237">
                  <c:v>0.59172747679177562</c:v>
                </c:pt>
                <c:pt idx="238">
                  <c:v>0.59172747679177562</c:v>
                </c:pt>
                <c:pt idx="239">
                  <c:v>0.59172747679177562</c:v>
                </c:pt>
                <c:pt idx="240">
                  <c:v>0.59172747679177562</c:v>
                </c:pt>
                <c:pt idx="241">
                  <c:v>0.59172747679177562</c:v>
                </c:pt>
                <c:pt idx="242">
                  <c:v>0.57375818027464454</c:v>
                </c:pt>
                <c:pt idx="243">
                  <c:v>0.57375818027464454</c:v>
                </c:pt>
                <c:pt idx="244">
                  <c:v>0.57375818027464454</c:v>
                </c:pt>
                <c:pt idx="245">
                  <c:v>0.57375818027464454</c:v>
                </c:pt>
                <c:pt idx="246">
                  <c:v>0.57375818027464454</c:v>
                </c:pt>
                <c:pt idx="247">
                  <c:v>0.57375818027464454</c:v>
                </c:pt>
                <c:pt idx="248">
                  <c:v>0.57375818027464454</c:v>
                </c:pt>
                <c:pt idx="249">
                  <c:v>0.57375818027464454</c:v>
                </c:pt>
                <c:pt idx="250">
                  <c:v>0.57375818027464454</c:v>
                </c:pt>
                <c:pt idx="251">
                  <c:v>0.57375818027464454</c:v>
                </c:pt>
                <c:pt idx="252">
                  <c:v>0.57375818027464454</c:v>
                </c:pt>
                <c:pt idx="253">
                  <c:v>0.57375818027464454</c:v>
                </c:pt>
                <c:pt idx="254">
                  <c:v>0.57375818027464454</c:v>
                </c:pt>
                <c:pt idx="255">
                  <c:v>0.57375818027464454</c:v>
                </c:pt>
                <c:pt idx="256">
                  <c:v>0.57375818027464454</c:v>
                </c:pt>
                <c:pt idx="257">
                  <c:v>0.57375818027464454</c:v>
                </c:pt>
                <c:pt idx="258">
                  <c:v>0.57375818027464454</c:v>
                </c:pt>
                <c:pt idx="259">
                  <c:v>0.57375818027464454</c:v>
                </c:pt>
                <c:pt idx="260">
                  <c:v>0.57375818027464454</c:v>
                </c:pt>
                <c:pt idx="261">
                  <c:v>0.57375818027464454</c:v>
                </c:pt>
                <c:pt idx="262">
                  <c:v>0.57375818027464454</c:v>
                </c:pt>
                <c:pt idx="263">
                  <c:v>0.57375818027464454</c:v>
                </c:pt>
                <c:pt idx="264">
                  <c:v>0.57375818027464454</c:v>
                </c:pt>
                <c:pt idx="265">
                  <c:v>0.57375818027464454</c:v>
                </c:pt>
                <c:pt idx="266">
                  <c:v>0.57375818027464454</c:v>
                </c:pt>
                <c:pt idx="267">
                  <c:v>0.57375818027464454</c:v>
                </c:pt>
                <c:pt idx="268">
                  <c:v>0.57375818027464454</c:v>
                </c:pt>
                <c:pt idx="269">
                  <c:v>0.57375818027464454</c:v>
                </c:pt>
                <c:pt idx="270">
                  <c:v>0.57375818027464454</c:v>
                </c:pt>
                <c:pt idx="271">
                  <c:v>0.57375818027464454</c:v>
                </c:pt>
                <c:pt idx="272">
                  <c:v>0.57375818027464454</c:v>
                </c:pt>
                <c:pt idx="273">
                  <c:v>0.54195823930575771</c:v>
                </c:pt>
                <c:pt idx="274">
                  <c:v>0.54195823930575771</c:v>
                </c:pt>
                <c:pt idx="275">
                  <c:v>0.54195823930575771</c:v>
                </c:pt>
                <c:pt idx="276">
                  <c:v>0.54195823930575771</c:v>
                </c:pt>
                <c:pt idx="277">
                  <c:v>0.54195823930575771</c:v>
                </c:pt>
                <c:pt idx="278">
                  <c:v>0.54195823930575771</c:v>
                </c:pt>
                <c:pt idx="279">
                  <c:v>0.54195823930575771</c:v>
                </c:pt>
                <c:pt idx="280">
                  <c:v>0.54195823930575771</c:v>
                </c:pt>
                <c:pt idx="281">
                  <c:v>0.54195823930575771</c:v>
                </c:pt>
                <c:pt idx="282">
                  <c:v>0.54195823930575771</c:v>
                </c:pt>
                <c:pt idx="283">
                  <c:v>0.54195823930575771</c:v>
                </c:pt>
                <c:pt idx="284">
                  <c:v>0.54195823930575771</c:v>
                </c:pt>
                <c:pt idx="285">
                  <c:v>0.54195823930575771</c:v>
                </c:pt>
                <c:pt idx="286">
                  <c:v>0.54195823930575771</c:v>
                </c:pt>
                <c:pt idx="287">
                  <c:v>0.54195823930575771</c:v>
                </c:pt>
                <c:pt idx="288">
                  <c:v>0.54195823930575771</c:v>
                </c:pt>
                <c:pt idx="289">
                  <c:v>0.54195823930575771</c:v>
                </c:pt>
                <c:pt idx="290">
                  <c:v>0.54195823930575771</c:v>
                </c:pt>
                <c:pt idx="291">
                  <c:v>0.54195823930575771</c:v>
                </c:pt>
                <c:pt idx="292">
                  <c:v>0.54195823930575771</c:v>
                </c:pt>
                <c:pt idx="293">
                  <c:v>0.54195823930575771</c:v>
                </c:pt>
                <c:pt idx="294">
                  <c:v>0.54195823930575771</c:v>
                </c:pt>
                <c:pt idx="295">
                  <c:v>0.54195823930575771</c:v>
                </c:pt>
                <c:pt idx="296">
                  <c:v>0.54195823930575771</c:v>
                </c:pt>
                <c:pt idx="297">
                  <c:v>0.54195823930575771</c:v>
                </c:pt>
                <c:pt idx="298">
                  <c:v>0.54195823930575771</c:v>
                </c:pt>
                <c:pt idx="299">
                  <c:v>0.54195823930575771</c:v>
                </c:pt>
                <c:pt idx="300">
                  <c:v>0.54195823930575771</c:v>
                </c:pt>
                <c:pt idx="301">
                  <c:v>0.54195823930575771</c:v>
                </c:pt>
                <c:pt idx="302">
                  <c:v>0.54195823930575771</c:v>
                </c:pt>
                <c:pt idx="303">
                  <c:v>0.54195823930575771</c:v>
                </c:pt>
                <c:pt idx="304">
                  <c:v>0.51976098043440699</c:v>
                </c:pt>
                <c:pt idx="305">
                  <c:v>0.51976098043440699</c:v>
                </c:pt>
                <c:pt idx="306">
                  <c:v>0.51976098043440699</c:v>
                </c:pt>
                <c:pt idx="307">
                  <c:v>0.51976098043440699</c:v>
                </c:pt>
                <c:pt idx="308">
                  <c:v>0.51976098043440699</c:v>
                </c:pt>
                <c:pt idx="309">
                  <c:v>0.51976098043440699</c:v>
                </c:pt>
                <c:pt idx="310">
                  <c:v>0.51976098043440699</c:v>
                </c:pt>
                <c:pt idx="311">
                  <c:v>0.51976098043440699</c:v>
                </c:pt>
                <c:pt idx="312">
                  <c:v>0.51976098043440699</c:v>
                </c:pt>
                <c:pt idx="313">
                  <c:v>0.51976098043440699</c:v>
                </c:pt>
                <c:pt idx="314">
                  <c:v>0.51976098043440699</c:v>
                </c:pt>
                <c:pt idx="315">
                  <c:v>0.51976098043440699</c:v>
                </c:pt>
                <c:pt idx="316">
                  <c:v>0.51976098043440699</c:v>
                </c:pt>
                <c:pt idx="317">
                  <c:v>0.51976098043440699</c:v>
                </c:pt>
                <c:pt idx="318">
                  <c:v>0.51976098043440699</c:v>
                </c:pt>
                <c:pt idx="319">
                  <c:v>0.51976098043440699</c:v>
                </c:pt>
                <c:pt idx="320">
                  <c:v>0.51976098043440699</c:v>
                </c:pt>
                <c:pt idx="321">
                  <c:v>0.51976098043440699</c:v>
                </c:pt>
                <c:pt idx="322">
                  <c:v>0.51976098043440699</c:v>
                </c:pt>
                <c:pt idx="323">
                  <c:v>0.51976098043440699</c:v>
                </c:pt>
                <c:pt idx="324">
                  <c:v>0.51976098043440699</c:v>
                </c:pt>
                <c:pt idx="325">
                  <c:v>0.51976098043440699</c:v>
                </c:pt>
                <c:pt idx="326">
                  <c:v>0.51976098043440699</c:v>
                </c:pt>
                <c:pt idx="327">
                  <c:v>0.51976098043440699</c:v>
                </c:pt>
                <c:pt idx="328">
                  <c:v>0.51976098043440699</c:v>
                </c:pt>
                <c:pt idx="329">
                  <c:v>0.51976098043440699</c:v>
                </c:pt>
                <c:pt idx="330">
                  <c:v>0.51976098043440699</c:v>
                </c:pt>
                <c:pt idx="331">
                  <c:v>0.51976098043440699</c:v>
                </c:pt>
                <c:pt idx="332">
                  <c:v>0.51976098043440699</c:v>
                </c:pt>
                <c:pt idx="333">
                  <c:v>0.51976098043440699</c:v>
                </c:pt>
                <c:pt idx="334">
                  <c:v>0.50284132881757571</c:v>
                </c:pt>
                <c:pt idx="335">
                  <c:v>0.50284132881757571</c:v>
                </c:pt>
                <c:pt idx="336">
                  <c:v>0.50284132881757571</c:v>
                </c:pt>
                <c:pt idx="337">
                  <c:v>0.50284132881757571</c:v>
                </c:pt>
                <c:pt idx="338">
                  <c:v>0.50284132881757571</c:v>
                </c:pt>
                <c:pt idx="339">
                  <c:v>0.50284132881757571</c:v>
                </c:pt>
                <c:pt idx="340">
                  <c:v>0.50284132881757571</c:v>
                </c:pt>
                <c:pt idx="341">
                  <c:v>0.50284132881757571</c:v>
                </c:pt>
                <c:pt idx="342">
                  <c:v>0.50284132881757571</c:v>
                </c:pt>
                <c:pt idx="343">
                  <c:v>0.50284132881757571</c:v>
                </c:pt>
                <c:pt idx="344">
                  <c:v>0.50284132881757571</c:v>
                </c:pt>
                <c:pt idx="345">
                  <c:v>0.50284132881757571</c:v>
                </c:pt>
                <c:pt idx="346">
                  <c:v>0.50284132881757571</c:v>
                </c:pt>
                <c:pt idx="347">
                  <c:v>0.50284132881757571</c:v>
                </c:pt>
                <c:pt idx="348">
                  <c:v>0.50284132881757571</c:v>
                </c:pt>
                <c:pt idx="349">
                  <c:v>0.50284132881757571</c:v>
                </c:pt>
                <c:pt idx="350">
                  <c:v>0.50284132881757571</c:v>
                </c:pt>
                <c:pt idx="351">
                  <c:v>0.50284132881757571</c:v>
                </c:pt>
                <c:pt idx="352">
                  <c:v>0.50284132881757571</c:v>
                </c:pt>
                <c:pt idx="353">
                  <c:v>0.50284132881757571</c:v>
                </c:pt>
                <c:pt idx="354">
                  <c:v>0.50284132881757571</c:v>
                </c:pt>
                <c:pt idx="355">
                  <c:v>0.50284132881757571</c:v>
                </c:pt>
                <c:pt idx="356">
                  <c:v>0.50284132881757571</c:v>
                </c:pt>
                <c:pt idx="357">
                  <c:v>0.50284132881757571</c:v>
                </c:pt>
                <c:pt idx="358">
                  <c:v>0.50284132881757571</c:v>
                </c:pt>
                <c:pt idx="359">
                  <c:v>0.50284132881757571</c:v>
                </c:pt>
                <c:pt idx="360">
                  <c:v>0.50284132881757571</c:v>
                </c:pt>
                <c:pt idx="361">
                  <c:v>0.50284132881757571</c:v>
                </c:pt>
                <c:pt idx="362">
                  <c:v>0.50284132881757571</c:v>
                </c:pt>
                <c:pt idx="363">
                  <c:v>0.50284132881757571</c:v>
                </c:pt>
                <c:pt idx="364">
                  <c:v>0.50284132881757571</c:v>
                </c:pt>
                <c:pt idx="365">
                  <c:v>0.48574405264858173</c:v>
                </c:pt>
                <c:pt idx="366">
                  <c:v>0.48574405264858173</c:v>
                </c:pt>
                <c:pt idx="367">
                  <c:v>0.48574405264858173</c:v>
                </c:pt>
                <c:pt idx="368">
                  <c:v>0.48574405264858173</c:v>
                </c:pt>
                <c:pt idx="369">
                  <c:v>0.48574405264858173</c:v>
                </c:pt>
                <c:pt idx="370">
                  <c:v>0.48574405264858173</c:v>
                </c:pt>
                <c:pt idx="371">
                  <c:v>0.48574405264858173</c:v>
                </c:pt>
                <c:pt idx="372">
                  <c:v>0.48574405264858173</c:v>
                </c:pt>
                <c:pt idx="373">
                  <c:v>0.48574405264858173</c:v>
                </c:pt>
                <c:pt idx="374">
                  <c:v>0.48574405264858173</c:v>
                </c:pt>
                <c:pt idx="375">
                  <c:v>0.48574405264858173</c:v>
                </c:pt>
                <c:pt idx="376">
                  <c:v>0.48574405264858173</c:v>
                </c:pt>
                <c:pt idx="377">
                  <c:v>0.48574405264858173</c:v>
                </c:pt>
                <c:pt idx="378">
                  <c:v>0.48574405264858173</c:v>
                </c:pt>
                <c:pt idx="379">
                  <c:v>0.48574405264858173</c:v>
                </c:pt>
                <c:pt idx="380">
                  <c:v>0.48574405264858173</c:v>
                </c:pt>
                <c:pt idx="381">
                  <c:v>0.48574405264858173</c:v>
                </c:pt>
                <c:pt idx="382">
                  <c:v>0.48574405264858173</c:v>
                </c:pt>
                <c:pt idx="383">
                  <c:v>0.48574405264858173</c:v>
                </c:pt>
                <c:pt idx="384">
                  <c:v>0.48574405264858173</c:v>
                </c:pt>
                <c:pt idx="385">
                  <c:v>0.48574405264858173</c:v>
                </c:pt>
                <c:pt idx="386">
                  <c:v>0.48574405264858173</c:v>
                </c:pt>
                <c:pt idx="387">
                  <c:v>0.48574405264858173</c:v>
                </c:pt>
                <c:pt idx="388">
                  <c:v>0.48574405264858173</c:v>
                </c:pt>
                <c:pt idx="389">
                  <c:v>0.48574405264858173</c:v>
                </c:pt>
                <c:pt idx="390">
                  <c:v>0.48574405264858173</c:v>
                </c:pt>
                <c:pt idx="391">
                  <c:v>0.48574405264858173</c:v>
                </c:pt>
                <c:pt idx="392">
                  <c:v>0.48574405264858173</c:v>
                </c:pt>
                <c:pt idx="393">
                  <c:v>0.48574405264858173</c:v>
                </c:pt>
                <c:pt idx="394">
                  <c:v>0.48574405264858173</c:v>
                </c:pt>
                <c:pt idx="395">
                  <c:v>0.47226185112672114</c:v>
                </c:pt>
                <c:pt idx="396">
                  <c:v>0.47226185112672114</c:v>
                </c:pt>
                <c:pt idx="397">
                  <c:v>0.47226185112672114</c:v>
                </c:pt>
                <c:pt idx="398">
                  <c:v>0.47226185112672114</c:v>
                </c:pt>
                <c:pt idx="399">
                  <c:v>0.47226185112672114</c:v>
                </c:pt>
                <c:pt idx="400">
                  <c:v>0.47226185112672114</c:v>
                </c:pt>
                <c:pt idx="401">
                  <c:v>0.47226185112672114</c:v>
                </c:pt>
                <c:pt idx="402">
                  <c:v>0.47226185112672114</c:v>
                </c:pt>
                <c:pt idx="403">
                  <c:v>0.47226185112672114</c:v>
                </c:pt>
                <c:pt idx="404">
                  <c:v>0.47226185112672114</c:v>
                </c:pt>
                <c:pt idx="405">
                  <c:v>0.47226185112672114</c:v>
                </c:pt>
                <c:pt idx="406">
                  <c:v>0.47226185112672114</c:v>
                </c:pt>
                <c:pt idx="407">
                  <c:v>0.47226185112672114</c:v>
                </c:pt>
                <c:pt idx="408">
                  <c:v>0.47226185112672114</c:v>
                </c:pt>
                <c:pt idx="409">
                  <c:v>0.47226185112672114</c:v>
                </c:pt>
                <c:pt idx="410">
                  <c:v>0.47226185112672114</c:v>
                </c:pt>
                <c:pt idx="411">
                  <c:v>0.47226185112672114</c:v>
                </c:pt>
                <c:pt idx="412">
                  <c:v>0.47226185112672114</c:v>
                </c:pt>
                <c:pt idx="413">
                  <c:v>0.47226185112672114</c:v>
                </c:pt>
                <c:pt idx="414">
                  <c:v>0.47226185112672114</c:v>
                </c:pt>
                <c:pt idx="415">
                  <c:v>0.47226185112672114</c:v>
                </c:pt>
                <c:pt idx="416">
                  <c:v>0.47226185112672114</c:v>
                </c:pt>
                <c:pt idx="417">
                  <c:v>0.47226185112672114</c:v>
                </c:pt>
                <c:pt idx="418">
                  <c:v>0.47226185112672114</c:v>
                </c:pt>
                <c:pt idx="419">
                  <c:v>0.47226185112672114</c:v>
                </c:pt>
                <c:pt idx="420">
                  <c:v>0.47226185112672114</c:v>
                </c:pt>
                <c:pt idx="421">
                  <c:v>0.47226185112672114</c:v>
                </c:pt>
                <c:pt idx="422">
                  <c:v>0.47226185112672114</c:v>
                </c:pt>
                <c:pt idx="423">
                  <c:v>0.47226185112672114</c:v>
                </c:pt>
                <c:pt idx="424">
                  <c:v>0.47226185112672114</c:v>
                </c:pt>
                <c:pt idx="425">
                  <c:v>0.47226185112672114</c:v>
                </c:pt>
                <c:pt idx="426">
                  <c:v>0.46081934387814538</c:v>
                </c:pt>
                <c:pt idx="427">
                  <c:v>0.46081934387814538</c:v>
                </c:pt>
                <c:pt idx="428">
                  <c:v>0.46081934387814538</c:v>
                </c:pt>
                <c:pt idx="429">
                  <c:v>0.46081934387814538</c:v>
                </c:pt>
                <c:pt idx="430">
                  <c:v>0.46081934387814538</c:v>
                </c:pt>
                <c:pt idx="431">
                  <c:v>0.46081934387814538</c:v>
                </c:pt>
                <c:pt idx="432">
                  <c:v>0.46081934387814538</c:v>
                </c:pt>
                <c:pt idx="433">
                  <c:v>0.46081934387814538</c:v>
                </c:pt>
                <c:pt idx="434">
                  <c:v>0.46081934387814538</c:v>
                </c:pt>
                <c:pt idx="435">
                  <c:v>0.46081934387814538</c:v>
                </c:pt>
                <c:pt idx="436">
                  <c:v>0.46081934387814538</c:v>
                </c:pt>
                <c:pt idx="437">
                  <c:v>0.46081934387814538</c:v>
                </c:pt>
                <c:pt idx="438">
                  <c:v>0.46081934387814538</c:v>
                </c:pt>
                <c:pt idx="439">
                  <c:v>0.46081934387814538</c:v>
                </c:pt>
                <c:pt idx="440">
                  <c:v>0.46081934387814538</c:v>
                </c:pt>
                <c:pt idx="441">
                  <c:v>0.46081934387814538</c:v>
                </c:pt>
                <c:pt idx="442">
                  <c:v>0.46081934387814538</c:v>
                </c:pt>
                <c:pt idx="443">
                  <c:v>0.46081934387814538</c:v>
                </c:pt>
                <c:pt idx="444">
                  <c:v>0.46081934387814538</c:v>
                </c:pt>
                <c:pt idx="445">
                  <c:v>0.46081934387814538</c:v>
                </c:pt>
                <c:pt idx="446">
                  <c:v>0.46081934387814538</c:v>
                </c:pt>
                <c:pt idx="447">
                  <c:v>0.46081934387814538</c:v>
                </c:pt>
                <c:pt idx="448">
                  <c:v>0.46081934387814538</c:v>
                </c:pt>
                <c:pt idx="449">
                  <c:v>0.46081934387814538</c:v>
                </c:pt>
                <c:pt idx="450">
                  <c:v>0.46081934387814538</c:v>
                </c:pt>
                <c:pt idx="451">
                  <c:v>0.46081934387814538</c:v>
                </c:pt>
                <c:pt idx="452">
                  <c:v>0.46081934387814538</c:v>
                </c:pt>
                <c:pt idx="453">
                  <c:v>0.46081934387814538</c:v>
                </c:pt>
                <c:pt idx="454">
                  <c:v>0.46081934387814538</c:v>
                </c:pt>
                <c:pt idx="455">
                  <c:v>0.46081934387814538</c:v>
                </c:pt>
                <c:pt idx="456">
                  <c:v>0.46081934387814538</c:v>
                </c:pt>
                <c:pt idx="457">
                  <c:v>0.4497998154696714</c:v>
                </c:pt>
                <c:pt idx="458">
                  <c:v>0.4497998154696714</c:v>
                </c:pt>
                <c:pt idx="459">
                  <c:v>0.4497998154696714</c:v>
                </c:pt>
                <c:pt idx="460">
                  <c:v>0.4497998154696714</c:v>
                </c:pt>
                <c:pt idx="461">
                  <c:v>0.4497998154696714</c:v>
                </c:pt>
                <c:pt idx="462">
                  <c:v>0.4497998154696714</c:v>
                </c:pt>
                <c:pt idx="463">
                  <c:v>0.4497998154696714</c:v>
                </c:pt>
                <c:pt idx="464">
                  <c:v>0.4497998154696714</c:v>
                </c:pt>
                <c:pt idx="465">
                  <c:v>0.4497998154696714</c:v>
                </c:pt>
                <c:pt idx="466">
                  <c:v>0.4497998154696714</c:v>
                </c:pt>
                <c:pt idx="467">
                  <c:v>0.4497998154696714</c:v>
                </c:pt>
                <c:pt idx="468">
                  <c:v>0.4497998154696714</c:v>
                </c:pt>
                <c:pt idx="469">
                  <c:v>0.4497998154696714</c:v>
                </c:pt>
                <c:pt idx="470">
                  <c:v>0.4497998154696714</c:v>
                </c:pt>
                <c:pt idx="471">
                  <c:v>0.4497998154696714</c:v>
                </c:pt>
                <c:pt idx="472">
                  <c:v>0.4497998154696714</c:v>
                </c:pt>
                <c:pt idx="473">
                  <c:v>0.4497998154696714</c:v>
                </c:pt>
                <c:pt idx="474">
                  <c:v>0.4497998154696714</c:v>
                </c:pt>
                <c:pt idx="475">
                  <c:v>0.4497998154696714</c:v>
                </c:pt>
                <c:pt idx="476">
                  <c:v>0.4497998154696714</c:v>
                </c:pt>
                <c:pt idx="477">
                  <c:v>0.4497998154696714</c:v>
                </c:pt>
                <c:pt idx="478">
                  <c:v>0.4497998154696714</c:v>
                </c:pt>
                <c:pt idx="479">
                  <c:v>0.4497998154696714</c:v>
                </c:pt>
                <c:pt idx="480">
                  <c:v>0.4497998154696714</c:v>
                </c:pt>
                <c:pt idx="481">
                  <c:v>0.4497998154696714</c:v>
                </c:pt>
                <c:pt idx="482">
                  <c:v>0.4497998154696714</c:v>
                </c:pt>
                <c:pt idx="483">
                  <c:v>0.4497998154696714</c:v>
                </c:pt>
                <c:pt idx="484">
                  <c:v>0.4497998154696714</c:v>
                </c:pt>
                <c:pt idx="485">
                  <c:v>0.4497998154696714</c:v>
                </c:pt>
                <c:pt idx="486">
                  <c:v>0.4497998154696714</c:v>
                </c:pt>
                <c:pt idx="487">
                  <c:v>0.44160717350864331</c:v>
                </c:pt>
                <c:pt idx="488">
                  <c:v>0.44160717350864331</c:v>
                </c:pt>
                <c:pt idx="489">
                  <c:v>0.44160717350864331</c:v>
                </c:pt>
                <c:pt idx="490">
                  <c:v>0.44160717350864331</c:v>
                </c:pt>
                <c:pt idx="491">
                  <c:v>0.44160717350864331</c:v>
                </c:pt>
                <c:pt idx="492">
                  <c:v>0.44160717350864331</c:v>
                </c:pt>
                <c:pt idx="493">
                  <c:v>0.44160717350864331</c:v>
                </c:pt>
                <c:pt idx="494">
                  <c:v>0.44160717350864331</c:v>
                </c:pt>
                <c:pt idx="495">
                  <c:v>0.44160717350864331</c:v>
                </c:pt>
                <c:pt idx="496">
                  <c:v>0.44160717350864331</c:v>
                </c:pt>
                <c:pt idx="497">
                  <c:v>0.44160717350864331</c:v>
                </c:pt>
                <c:pt idx="498">
                  <c:v>0.44160717350864331</c:v>
                </c:pt>
                <c:pt idx="499">
                  <c:v>0.44160717350864331</c:v>
                </c:pt>
                <c:pt idx="500">
                  <c:v>0.44160717350864331</c:v>
                </c:pt>
                <c:pt idx="501">
                  <c:v>0.44160717350864331</c:v>
                </c:pt>
                <c:pt idx="502">
                  <c:v>0.44160717350864331</c:v>
                </c:pt>
                <c:pt idx="503">
                  <c:v>0.44160717350864331</c:v>
                </c:pt>
                <c:pt idx="504">
                  <c:v>0.44160717350864331</c:v>
                </c:pt>
                <c:pt idx="505">
                  <c:v>0.44160717350864331</c:v>
                </c:pt>
                <c:pt idx="506">
                  <c:v>0.44160717350864331</c:v>
                </c:pt>
                <c:pt idx="507">
                  <c:v>0.44160717350864331</c:v>
                </c:pt>
                <c:pt idx="508">
                  <c:v>0.44160717350864331</c:v>
                </c:pt>
                <c:pt idx="509">
                  <c:v>0.44160717350864331</c:v>
                </c:pt>
                <c:pt idx="510">
                  <c:v>0.44160717350864331</c:v>
                </c:pt>
                <c:pt idx="511">
                  <c:v>0.44160717350864331</c:v>
                </c:pt>
                <c:pt idx="512">
                  <c:v>0.44160717350864331</c:v>
                </c:pt>
                <c:pt idx="513">
                  <c:v>0.44160717350864331</c:v>
                </c:pt>
                <c:pt idx="514">
                  <c:v>0.44160717350864331</c:v>
                </c:pt>
                <c:pt idx="515">
                  <c:v>0.44160717350864331</c:v>
                </c:pt>
                <c:pt idx="516">
                  <c:v>0.44160717350864331</c:v>
                </c:pt>
                <c:pt idx="517">
                  <c:v>0.44160717350864331</c:v>
                </c:pt>
                <c:pt idx="518">
                  <c:v>0.43427111350009739</c:v>
                </c:pt>
                <c:pt idx="519">
                  <c:v>0.43427111350009739</c:v>
                </c:pt>
                <c:pt idx="520">
                  <c:v>0.43427111350009739</c:v>
                </c:pt>
                <c:pt idx="521">
                  <c:v>0.43427111350009739</c:v>
                </c:pt>
                <c:pt idx="522">
                  <c:v>0.43427111350009739</c:v>
                </c:pt>
                <c:pt idx="523">
                  <c:v>0.43427111350009739</c:v>
                </c:pt>
                <c:pt idx="524">
                  <c:v>0.43427111350009739</c:v>
                </c:pt>
                <c:pt idx="525">
                  <c:v>0.43427111350009739</c:v>
                </c:pt>
                <c:pt idx="526">
                  <c:v>0.43427111350009739</c:v>
                </c:pt>
                <c:pt idx="527">
                  <c:v>0.43427111350009739</c:v>
                </c:pt>
                <c:pt idx="528">
                  <c:v>0.43427111350009739</c:v>
                </c:pt>
                <c:pt idx="529">
                  <c:v>0.43427111350009739</c:v>
                </c:pt>
                <c:pt idx="530">
                  <c:v>0.43427111350009739</c:v>
                </c:pt>
                <c:pt idx="531">
                  <c:v>0.43427111350009739</c:v>
                </c:pt>
                <c:pt idx="532">
                  <c:v>0.43427111350009739</c:v>
                </c:pt>
                <c:pt idx="533">
                  <c:v>0.43427111350009739</c:v>
                </c:pt>
                <c:pt idx="534">
                  <c:v>0.43427111350009739</c:v>
                </c:pt>
                <c:pt idx="535">
                  <c:v>0.43427111350009739</c:v>
                </c:pt>
                <c:pt idx="536">
                  <c:v>0.43427111350009739</c:v>
                </c:pt>
                <c:pt idx="537">
                  <c:v>0.43427111350009739</c:v>
                </c:pt>
                <c:pt idx="538">
                  <c:v>0.43427111350009739</c:v>
                </c:pt>
                <c:pt idx="539">
                  <c:v>0.43427111350009739</c:v>
                </c:pt>
                <c:pt idx="540">
                  <c:v>0.43427111350009739</c:v>
                </c:pt>
                <c:pt idx="541">
                  <c:v>0.43427111350009739</c:v>
                </c:pt>
                <c:pt idx="542">
                  <c:v>0.43427111350009739</c:v>
                </c:pt>
                <c:pt idx="543">
                  <c:v>0.43427111350009739</c:v>
                </c:pt>
                <c:pt idx="544">
                  <c:v>0.43427111350009739</c:v>
                </c:pt>
                <c:pt idx="545">
                  <c:v>0.43427111350009739</c:v>
                </c:pt>
                <c:pt idx="546">
                  <c:v>0.43427111350009739</c:v>
                </c:pt>
                <c:pt idx="547">
                  <c:v>0.43427111350009739</c:v>
                </c:pt>
                <c:pt idx="548">
                  <c:v>0.42903965542829003</c:v>
                </c:pt>
                <c:pt idx="549">
                  <c:v>0.42903965542829003</c:v>
                </c:pt>
                <c:pt idx="550">
                  <c:v>0.42903965542829003</c:v>
                </c:pt>
                <c:pt idx="551">
                  <c:v>0.42903965542829003</c:v>
                </c:pt>
                <c:pt idx="552">
                  <c:v>0.42903965542829003</c:v>
                </c:pt>
                <c:pt idx="553">
                  <c:v>0.42903965542829003</c:v>
                </c:pt>
                <c:pt idx="554">
                  <c:v>0.42903965542829003</c:v>
                </c:pt>
                <c:pt idx="555">
                  <c:v>0.42903965542829003</c:v>
                </c:pt>
                <c:pt idx="556">
                  <c:v>0.42903965542829003</c:v>
                </c:pt>
                <c:pt idx="557">
                  <c:v>0.42903965542829003</c:v>
                </c:pt>
                <c:pt idx="558">
                  <c:v>0.42903965542829003</c:v>
                </c:pt>
                <c:pt idx="559">
                  <c:v>0.42903965542829003</c:v>
                </c:pt>
                <c:pt idx="560">
                  <c:v>0.42903965542829003</c:v>
                </c:pt>
                <c:pt idx="561">
                  <c:v>0.42903965542829003</c:v>
                </c:pt>
                <c:pt idx="562">
                  <c:v>0.42903965542829003</c:v>
                </c:pt>
                <c:pt idx="563">
                  <c:v>0.42903965542829003</c:v>
                </c:pt>
                <c:pt idx="564">
                  <c:v>0.42903965542829003</c:v>
                </c:pt>
                <c:pt idx="565">
                  <c:v>0.42903965542829003</c:v>
                </c:pt>
                <c:pt idx="566">
                  <c:v>0.42903965542829003</c:v>
                </c:pt>
                <c:pt idx="567">
                  <c:v>0.42903965542829003</c:v>
                </c:pt>
                <c:pt idx="568">
                  <c:v>0.42903965542829003</c:v>
                </c:pt>
                <c:pt idx="569">
                  <c:v>0.42903965542829003</c:v>
                </c:pt>
                <c:pt idx="570">
                  <c:v>0.42903965542829003</c:v>
                </c:pt>
                <c:pt idx="571">
                  <c:v>0.42903965542829003</c:v>
                </c:pt>
                <c:pt idx="572">
                  <c:v>0.42903965542829003</c:v>
                </c:pt>
                <c:pt idx="573">
                  <c:v>0.42903965542829003</c:v>
                </c:pt>
                <c:pt idx="574">
                  <c:v>0.42903965542829003</c:v>
                </c:pt>
                <c:pt idx="575">
                  <c:v>0.42903965542829003</c:v>
                </c:pt>
                <c:pt idx="576">
                  <c:v>0.42903965542829003</c:v>
                </c:pt>
                <c:pt idx="577">
                  <c:v>0.42903965542829003</c:v>
                </c:pt>
                <c:pt idx="578">
                  <c:v>0.42903965542829003</c:v>
                </c:pt>
                <c:pt idx="579">
                  <c:v>0.42449811103759144</c:v>
                </c:pt>
                <c:pt idx="580">
                  <c:v>0.42449811103759144</c:v>
                </c:pt>
                <c:pt idx="581">
                  <c:v>0.42449811103759144</c:v>
                </c:pt>
                <c:pt idx="582">
                  <c:v>0.42449811103759144</c:v>
                </c:pt>
                <c:pt idx="583">
                  <c:v>0.42449811103759144</c:v>
                </c:pt>
                <c:pt idx="584">
                  <c:v>0.42449811103759144</c:v>
                </c:pt>
                <c:pt idx="585">
                  <c:v>0.42449811103759144</c:v>
                </c:pt>
                <c:pt idx="586">
                  <c:v>0.42449811103759144</c:v>
                </c:pt>
                <c:pt idx="587">
                  <c:v>0.42449811103759144</c:v>
                </c:pt>
                <c:pt idx="588">
                  <c:v>0.42449811103759144</c:v>
                </c:pt>
                <c:pt idx="589">
                  <c:v>0.42449811103759144</c:v>
                </c:pt>
                <c:pt idx="590">
                  <c:v>0.42449811103759144</c:v>
                </c:pt>
                <c:pt idx="591">
                  <c:v>0.42449811103759144</c:v>
                </c:pt>
                <c:pt idx="592">
                  <c:v>0.42449811103759144</c:v>
                </c:pt>
                <c:pt idx="593">
                  <c:v>0.42449811103759144</c:v>
                </c:pt>
                <c:pt idx="594">
                  <c:v>0.42449811103759144</c:v>
                </c:pt>
                <c:pt idx="595">
                  <c:v>0.42449811103759144</c:v>
                </c:pt>
                <c:pt idx="596">
                  <c:v>0.42449811103759144</c:v>
                </c:pt>
                <c:pt idx="597">
                  <c:v>0.42449811103759144</c:v>
                </c:pt>
                <c:pt idx="598">
                  <c:v>0.42449811103759144</c:v>
                </c:pt>
                <c:pt idx="599">
                  <c:v>0.42449811103759144</c:v>
                </c:pt>
                <c:pt idx="600">
                  <c:v>0.42449811103759144</c:v>
                </c:pt>
                <c:pt idx="601">
                  <c:v>0.42449811103759144</c:v>
                </c:pt>
                <c:pt idx="602">
                  <c:v>0.42449811103759144</c:v>
                </c:pt>
                <c:pt idx="603">
                  <c:v>0.42449811103759144</c:v>
                </c:pt>
                <c:pt idx="604">
                  <c:v>0.42449811103759144</c:v>
                </c:pt>
                <c:pt idx="605">
                  <c:v>0.42449811103759144</c:v>
                </c:pt>
                <c:pt idx="606">
                  <c:v>0.42449811103759144</c:v>
                </c:pt>
                <c:pt idx="607">
                  <c:v>0.41902495077143931</c:v>
                </c:pt>
                <c:pt idx="608">
                  <c:v>0.41902495077143931</c:v>
                </c:pt>
                <c:pt idx="609">
                  <c:v>0.41902495077143931</c:v>
                </c:pt>
                <c:pt idx="610">
                  <c:v>0.41902495077143931</c:v>
                </c:pt>
                <c:pt idx="611">
                  <c:v>0.41902495077143931</c:v>
                </c:pt>
                <c:pt idx="612">
                  <c:v>0.41902495077143931</c:v>
                </c:pt>
                <c:pt idx="613">
                  <c:v>0.41902495077143931</c:v>
                </c:pt>
                <c:pt idx="614">
                  <c:v>0.41902495077143931</c:v>
                </c:pt>
                <c:pt idx="615">
                  <c:v>0.41902495077143931</c:v>
                </c:pt>
                <c:pt idx="616">
                  <c:v>0.41902495077143931</c:v>
                </c:pt>
                <c:pt idx="617">
                  <c:v>0.41902495077143931</c:v>
                </c:pt>
                <c:pt idx="618">
                  <c:v>0.41902495077143931</c:v>
                </c:pt>
                <c:pt idx="619">
                  <c:v>0.41902495077143931</c:v>
                </c:pt>
                <c:pt idx="620">
                  <c:v>0.41902495077143931</c:v>
                </c:pt>
                <c:pt idx="621">
                  <c:v>0.41902495077143931</c:v>
                </c:pt>
                <c:pt idx="622">
                  <c:v>0.41902495077143931</c:v>
                </c:pt>
                <c:pt idx="623">
                  <c:v>0.41902495077143931</c:v>
                </c:pt>
                <c:pt idx="624">
                  <c:v>0.41902495077143931</c:v>
                </c:pt>
                <c:pt idx="625">
                  <c:v>0.41902495077143931</c:v>
                </c:pt>
                <c:pt idx="626">
                  <c:v>0.41902495077143931</c:v>
                </c:pt>
                <c:pt idx="627">
                  <c:v>0.41902495077143931</c:v>
                </c:pt>
                <c:pt idx="628">
                  <c:v>0.41902495077143931</c:v>
                </c:pt>
                <c:pt idx="629">
                  <c:v>0.41902495077143931</c:v>
                </c:pt>
                <c:pt idx="630">
                  <c:v>0.41902495077143931</c:v>
                </c:pt>
                <c:pt idx="631">
                  <c:v>0.41902495077143931</c:v>
                </c:pt>
                <c:pt idx="632">
                  <c:v>0.41902495077143931</c:v>
                </c:pt>
                <c:pt idx="633">
                  <c:v>0.41902495077143931</c:v>
                </c:pt>
                <c:pt idx="634">
                  <c:v>0.41902495077143931</c:v>
                </c:pt>
                <c:pt idx="635">
                  <c:v>0.41902495077143931</c:v>
                </c:pt>
                <c:pt idx="636">
                  <c:v>0.41902495077143931</c:v>
                </c:pt>
                <c:pt idx="637">
                  <c:v>0.41902495077143931</c:v>
                </c:pt>
                <c:pt idx="638">
                  <c:v>0.41535127662251808</c:v>
                </c:pt>
                <c:pt idx="639">
                  <c:v>0.41535127662251808</c:v>
                </c:pt>
                <c:pt idx="640">
                  <c:v>0.41535127662251808</c:v>
                </c:pt>
                <c:pt idx="641">
                  <c:v>0.41535127662251808</c:v>
                </c:pt>
                <c:pt idx="642">
                  <c:v>0.41535127662251808</c:v>
                </c:pt>
                <c:pt idx="643">
                  <c:v>0.41535127662251808</c:v>
                </c:pt>
                <c:pt idx="644">
                  <c:v>0.41535127662251808</c:v>
                </c:pt>
                <c:pt idx="645">
                  <c:v>0.41535127662251808</c:v>
                </c:pt>
                <c:pt idx="646">
                  <c:v>0.41535127662251808</c:v>
                </c:pt>
                <c:pt idx="647">
                  <c:v>0.41535127662251808</c:v>
                </c:pt>
                <c:pt idx="648">
                  <c:v>0.41535127662251808</c:v>
                </c:pt>
                <c:pt idx="649">
                  <c:v>0.41535127662251808</c:v>
                </c:pt>
                <c:pt idx="650">
                  <c:v>0.41535127662251808</c:v>
                </c:pt>
                <c:pt idx="651">
                  <c:v>0.41535127662251808</c:v>
                </c:pt>
                <c:pt idx="652">
                  <c:v>0.41535127662251808</c:v>
                </c:pt>
                <c:pt idx="653">
                  <c:v>0.41535127662251808</c:v>
                </c:pt>
                <c:pt idx="654">
                  <c:v>0.41535127662251808</c:v>
                </c:pt>
                <c:pt idx="655">
                  <c:v>0.41535127662251808</c:v>
                </c:pt>
                <c:pt idx="656">
                  <c:v>0.41535127662251808</c:v>
                </c:pt>
                <c:pt idx="657">
                  <c:v>0.41535127662251808</c:v>
                </c:pt>
                <c:pt idx="658">
                  <c:v>0.41535127662251808</c:v>
                </c:pt>
                <c:pt idx="659">
                  <c:v>0.41535127662251808</c:v>
                </c:pt>
                <c:pt idx="660">
                  <c:v>0.41535127662251808</c:v>
                </c:pt>
                <c:pt idx="661">
                  <c:v>0.41535127662251808</c:v>
                </c:pt>
                <c:pt idx="662">
                  <c:v>0.41535127662251808</c:v>
                </c:pt>
                <c:pt idx="663">
                  <c:v>0.41535127662251808</c:v>
                </c:pt>
                <c:pt idx="664">
                  <c:v>0.41535127662251808</c:v>
                </c:pt>
                <c:pt idx="665">
                  <c:v>0.41535127662251808</c:v>
                </c:pt>
                <c:pt idx="666">
                  <c:v>0.41535127662251808</c:v>
                </c:pt>
                <c:pt idx="667">
                  <c:v>0.41535127662251808</c:v>
                </c:pt>
                <c:pt idx="668">
                  <c:v>0.41535127662251808</c:v>
                </c:pt>
                <c:pt idx="669">
                  <c:v>0.41516817392996436</c:v>
                </c:pt>
                <c:pt idx="670">
                  <c:v>0.41516817392996436</c:v>
                </c:pt>
                <c:pt idx="671">
                  <c:v>0.41516817392996436</c:v>
                </c:pt>
                <c:pt idx="672">
                  <c:v>0.41516817392996436</c:v>
                </c:pt>
                <c:pt idx="673">
                  <c:v>0.41516817392996436</c:v>
                </c:pt>
                <c:pt idx="674">
                  <c:v>0.41516817392996436</c:v>
                </c:pt>
                <c:pt idx="675">
                  <c:v>0.41516817392996436</c:v>
                </c:pt>
                <c:pt idx="676">
                  <c:v>0.41516817392996436</c:v>
                </c:pt>
                <c:pt idx="677">
                  <c:v>0.41516817392996436</c:v>
                </c:pt>
                <c:pt idx="678">
                  <c:v>0.41516817392996436</c:v>
                </c:pt>
                <c:pt idx="679">
                  <c:v>0.41516817392996436</c:v>
                </c:pt>
                <c:pt idx="680">
                  <c:v>0.41516817392996436</c:v>
                </c:pt>
                <c:pt idx="681">
                  <c:v>0.41516817392996436</c:v>
                </c:pt>
                <c:pt idx="682">
                  <c:v>0.41516817392996436</c:v>
                </c:pt>
                <c:pt idx="683">
                  <c:v>0.41516817392996436</c:v>
                </c:pt>
                <c:pt idx="684">
                  <c:v>0.41516817392996436</c:v>
                </c:pt>
                <c:pt idx="685">
                  <c:v>0.41516817392996436</c:v>
                </c:pt>
                <c:pt idx="686">
                  <c:v>0.41516817392996436</c:v>
                </c:pt>
                <c:pt idx="687">
                  <c:v>0.41516817392996436</c:v>
                </c:pt>
                <c:pt idx="688">
                  <c:v>0.41516817392996436</c:v>
                </c:pt>
                <c:pt idx="689">
                  <c:v>0.41516817392996436</c:v>
                </c:pt>
                <c:pt idx="690">
                  <c:v>0.41516817392996436</c:v>
                </c:pt>
                <c:pt idx="691">
                  <c:v>0.41516817392996436</c:v>
                </c:pt>
                <c:pt idx="692">
                  <c:v>0.41516817392996436</c:v>
                </c:pt>
                <c:pt idx="693">
                  <c:v>0.41516817392996436</c:v>
                </c:pt>
                <c:pt idx="694">
                  <c:v>0.41516817392996436</c:v>
                </c:pt>
                <c:pt idx="695">
                  <c:v>0.41516817392996436</c:v>
                </c:pt>
                <c:pt idx="696">
                  <c:v>0.41516817392996436</c:v>
                </c:pt>
                <c:pt idx="697">
                  <c:v>0.41516817392996436</c:v>
                </c:pt>
                <c:pt idx="698">
                  <c:v>0.41516817392996436</c:v>
                </c:pt>
                <c:pt idx="699">
                  <c:v>0.41162531113347567</c:v>
                </c:pt>
                <c:pt idx="700">
                  <c:v>0.41162531113347567</c:v>
                </c:pt>
                <c:pt idx="701">
                  <c:v>0.41162531113347567</c:v>
                </c:pt>
                <c:pt idx="702">
                  <c:v>0.41162531113347567</c:v>
                </c:pt>
                <c:pt idx="703">
                  <c:v>0.41162531113347567</c:v>
                </c:pt>
                <c:pt idx="704">
                  <c:v>0.41162531113347567</c:v>
                </c:pt>
                <c:pt idx="705">
                  <c:v>0.41162531113347567</c:v>
                </c:pt>
                <c:pt idx="706">
                  <c:v>0.41162531113347567</c:v>
                </c:pt>
                <c:pt idx="707">
                  <c:v>0.41162531113347567</c:v>
                </c:pt>
                <c:pt idx="708">
                  <c:v>0.41162531113347567</c:v>
                </c:pt>
                <c:pt idx="709">
                  <c:v>0.41162531113347567</c:v>
                </c:pt>
                <c:pt idx="710">
                  <c:v>0.41162531113347567</c:v>
                </c:pt>
                <c:pt idx="711">
                  <c:v>0.41162531113347567</c:v>
                </c:pt>
                <c:pt idx="712">
                  <c:v>0.41162531113347567</c:v>
                </c:pt>
                <c:pt idx="713">
                  <c:v>0.41162531113347567</c:v>
                </c:pt>
                <c:pt idx="714">
                  <c:v>0.41162531113347567</c:v>
                </c:pt>
                <c:pt idx="715">
                  <c:v>0.41162531113347567</c:v>
                </c:pt>
                <c:pt idx="716">
                  <c:v>0.41162531113347567</c:v>
                </c:pt>
                <c:pt idx="717">
                  <c:v>0.41162531113347567</c:v>
                </c:pt>
                <c:pt idx="718">
                  <c:v>0.41162531113347567</c:v>
                </c:pt>
                <c:pt idx="719">
                  <c:v>0.41162531113347567</c:v>
                </c:pt>
                <c:pt idx="720">
                  <c:v>0.41162531113347567</c:v>
                </c:pt>
                <c:pt idx="721">
                  <c:v>0.41162531113347567</c:v>
                </c:pt>
                <c:pt idx="722">
                  <c:v>0.41162531113347567</c:v>
                </c:pt>
                <c:pt idx="723">
                  <c:v>0.41162531113347567</c:v>
                </c:pt>
                <c:pt idx="724">
                  <c:v>0.41162531113347567</c:v>
                </c:pt>
                <c:pt idx="725">
                  <c:v>0.41162531113347567</c:v>
                </c:pt>
                <c:pt idx="726">
                  <c:v>0.41162531113347567</c:v>
                </c:pt>
                <c:pt idx="727">
                  <c:v>0.41162531113347567</c:v>
                </c:pt>
                <c:pt idx="728">
                  <c:v>0.41162531113347567</c:v>
                </c:pt>
                <c:pt idx="729">
                  <c:v>0.41162531113347567</c:v>
                </c:pt>
                <c:pt idx="730">
                  <c:v>0.40889122106421438</c:v>
                </c:pt>
                <c:pt idx="731">
                  <c:v>0.40889122106421438</c:v>
                </c:pt>
                <c:pt idx="732">
                  <c:v>0.40889122106421438</c:v>
                </c:pt>
                <c:pt idx="733">
                  <c:v>0.40889122106421438</c:v>
                </c:pt>
                <c:pt idx="734">
                  <c:v>0.40889122106421438</c:v>
                </c:pt>
                <c:pt idx="735">
                  <c:v>0.40889122106421438</c:v>
                </c:pt>
                <c:pt idx="736">
                  <c:v>0.40889122106421438</c:v>
                </c:pt>
                <c:pt idx="737">
                  <c:v>0.40889122106421438</c:v>
                </c:pt>
                <c:pt idx="738">
                  <c:v>0.40889122106421438</c:v>
                </c:pt>
                <c:pt idx="739">
                  <c:v>0.40889122106421438</c:v>
                </c:pt>
                <c:pt idx="740">
                  <c:v>0.40889122106421438</c:v>
                </c:pt>
                <c:pt idx="741">
                  <c:v>0.40889122106421438</c:v>
                </c:pt>
                <c:pt idx="742">
                  <c:v>0.40889122106421438</c:v>
                </c:pt>
                <c:pt idx="743">
                  <c:v>0.40889122106421438</c:v>
                </c:pt>
                <c:pt idx="744">
                  <c:v>0.40889122106421438</c:v>
                </c:pt>
                <c:pt idx="745">
                  <c:v>0.40889122106421438</c:v>
                </c:pt>
                <c:pt idx="746">
                  <c:v>0.40889122106421438</c:v>
                </c:pt>
                <c:pt idx="747">
                  <c:v>0.40889122106421438</c:v>
                </c:pt>
                <c:pt idx="748">
                  <c:v>0.40889122106421438</c:v>
                </c:pt>
                <c:pt idx="749">
                  <c:v>0.40889122106421438</c:v>
                </c:pt>
                <c:pt idx="750">
                  <c:v>0.40889122106421438</c:v>
                </c:pt>
                <c:pt idx="751">
                  <c:v>0.40889122106421438</c:v>
                </c:pt>
                <c:pt idx="752">
                  <c:v>0.40889122106421438</c:v>
                </c:pt>
                <c:pt idx="753">
                  <c:v>0.40889122106421438</c:v>
                </c:pt>
                <c:pt idx="754">
                  <c:v>0.40889122106421438</c:v>
                </c:pt>
                <c:pt idx="755">
                  <c:v>0.40889122106421438</c:v>
                </c:pt>
                <c:pt idx="756">
                  <c:v>0.40889122106421438</c:v>
                </c:pt>
                <c:pt idx="757">
                  <c:v>0.40889122106421438</c:v>
                </c:pt>
                <c:pt idx="758">
                  <c:v>0.40889122106421438</c:v>
                </c:pt>
                <c:pt idx="759">
                  <c:v>0.40889122106421438</c:v>
                </c:pt>
                <c:pt idx="760">
                  <c:v>0.40573133008252699</c:v>
                </c:pt>
                <c:pt idx="761">
                  <c:v>0.40573133008252699</c:v>
                </c:pt>
                <c:pt idx="762">
                  <c:v>0.40573133008252699</c:v>
                </c:pt>
                <c:pt idx="763">
                  <c:v>0.40573133008252699</c:v>
                </c:pt>
                <c:pt idx="764">
                  <c:v>0.40573133008252699</c:v>
                </c:pt>
                <c:pt idx="765">
                  <c:v>0.40573133008252699</c:v>
                </c:pt>
                <c:pt idx="766">
                  <c:v>0.40573133008252699</c:v>
                </c:pt>
                <c:pt idx="767">
                  <c:v>0.40573133008252699</c:v>
                </c:pt>
                <c:pt idx="768">
                  <c:v>0.40573133008252699</c:v>
                </c:pt>
                <c:pt idx="769">
                  <c:v>0.40573133008252699</c:v>
                </c:pt>
                <c:pt idx="770">
                  <c:v>0.40573133008252699</c:v>
                </c:pt>
                <c:pt idx="771">
                  <c:v>0.40573133008252699</c:v>
                </c:pt>
                <c:pt idx="772">
                  <c:v>0.40573133008252699</c:v>
                </c:pt>
                <c:pt idx="773">
                  <c:v>0.40573133008252699</c:v>
                </c:pt>
                <c:pt idx="774">
                  <c:v>0.40573133008252699</c:v>
                </c:pt>
                <c:pt idx="775">
                  <c:v>0.40573133008252699</c:v>
                </c:pt>
                <c:pt idx="776">
                  <c:v>0.40573133008252699</c:v>
                </c:pt>
                <c:pt idx="777">
                  <c:v>0.40573133008252699</c:v>
                </c:pt>
                <c:pt idx="778">
                  <c:v>0.40573133008252699</c:v>
                </c:pt>
                <c:pt idx="779">
                  <c:v>0.40573133008252699</c:v>
                </c:pt>
                <c:pt idx="780">
                  <c:v>0.40573133008252699</c:v>
                </c:pt>
                <c:pt idx="781">
                  <c:v>0.40573133008252699</c:v>
                </c:pt>
                <c:pt idx="782">
                  <c:v>0.40573133008252699</c:v>
                </c:pt>
                <c:pt idx="783">
                  <c:v>0.40573133008252699</c:v>
                </c:pt>
                <c:pt idx="784">
                  <c:v>0.40573133008252699</c:v>
                </c:pt>
                <c:pt idx="785">
                  <c:v>0.40573133008252699</c:v>
                </c:pt>
                <c:pt idx="786">
                  <c:v>0.40573133008252699</c:v>
                </c:pt>
                <c:pt idx="787">
                  <c:v>0.40573133008252699</c:v>
                </c:pt>
                <c:pt idx="788">
                  <c:v>0.40573133008252699</c:v>
                </c:pt>
                <c:pt idx="789">
                  <c:v>0.40573133008252699</c:v>
                </c:pt>
                <c:pt idx="790">
                  <c:v>0.40573133008252699</c:v>
                </c:pt>
                <c:pt idx="791">
                  <c:v>0.4033219443347914</c:v>
                </c:pt>
                <c:pt idx="792">
                  <c:v>0.4033219443347914</c:v>
                </c:pt>
                <c:pt idx="793">
                  <c:v>0.4033219443347914</c:v>
                </c:pt>
                <c:pt idx="794">
                  <c:v>0.4033219443347914</c:v>
                </c:pt>
                <c:pt idx="795">
                  <c:v>0.4033219443347914</c:v>
                </c:pt>
                <c:pt idx="796">
                  <c:v>0.4033219443347914</c:v>
                </c:pt>
                <c:pt idx="797">
                  <c:v>0.4033219443347914</c:v>
                </c:pt>
                <c:pt idx="798">
                  <c:v>0.4033219443347914</c:v>
                </c:pt>
                <c:pt idx="799">
                  <c:v>0.4033219443347914</c:v>
                </c:pt>
                <c:pt idx="800">
                  <c:v>0.4033219443347914</c:v>
                </c:pt>
                <c:pt idx="801">
                  <c:v>0.4033219443347914</c:v>
                </c:pt>
                <c:pt idx="802">
                  <c:v>0.4033219443347914</c:v>
                </c:pt>
                <c:pt idx="803">
                  <c:v>0.4033219443347914</c:v>
                </c:pt>
                <c:pt idx="804">
                  <c:v>0.4033219443347914</c:v>
                </c:pt>
                <c:pt idx="805">
                  <c:v>0.4033219443347914</c:v>
                </c:pt>
                <c:pt idx="806">
                  <c:v>0.4033219443347914</c:v>
                </c:pt>
                <c:pt idx="807">
                  <c:v>0.4033219443347914</c:v>
                </c:pt>
                <c:pt idx="808">
                  <c:v>0.4033219443347914</c:v>
                </c:pt>
                <c:pt idx="809">
                  <c:v>0.4033219443347914</c:v>
                </c:pt>
                <c:pt idx="810">
                  <c:v>0.4033219443347914</c:v>
                </c:pt>
                <c:pt idx="811">
                  <c:v>0.4033219443347914</c:v>
                </c:pt>
                <c:pt idx="812">
                  <c:v>0.4033219443347914</c:v>
                </c:pt>
                <c:pt idx="813">
                  <c:v>0.4033219443347914</c:v>
                </c:pt>
                <c:pt idx="814">
                  <c:v>0.4033219443347914</c:v>
                </c:pt>
                <c:pt idx="815">
                  <c:v>0.4033219443347914</c:v>
                </c:pt>
                <c:pt idx="816">
                  <c:v>0.4033219443347914</c:v>
                </c:pt>
                <c:pt idx="817">
                  <c:v>0.4033219443347914</c:v>
                </c:pt>
                <c:pt idx="818">
                  <c:v>0.4033219443347914</c:v>
                </c:pt>
                <c:pt idx="819">
                  <c:v>0.4033219443347914</c:v>
                </c:pt>
                <c:pt idx="820">
                  <c:v>0.4033219443347914</c:v>
                </c:pt>
                <c:pt idx="821">
                  <c:v>0.4033219443347914</c:v>
                </c:pt>
                <c:pt idx="822">
                  <c:v>0.40235148346381938</c:v>
                </c:pt>
                <c:pt idx="823">
                  <c:v>0.40235148346381938</c:v>
                </c:pt>
                <c:pt idx="824">
                  <c:v>0.40235148346381938</c:v>
                </c:pt>
                <c:pt idx="825">
                  <c:v>0.40235148346381938</c:v>
                </c:pt>
                <c:pt idx="826">
                  <c:v>0.40235148346381938</c:v>
                </c:pt>
                <c:pt idx="827">
                  <c:v>0.40235148346381938</c:v>
                </c:pt>
                <c:pt idx="828">
                  <c:v>0.40235148346381938</c:v>
                </c:pt>
                <c:pt idx="829">
                  <c:v>0.40235148346381938</c:v>
                </c:pt>
                <c:pt idx="830">
                  <c:v>0.40235148346381938</c:v>
                </c:pt>
                <c:pt idx="831">
                  <c:v>0.40235148346381938</c:v>
                </c:pt>
                <c:pt idx="832">
                  <c:v>0.40235148346381938</c:v>
                </c:pt>
                <c:pt idx="833">
                  <c:v>0.40235148346381938</c:v>
                </c:pt>
                <c:pt idx="834">
                  <c:v>0.40235148346381938</c:v>
                </c:pt>
                <c:pt idx="835">
                  <c:v>0.40235148346381938</c:v>
                </c:pt>
                <c:pt idx="836">
                  <c:v>0.40235148346381938</c:v>
                </c:pt>
                <c:pt idx="837">
                  <c:v>0.40235148346381938</c:v>
                </c:pt>
                <c:pt idx="838">
                  <c:v>0.40235148346381938</c:v>
                </c:pt>
                <c:pt idx="839">
                  <c:v>0.40235148346381938</c:v>
                </c:pt>
                <c:pt idx="840">
                  <c:v>0.40235148346381938</c:v>
                </c:pt>
                <c:pt idx="841">
                  <c:v>0.40235148346381938</c:v>
                </c:pt>
                <c:pt idx="842">
                  <c:v>0.40235148346381938</c:v>
                </c:pt>
                <c:pt idx="843">
                  <c:v>0.40235148346381938</c:v>
                </c:pt>
                <c:pt idx="844">
                  <c:v>0.40235148346381938</c:v>
                </c:pt>
                <c:pt idx="845">
                  <c:v>0.40235148346381938</c:v>
                </c:pt>
                <c:pt idx="846">
                  <c:v>0.40235148346381938</c:v>
                </c:pt>
                <c:pt idx="847">
                  <c:v>0.40235148346381938</c:v>
                </c:pt>
                <c:pt idx="848">
                  <c:v>0.40235148346381938</c:v>
                </c:pt>
                <c:pt idx="849">
                  <c:v>0.40235148346381938</c:v>
                </c:pt>
                <c:pt idx="850">
                  <c:v>0.40235148346381938</c:v>
                </c:pt>
                <c:pt idx="851">
                  <c:v>0.40235148346381938</c:v>
                </c:pt>
                <c:pt idx="852">
                  <c:v>0.40183736828807531</c:v>
                </c:pt>
                <c:pt idx="853">
                  <c:v>0.40183736828807531</c:v>
                </c:pt>
                <c:pt idx="854">
                  <c:v>0.40183736828807531</c:v>
                </c:pt>
                <c:pt idx="855">
                  <c:v>0.40183736828807531</c:v>
                </c:pt>
                <c:pt idx="856">
                  <c:v>0.40183736828807531</c:v>
                </c:pt>
                <c:pt idx="857">
                  <c:v>0.40183736828807531</c:v>
                </c:pt>
                <c:pt idx="858">
                  <c:v>0.40183736828807531</c:v>
                </c:pt>
                <c:pt idx="859">
                  <c:v>0.40183736828807531</c:v>
                </c:pt>
                <c:pt idx="860">
                  <c:v>0.40183736828807531</c:v>
                </c:pt>
                <c:pt idx="861">
                  <c:v>0.40183736828807531</c:v>
                </c:pt>
                <c:pt idx="862">
                  <c:v>0.40183736828807531</c:v>
                </c:pt>
                <c:pt idx="863">
                  <c:v>0.40183736828807531</c:v>
                </c:pt>
                <c:pt idx="864">
                  <c:v>0.40183736828807531</c:v>
                </c:pt>
                <c:pt idx="865">
                  <c:v>0.40183736828807531</c:v>
                </c:pt>
                <c:pt idx="866">
                  <c:v>0.40183736828807531</c:v>
                </c:pt>
                <c:pt idx="867">
                  <c:v>0.40183736828807531</c:v>
                </c:pt>
                <c:pt idx="868">
                  <c:v>0.40183736828807531</c:v>
                </c:pt>
                <c:pt idx="869">
                  <c:v>0.40183736828807531</c:v>
                </c:pt>
                <c:pt idx="870">
                  <c:v>0.40183736828807531</c:v>
                </c:pt>
                <c:pt idx="871">
                  <c:v>0.40183736828807531</c:v>
                </c:pt>
                <c:pt idx="872">
                  <c:v>0.40183736828807531</c:v>
                </c:pt>
                <c:pt idx="873">
                  <c:v>0.40183736828807531</c:v>
                </c:pt>
                <c:pt idx="874">
                  <c:v>0.40183736828807531</c:v>
                </c:pt>
                <c:pt idx="875">
                  <c:v>0.40183736828807531</c:v>
                </c:pt>
                <c:pt idx="876">
                  <c:v>0.40183736828807531</c:v>
                </c:pt>
                <c:pt idx="877">
                  <c:v>0.40183736828807531</c:v>
                </c:pt>
                <c:pt idx="878">
                  <c:v>0.40183736828807531</c:v>
                </c:pt>
                <c:pt idx="879">
                  <c:v>0.40183736828807531</c:v>
                </c:pt>
                <c:pt idx="880">
                  <c:v>0.40183736828807531</c:v>
                </c:pt>
                <c:pt idx="881">
                  <c:v>0.40183736828807531</c:v>
                </c:pt>
                <c:pt idx="882">
                  <c:v>0.40183736828807531</c:v>
                </c:pt>
                <c:pt idx="883">
                  <c:v>0.39866635502134801</c:v>
                </c:pt>
                <c:pt idx="884">
                  <c:v>0.39866635502134801</c:v>
                </c:pt>
                <c:pt idx="885">
                  <c:v>0.39866635502134801</c:v>
                </c:pt>
                <c:pt idx="886">
                  <c:v>0.39866635502134801</c:v>
                </c:pt>
                <c:pt idx="887">
                  <c:v>0.39866635502134801</c:v>
                </c:pt>
                <c:pt idx="888">
                  <c:v>0.39866635502134801</c:v>
                </c:pt>
                <c:pt idx="889">
                  <c:v>0.39866635502134801</c:v>
                </c:pt>
                <c:pt idx="890">
                  <c:v>0.39866635502134801</c:v>
                </c:pt>
                <c:pt idx="891">
                  <c:v>0.39866635502134801</c:v>
                </c:pt>
                <c:pt idx="892">
                  <c:v>0.39866635502134801</c:v>
                </c:pt>
                <c:pt idx="893">
                  <c:v>0.39866635502134801</c:v>
                </c:pt>
                <c:pt idx="894">
                  <c:v>0.39866635502134801</c:v>
                </c:pt>
                <c:pt idx="895">
                  <c:v>0.39866635502134801</c:v>
                </c:pt>
                <c:pt idx="896">
                  <c:v>0.39866635502134801</c:v>
                </c:pt>
                <c:pt idx="897">
                  <c:v>0.39866635502134801</c:v>
                </c:pt>
                <c:pt idx="898">
                  <c:v>0.39866635502134801</c:v>
                </c:pt>
                <c:pt idx="899">
                  <c:v>0.39866635502134801</c:v>
                </c:pt>
                <c:pt idx="900">
                  <c:v>0.39866635502134801</c:v>
                </c:pt>
                <c:pt idx="901">
                  <c:v>0.39866635502134801</c:v>
                </c:pt>
                <c:pt idx="902">
                  <c:v>0.39866635502134801</c:v>
                </c:pt>
                <c:pt idx="903">
                  <c:v>0.39866635502134801</c:v>
                </c:pt>
                <c:pt idx="904">
                  <c:v>0.39866635502134801</c:v>
                </c:pt>
                <c:pt idx="905">
                  <c:v>0.39866635502134801</c:v>
                </c:pt>
                <c:pt idx="906">
                  <c:v>0.39866635502134801</c:v>
                </c:pt>
                <c:pt idx="907">
                  <c:v>0.39866635502134801</c:v>
                </c:pt>
                <c:pt idx="908">
                  <c:v>0.39866635502134801</c:v>
                </c:pt>
                <c:pt idx="909">
                  <c:v>0.39866635502134801</c:v>
                </c:pt>
                <c:pt idx="910">
                  <c:v>0.39866635502134801</c:v>
                </c:pt>
                <c:pt idx="911">
                  <c:v>0.39866635502134801</c:v>
                </c:pt>
                <c:pt idx="912">
                  <c:v>0.39866635502134801</c:v>
                </c:pt>
                <c:pt idx="913">
                  <c:v>0.39537465666170252</c:v>
                </c:pt>
                <c:pt idx="914">
                  <c:v>0.39537465666170252</c:v>
                </c:pt>
                <c:pt idx="915">
                  <c:v>0.39537465666170252</c:v>
                </c:pt>
                <c:pt idx="916">
                  <c:v>0.39537465666170252</c:v>
                </c:pt>
                <c:pt idx="917">
                  <c:v>0.39537465666170252</c:v>
                </c:pt>
                <c:pt idx="918">
                  <c:v>0.39537465666170252</c:v>
                </c:pt>
                <c:pt idx="919">
                  <c:v>0.39537465666170252</c:v>
                </c:pt>
                <c:pt idx="920">
                  <c:v>0.39537465666170252</c:v>
                </c:pt>
                <c:pt idx="921">
                  <c:v>0.39537465666170252</c:v>
                </c:pt>
                <c:pt idx="922">
                  <c:v>0.39537465666170252</c:v>
                </c:pt>
                <c:pt idx="923">
                  <c:v>0.39537465666170252</c:v>
                </c:pt>
                <c:pt idx="924">
                  <c:v>0.39537465666170252</c:v>
                </c:pt>
                <c:pt idx="925">
                  <c:v>0.39537465666170252</c:v>
                </c:pt>
                <c:pt idx="926">
                  <c:v>0.39537465666170252</c:v>
                </c:pt>
                <c:pt idx="927">
                  <c:v>0.39537465666170252</c:v>
                </c:pt>
                <c:pt idx="928">
                  <c:v>0.39537465666170252</c:v>
                </c:pt>
                <c:pt idx="929">
                  <c:v>0.39537465666170252</c:v>
                </c:pt>
                <c:pt idx="930">
                  <c:v>0.39537465666170252</c:v>
                </c:pt>
                <c:pt idx="931">
                  <c:v>0.39537465666170252</c:v>
                </c:pt>
                <c:pt idx="932">
                  <c:v>0.39537465666170252</c:v>
                </c:pt>
                <c:pt idx="933">
                  <c:v>0.39537465666170252</c:v>
                </c:pt>
                <c:pt idx="934">
                  <c:v>0.39537465666170252</c:v>
                </c:pt>
                <c:pt idx="935">
                  <c:v>0.39537465666170252</c:v>
                </c:pt>
                <c:pt idx="936">
                  <c:v>0.39537465666170252</c:v>
                </c:pt>
                <c:pt idx="937">
                  <c:v>0.39537465666170252</c:v>
                </c:pt>
                <c:pt idx="938">
                  <c:v>0.39537465666170252</c:v>
                </c:pt>
                <c:pt idx="939">
                  <c:v>0.39537465666170252</c:v>
                </c:pt>
                <c:pt idx="940">
                  <c:v>0.39537465666170252</c:v>
                </c:pt>
                <c:pt idx="941">
                  <c:v>0.39537465666170252</c:v>
                </c:pt>
                <c:pt idx="942">
                  <c:v>0.39537465666170252</c:v>
                </c:pt>
                <c:pt idx="943">
                  <c:v>0.39537465666170252</c:v>
                </c:pt>
                <c:pt idx="944">
                  <c:v>0.39178232459741646</c:v>
                </c:pt>
                <c:pt idx="945">
                  <c:v>0.39178232459741646</c:v>
                </c:pt>
                <c:pt idx="946">
                  <c:v>0.39178232459741646</c:v>
                </c:pt>
                <c:pt idx="947">
                  <c:v>0.39178232459741646</c:v>
                </c:pt>
                <c:pt idx="948">
                  <c:v>0.39178232459741646</c:v>
                </c:pt>
                <c:pt idx="949">
                  <c:v>0.39178232459741646</c:v>
                </c:pt>
                <c:pt idx="950">
                  <c:v>0.39178232459741646</c:v>
                </c:pt>
                <c:pt idx="951">
                  <c:v>0.39178232459741646</c:v>
                </c:pt>
                <c:pt idx="952">
                  <c:v>0.39178232459741646</c:v>
                </c:pt>
                <c:pt idx="953">
                  <c:v>0.39178232459741646</c:v>
                </c:pt>
                <c:pt idx="954">
                  <c:v>0.39178232459741646</c:v>
                </c:pt>
                <c:pt idx="955">
                  <c:v>0.39178232459741646</c:v>
                </c:pt>
                <c:pt idx="956">
                  <c:v>0.39178232459741646</c:v>
                </c:pt>
                <c:pt idx="957">
                  <c:v>0.39178232459741646</c:v>
                </c:pt>
                <c:pt idx="958">
                  <c:v>0.39178232459741646</c:v>
                </c:pt>
                <c:pt idx="959">
                  <c:v>0.39178232459741646</c:v>
                </c:pt>
                <c:pt idx="960">
                  <c:v>0.39178232459741646</c:v>
                </c:pt>
                <c:pt idx="961">
                  <c:v>0.39178232459741646</c:v>
                </c:pt>
                <c:pt idx="962">
                  <c:v>0.39178232459741646</c:v>
                </c:pt>
                <c:pt idx="963">
                  <c:v>0.39178232459741646</c:v>
                </c:pt>
                <c:pt idx="964">
                  <c:v>0.39178232459741646</c:v>
                </c:pt>
                <c:pt idx="965">
                  <c:v>0.39178232459741646</c:v>
                </c:pt>
                <c:pt idx="966">
                  <c:v>0.39178232459741646</c:v>
                </c:pt>
                <c:pt idx="967">
                  <c:v>0.39178232459741646</c:v>
                </c:pt>
                <c:pt idx="968">
                  <c:v>0.39178232459741646</c:v>
                </c:pt>
                <c:pt idx="969">
                  <c:v>0.39178232459741646</c:v>
                </c:pt>
                <c:pt idx="970">
                  <c:v>0.39178232459741646</c:v>
                </c:pt>
                <c:pt idx="971">
                  <c:v>0.39178232459741646</c:v>
                </c:pt>
                <c:pt idx="972">
                  <c:v>0.39178232459741646</c:v>
                </c:pt>
                <c:pt idx="973">
                  <c:v>0.38640893288813288</c:v>
                </c:pt>
                <c:pt idx="974">
                  <c:v>0.38640893288813288</c:v>
                </c:pt>
                <c:pt idx="975">
                  <c:v>0.38640893288813288</c:v>
                </c:pt>
                <c:pt idx="976">
                  <c:v>0.38640893288813288</c:v>
                </c:pt>
                <c:pt idx="977">
                  <c:v>0.38640893288813288</c:v>
                </c:pt>
                <c:pt idx="978">
                  <c:v>0.38640893288813288</c:v>
                </c:pt>
                <c:pt idx="979">
                  <c:v>0.38640893288813288</c:v>
                </c:pt>
                <c:pt idx="980">
                  <c:v>0.38640893288813288</c:v>
                </c:pt>
                <c:pt idx="981">
                  <c:v>0.38640893288813288</c:v>
                </c:pt>
                <c:pt idx="982">
                  <c:v>0.38640893288813288</c:v>
                </c:pt>
                <c:pt idx="983">
                  <c:v>0.38640893288813288</c:v>
                </c:pt>
                <c:pt idx="984">
                  <c:v>0.38640893288813288</c:v>
                </c:pt>
                <c:pt idx="985">
                  <c:v>0.38640893288813288</c:v>
                </c:pt>
                <c:pt idx="986">
                  <c:v>0.38640893288813288</c:v>
                </c:pt>
                <c:pt idx="987">
                  <c:v>0.38640893288813288</c:v>
                </c:pt>
                <c:pt idx="988">
                  <c:v>0.38640893288813288</c:v>
                </c:pt>
                <c:pt idx="989">
                  <c:v>0.38640893288813288</c:v>
                </c:pt>
                <c:pt idx="990">
                  <c:v>0.38640893288813288</c:v>
                </c:pt>
                <c:pt idx="991">
                  <c:v>0.38640893288813288</c:v>
                </c:pt>
                <c:pt idx="992">
                  <c:v>0.38640893288813288</c:v>
                </c:pt>
                <c:pt idx="993">
                  <c:v>0.38640893288813288</c:v>
                </c:pt>
                <c:pt idx="994">
                  <c:v>0.38640893288813288</c:v>
                </c:pt>
                <c:pt idx="995">
                  <c:v>0.38640893288813288</c:v>
                </c:pt>
                <c:pt idx="996">
                  <c:v>0.38640893288813288</c:v>
                </c:pt>
                <c:pt idx="997">
                  <c:v>0.38640893288813288</c:v>
                </c:pt>
                <c:pt idx="998">
                  <c:v>0.38640893288813288</c:v>
                </c:pt>
                <c:pt idx="999">
                  <c:v>0.38640893288813288</c:v>
                </c:pt>
                <c:pt idx="1000">
                  <c:v>0.38640893288813288</c:v>
                </c:pt>
                <c:pt idx="1001">
                  <c:v>0.38640893288813288</c:v>
                </c:pt>
                <c:pt idx="1002">
                  <c:v>0.38640893288813288</c:v>
                </c:pt>
                <c:pt idx="1003">
                  <c:v>0.38640893288813288</c:v>
                </c:pt>
                <c:pt idx="1004">
                  <c:v>0.37985707697717053</c:v>
                </c:pt>
                <c:pt idx="1005">
                  <c:v>0.37985707697717053</c:v>
                </c:pt>
                <c:pt idx="1006">
                  <c:v>0.37985707697717053</c:v>
                </c:pt>
                <c:pt idx="1007">
                  <c:v>0.37985707697717053</c:v>
                </c:pt>
                <c:pt idx="1008">
                  <c:v>0.37985707697717053</c:v>
                </c:pt>
                <c:pt idx="1009">
                  <c:v>0.37985707697717053</c:v>
                </c:pt>
                <c:pt idx="1010">
                  <c:v>0.37985707697717053</c:v>
                </c:pt>
                <c:pt idx="1011">
                  <c:v>0.37985707697717053</c:v>
                </c:pt>
                <c:pt idx="1012">
                  <c:v>0.37985707697717053</c:v>
                </c:pt>
                <c:pt idx="1013">
                  <c:v>0.37985707697717053</c:v>
                </c:pt>
                <c:pt idx="1014">
                  <c:v>0.37985707697717053</c:v>
                </c:pt>
                <c:pt idx="1015">
                  <c:v>0.37985707697717053</c:v>
                </c:pt>
                <c:pt idx="1016">
                  <c:v>0.37985707697717053</c:v>
                </c:pt>
                <c:pt idx="1017">
                  <c:v>0.37985707697717053</c:v>
                </c:pt>
                <c:pt idx="1018">
                  <c:v>0.37985707697717053</c:v>
                </c:pt>
                <c:pt idx="1019">
                  <c:v>0.37985707697717053</c:v>
                </c:pt>
                <c:pt idx="1020">
                  <c:v>0.37985707697717053</c:v>
                </c:pt>
                <c:pt idx="1021">
                  <c:v>0.37985707697717053</c:v>
                </c:pt>
                <c:pt idx="1022">
                  <c:v>0.37985707697717053</c:v>
                </c:pt>
                <c:pt idx="1023">
                  <c:v>0.37985707697717053</c:v>
                </c:pt>
                <c:pt idx="1024">
                  <c:v>0.37985707697717053</c:v>
                </c:pt>
                <c:pt idx="1025">
                  <c:v>0.37985707697717053</c:v>
                </c:pt>
                <c:pt idx="1026">
                  <c:v>0.37985707697717053</c:v>
                </c:pt>
                <c:pt idx="1027">
                  <c:v>0.37985707697717053</c:v>
                </c:pt>
                <c:pt idx="1028">
                  <c:v>0.37985707697717053</c:v>
                </c:pt>
                <c:pt idx="1029">
                  <c:v>0.37985707697717053</c:v>
                </c:pt>
                <c:pt idx="1030">
                  <c:v>0.37985707697717053</c:v>
                </c:pt>
                <c:pt idx="1031">
                  <c:v>0.37985707697717053</c:v>
                </c:pt>
                <c:pt idx="1032">
                  <c:v>0.37985707697717053</c:v>
                </c:pt>
                <c:pt idx="1033">
                  <c:v>0.37985707697717053</c:v>
                </c:pt>
                <c:pt idx="1034">
                  <c:v>0.37985707697717053</c:v>
                </c:pt>
                <c:pt idx="1035">
                  <c:v>0.37260003499369782</c:v>
                </c:pt>
                <c:pt idx="1036">
                  <c:v>0.37260003499369782</c:v>
                </c:pt>
                <c:pt idx="1037">
                  <c:v>0.37260003499369782</c:v>
                </c:pt>
                <c:pt idx="1038">
                  <c:v>0.37260003499369782</c:v>
                </c:pt>
                <c:pt idx="1039">
                  <c:v>0.37260003499369782</c:v>
                </c:pt>
                <c:pt idx="1040">
                  <c:v>0.37260003499369782</c:v>
                </c:pt>
                <c:pt idx="1041">
                  <c:v>0.37260003499369782</c:v>
                </c:pt>
                <c:pt idx="1042">
                  <c:v>0.37260003499369782</c:v>
                </c:pt>
                <c:pt idx="1043">
                  <c:v>0.37260003499369782</c:v>
                </c:pt>
                <c:pt idx="1044">
                  <c:v>0.37260003499369782</c:v>
                </c:pt>
                <c:pt idx="1045">
                  <c:v>0.37260003499369782</c:v>
                </c:pt>
                <c:pt idx="1046">
                  <c:v>0.37260003499369782</c:v>
                </c:pt>
                <c:pt idx="1047">
                  <c:v>0.37260003499369782</c:v>
                </c:pt>
                <c:pt idx="1048">
                  <c:v>0.37260003499369782</c:v>
                </c:pt>
                <c:pt idx="1049">
                  <c:v>0.37260003499369782</c:v>
                </c:pt>
                <c:pt idx="1050">
                  <c:v>0.37260003499369782</c:v>
                </c:pt>
                <c:pt idx="1051">
                  <c:v>0.37260003499369782</c:v>
                </c:pt>
                <c:pt idx="1052">
                  <c:v>0.37260003499369782</c:v>
                </c:pt>
                <c:pt idx="1053">
                  <c:v>0.37260003499369782</c:v>
                </c:pt>
                <c:pt idx="1054">
                  <c:v>0.37260003499369782</c:v>
                </c:pt>
                <c:pt idx="1055">
                  <c:v>0.37260003499369782</c:v>
                </c:pt>
                <c:pt idx="1056">
                  <c:v>0.37260003499369782</c:v>
                </c:pt>
                <c:pt idx="1057">
                  <c:v>0.37260003499369782</c:v>
                </c:pt>
                <c:pt idx="1058">
                  <c:v>0.37260003499369782</c:v>
                </c:pt>
                <c:pt idx="1059">
                  <c:v>0.37260003499369782</c:v>
                </c:pt>
                <c:pt idx="1060">
                  <c:v>0.37260003499369782</c:v>
                </c:pt>
                <c:pt idx="1061">
                  <c:v>0.37260003499369782</c:v>
                </c:pt>
                <c:pt idx="1062">
                  <c:v>0.37260003499369782</c:v>
                </c:pt>
                <c:pt idx="1063">
                  <c:v>0.37260003499369782</c:v>
                </c:pt>
                <c:pt idx="1064">
                  <c:v>0.37260003499369782</c:v>
                </c:pt>
                <c:pt idx="1065">
                  <c:v>0.36450500353423182</c:v>
                </c:pt>
                <c:pt idx="1066">
                  <c:v>0.36450500353423182</c:v>
                </c:pt>
                <c:pt idx="1067">
                  <c:v>0.36450500353423182</c:v>
                </c:pt>
                <c:pt idx="1068">
                  <c:v>0.36450500353423182</c:v>
                </c:pt>
                <c:pt idx="1069">
                  <c:v>0.36450500353423182</c:v>
                </c:pt>
                <c:pt idx="1070">
                  <c:v>0.36450500353423182</c:v>
                </c:pt>
                <c:pt idx="1071">
                  <c:v>0.36450500353423182</c:v>
                </c:pt>
                <c:pt idx="1072">
                  <c:v>0.36450500353423182</c:v>
                </c:pt>
                <c:pt idx="1073">
                  <c:v>0.36450500353423182</c:v>
                </c:pt>
                <c:pt idx="1074">
                  <c:v>0.36450500353423182</c:v>
                </c:pt>
                <c:pt idx="1075">
                  <c:v>0.36450500353423182</c:v>
                </c:pt>
                <c:pt idx="1076">
                  <c:v>0.36450500353423182</c:v>
                </c:pt>
                <c:pt idx="1077">
                  <c:v>0.36450500353423182</c:v>
                </c:pt>
                <c:pt idx="1078">
                  <c:v>0.36450500353423182</c:v>
                </c:pt>
                <c:pt idx="1079">
                  <c:v>0.36450500353423182</c:v>
                </c:pt>
                <c:pt idx="1080">
                  <c:v>0.36450500353423182</c:v>
                </c:pt>
                <c:pt idx="1081">
                  <c:v>0.36450500353423182</c:v>
                </c:pt>
                <c:pt idx="1082">
                  <c:v>0.36450500353423182</c:v>
                </c:pt>
                <c:pt idx="1083">
                  <c:v>0.36450500353423182</c:v>
                </c:pt>
                <c:pt idx="1084">
                  <c:v>0.36450500353423182</c:v>
                </c:pt>
                <c:pt idx="1085">
                  <c:v>0.36450500353423182</c:v>
                </c:pt>
                <c:pt idx="1086">
                  <c:v>0.36450500353423182</c:v>
                </c:pt>
                <c:pt idx="1087">
                  <c:v>0.36450500353423182</c:v>
                </c:pt>
                <c:pt idx="1088">
                  <c:v>0.36450500353423182</c:v>
                </c:pt>
                <c:pt idx="1089">
                  <c:v>0.36450500353423182</c:v>
                </c:pt>
                <c:pt idx="1090">
                  <c:v>0.36450500353423182</c:v>
                </c:pt>
                <c:pt idx="1091">
                  <c:v>0.36450500353423182</c:v>
                </c:pt>
                <c:pt idx="1092">
                  <c:v>0.36450500353423182</c:v>
                </c:pt>
                <c:pt idx="1093">
                  <c:v>0.36450500353423182</c:v>
                </c:pt>
                <c:pt idx="1094">
                  <c:v>0.36450500353423182</c:v>
                </c:pt>
                <c:pt idx="1095">
                  <c:v>0.36450500353423182</c:v>
                </c:pt>
                <c:pt idx="1096">
                  <c:v>0.35578197798053346</c:v>
                </c:pt>
                <c:pt idx="1097">
                  <c:v>0.35578197798053346</c:v>
                </c:pt>
                <c:pt idx="1098">
                  <c:v>0.35578197798053346</c:v>
                </c:pt>
                <c:pt idx="1099">
                  <c:v>0.35578197798053346</c:v>
                </c:pt>
                <c:pt idx="1100">
                  <c:v>0.35578197798053346</c:v>
                </c:pt>
                <c:pt idx="1101">
                  <c:v>0.35578197798053346</c:v>
                </c:pt>
                <c:pt idx="1102">
                  <c:v>0.35578197798053346</c:v>
                </c:pt>
                <c:pt idx="1103">
                  <c:v>0.35578197798053346</c:v>
                </c:pt>
                <c:pt idx="1104">
                  <c:v>0.35578197798053346</c:v>
                </c:pt>
                <c:pt idx="1105">
                  <c:v>0.35578197798053346</c:v>
                </c:pt>
                <c:pt idx="1106">
                  <c:v>0.35578197798053346</c:v>
                </c:pt>
                <c:pt idx="1107">
                  <c:v>0.35578197798053346</c:v>
                </c:pt>
                <c:pt idx="1108">
                  <c:v>0.35578197798053346</c:v>
                </c:pt>
                <c:pt idx="1109">
                  <c:v>0.35578197798053346</c:v>
                </c:pt>
                <c:pt idx="1110">
                  <c:v>0.35578197798053346</c:v>
                </c:pt>
                <c:pt idx="1111">
                  <c:v>0.35578197798053346</c:v>
                </c:pt>
                <c:pt idx="1112">
                  <c:v>0.35578197798053346</c:v>
                </c:pt>
                <c:pt idx="1113">
                  <c:v>0.35578197798053346</c:v>
                </c:pt>
                <c:pt idx="1114">
                  <c:v>0.35578197798053346</c:v>
                </c:pt>
                <c:pt idx="1115">
                  <c:v>0.35578197798053346</c:v>
                </c:pt>
                <c:pt idx="1116">
                  <c:v>0.35578197798053346</c:v>
                </c:pt>
                <c:pt idx="1117">
                  <c:v>0.35578197798053346</c:v>
                </c:pt>
                <c:pt idx="1118">
                  <c:v>0.35578197798053346</c:v>
                </c:pt>
                <c:pt idx="1119">
                  <c:v>0.35578197798053346</c:v>
                </c:pt>
                <c:pt idx="1120">
                  <c:v>0.35578197798053346</c:v>
                </c:pt>
                <c:pt idx="1121">
                  <c:v>0.35578197798053346</c:v>
                </c:pt>
                <c:pt idx="1122">
                  <c:v>0.35578197798053346</c:v>
                </c:pt>
                <c:pt idx="1123">
                  <c:v>0.35578197798053346</c:v>
                </c:pt>
                <c:pt idx="1124">
                  <c:v>0.35578197798053346</c:v>
                </c:pt>
                <c:pt idx="1125">
                  <c:v>0.35578197798053346</c:v>
                </c:pt>
                <c:pt idx="1126">
                  <c:v>0.34752243630499946</c:v>
                </c:pt>
                <c:pt idx="1127">
                  <c:v>0.34752243630499946</c:v>
                </c:pt>
                <c:pt idx="1128">
                  <c:v>0.34752243630499946</c:v>
                </c:pt>
                <c:pt idx="1129">
                  <c:v>0.34752243630499946</c:v>
                </c:pt>
                <c:pt idx="1130">
                  <c:v>0.34752243630499946</c:v>
                </c:pt>
                <c:pt idx="1131">
                  <c:v>0.34752243630499946</c:v>
                </c:pt>
                <c:pt idx="1132">
                  <c:v>0.34752243630499946</c:v>
                </c:pt>
                <c:pt idx="1133">
                  <c:v>0.34752243630499946</c:v>
                </c:pt>
                <c:pt idx="1134">
                  <c:v>0.34752243630499946</c:v>
                </c:pt>
                <c:pt idx="1135">
                  <c:v>0.34752243630499946</c:v>
                </c:pt>
                <c:pt idx="1136">
                  <c:v>0.34752243630499946</c:v>
                </c:pt>
                <c:pt idx="1137">
                  <c:v>0.34752243630499946</c:v>
                </c:pt>
                <c:pt idx="1138">
                  <c:v>0.34752243630499946</c:v>
                </c:pt>
                <c:pt idx="1139">
                  <c:v>0.34752243630499946</c:v>
                </c:pt>
                <c:pt idx="1140">
                  <c:v>0.34752243630499946</c:v>
                </c:pt>
                <c:pt idx="1141">
                  <c:v>0.34752243630499946</c:v>
                </c:pt>
                <c:pt idx="1142">
                  <c:v>0.34752243630499946</c:v>
                </c:pt>
                <c:pt idx="1143">
                  <c:v>0.34752243630499946</c:v>
                </c:pt>
                <c:pt idx="1144">
                  <c:v>0.34752243630499946</c:v>
                </c:pt>
                <c:pt idx="1145">
                  <c:v>0.34752243630499946</c:v>
                </c:pt>
                <c:pt idx="1146">
                  <c:v>0.34752243630499946</c:v>
                </c:pt>
                <c:pt idx="1147">
                  <c:v>0.34752243630499946</c:v>
                </c:pt>
                <c:pt idx="1148">
                  <c:v>0.34752243630499946</c:v>
                </c:pt>
                <c:pt idx="1149">
                  <c:v>0.34752243630499946</c:v>
                </c:pt>
                <c:pt idx="1150">
                  <c:v>0.34752243630499946</c:v>
                </c:pt>
                <c:pt idx="1151">
                  <c:v>0.34752243630499946</c:v>
                </c:pt>
                <c:pt idx="1152">
                  <c:v>0.34752243630499946</c:v>
                </c:pt>
                <c:pt idx="1153">
                  <c:v>0.34752243630499946</c:v>
                </c:pt>
                <c:pt idx="1154">
                  <c:v>0.34752243630499946</c:v>
                </c:pt>
                <c:pt idx="1155">
                  <c:v>0.34752243630499946</c:v>
                </c:pt>
                <c:pt idx="1156">
                  <c:v>0.34752243630499946</c:v>
                </c:pt>
                <c:pt idx="1157">
                  <c:v>0.33940980839457213</c:v>
                </c:pt>
                <c:pt idx="1158">
                  <c:v>0.33940980839457213</c:v>
                </c:pt>
                <c:pt idx="1159">
                  <c:v>0.33940980839457213</c:v>
                </c:pt>
                <c:pt idx="1160">
                  <c:v>0.33940980839457213</c:v>
                </c:pt>
                <c:pt idx="1161">
                  <c:v>0.33940980839457213</c:v>
                </c:pt>
                <c:pt idx="1162">
                  <c:v>0.33940980839457213</c:v>
                </c:pt>
                <c:pt idx="1163">
                  <c:v>0.33940980839457213</c:v>
                </c:pt>
                <c:pt idx="1164">
                  <c:v>0.33940980839457213</c:v>
                </c:pt>
                <c:pt idx="1165">
                  <c:v>0.33940980839457213</c:v>
                </c:pt>
                <c:pt idx="1166">
                  <c:v>0.33940980839457213</c:v>
                </c:pt>
                <c:pt idx="1167">
                  <c:v>0.33940980839457213</c:v>
                </c:pt>
                <c:pt idx="1168">
                  <c:v>0.33940980839457213</c:v>
                </c:pt>
                <c:pt idx="1169">
                  <c:v>0.33940980839457213</c:v>
                </c:pt>
                <c:pt idx="1170">
                  <c:v>0.33940980839457213</c:v>
                </c:pt>
                <c:pt idx="1171">
                  <c:v>0.33940980839457213</c:v>
                </c:pt>
                <c:pt idx="1172">
                  <c:v>0.33940980839457213</c:v>
                </c:pt>
                <c:pt idx="1173">
                  <c:v>0.33940980839457213</c:v>
                </c:pt>
                <c:pt idx="1174">
                  <c:v>0.33940980839457213</c:v>
                </c:pt>
                <c:pt idx="1175">
                  <c:v>0.33940980839457213</c:v>
                </c:pt>
                <c:pt idx="1176">
                  <c:v>0.33940980839457213</c:v>
                </c:pt>
                <c:pt idx="1177">
                  <c:v>0.33940980839457213</c:v>
                </c:pt>
                <c:pt idx="1178">
                  <c:v>0.33940980839457213</c:v>
                </c:pt>
                <c:pt idx="1179">
                  <c:v>0.33940980839457213</c:v>
                </c:pt>
                <c:pt idx="1180">
                  <c:v>0.33940980839457213</c:v>
                </c:pt>
                <c:pt idx="1181">
                  <c:v>0.33940980839457213</c:v>
                </c:pt>
                <c:pt idx="1182">
                  <c:v>0.33940980839457213</c:v>
                </c:pt>
                <c:pt idx="1183">
                  <c:v>0.33940980839457213</c:v>
                </c:pt>
                <c:pt idx="1184">
                  <c:v>0.33940980839457213</c:v>
                </c:pt>
                <c:pt idx="1185">
                  <c:v>0.33940980839457213</c:v>
                </c:pt>
                <c:pt idx="1186">
                  <c:v>0.33940980839457213</c:v>
                </c:pt>
                <c:pt idx="1187">
                  <c:v>0.33940980839457213</c:v>
                </c:pt>
                <c:pt idx="1188">
                  <c:v>0.33004716844883331</c:v>
                </c:pt>
                <c:pt idx="1189">
                  <c:v>0.33004716844883331</c:v>
                </c:pt>
                <c:pt idx="1190">
                  <c:v>0.33004716844883331</c:v>
                </c:pt>
                <c:pt idx="1191">
                  <c:v>0.33004716844883331</c:v>
                </c:pt>
                <c:pt idx="1192">
                  <c:v>0.33004716844883331</c:v>
                </c:pt>
                <c:pt idx="1193">
                  <c:v>0.33004716844883331</c:v>
                </c:pt>
                <c:pt idx="1194">
                  <c:v>0.33004716844883331</c:v>
                </c:pt>
                <c:pt idx="1195">
                  <c:v>0.33004716844883331</c:v>
                </c:pt>
                <c:pt idx="1196">
                  <c:v>0.33004716844883331</c:v>
                </c:pt>
                <c:pt idx="1197">
                  <c:v>0.33004716844883331</c:v>
                </c:pt>
                <c:pt idx="1198">
                  <c:v>0.33004716844883331</c:v>
                </c:pt>
                <c:pt idx="1199">
                  <c:v>0.33004716844883331</c:v>
                </c:pt>
                <c:pt idx="1200">
                  <c:v>0.33004716844883331</c:v>
                </c:pt>
                <c:pt idx="1201">
                  <c:v>0.33004716844883331</c:v>
                </c:pt>
                <c:pt idx="1202">
                  <c:v>0.33004716844883331</c:v>
                </c:pt>
                <c:pt idx="1203">
                  <c:v>0.33004716844883331</c:v>
                </c:pt>
                <c:pt idx="1204">
                  <c:v>0.33004716844883331</c:v>
                </c:pt>
                <c:pt idx="1205">
                  <c:v>0.33004716844883331</c:v>
                </c:pt>
                <c:pt idx="1206">
                  <c:v>0.33004716844883331</c:v>
                </c:pt>
                <c:pt idx="1207">
                  <c:v>0.33004716844883331</c:v>
                </c:pt>
                <c:pt idx="1208">
                  <c:v>0.33004716844883331</c:v>
                </c:pt>
                <c:pt idx="1209">
                  <c:v>0.33004716844883331</c:v>
                </c:pt>
                <c:pt idx="1210">
                  <c:v>0.33004716844883331</c:v>
                </c:pt>
                <c:pt idx="1211">
                  <c:v>0.33004716844883331</c:v>
                </c:pt>
                <c:pt idx="1212">
                  <c:v>0.33004716844883331</c:v>
                </c:pt>
                <c:pt idx="1213">
                  <c:v>0.33004716844883331</c:v>
                </c:pt>
                <c:pt idx="1214">
                  <c:v>0.33004716844883331</c:v>
                </c:pt>
                <c:pt idx="1215">
                  <c:v>0.33004716844883331</c:v>
                </c:pt>
                <c:pt idx="1216">
                  <c:v>0.33004716844883331</c:v>
                </c:pt>
                <c:pt idx="1217">
                  <c:v>0.33004716844883331</c:v>
                </c:pt>
                <c:pt idx="1218">
                  <c:v>0.32088522764661565</c:v>
                </c:pt>
                <c:pt idx="1219">
                  <c:v>0.32088522764661565</c:v>
                </c:pt>
                <c:pt idx="1220">
                  <c:v>0.32088522764661565</c:v>
                </c:pt>
                <c:pt idx="1221">
                  <c:v>0.32088522764661565</c:v>
                </c:pt>
                <c:pt idx="1222">
                  <c:v>0.32088522764661565</c:v>
                </c:pt>
                <c:pt idx="1223">
                  <c:v>0.32088522764661565</c:v>
                </c:pt>
                <c:pt idx="1224">
                  <c:v>0.32088522764661565</c:v>
                </c:pt>
                <c:pt idx="1225">
                  <c:v>0.32088522764661565</c:v>
                </c:pt>
                <c:pt idx="1226">
                  <c:v>0.32088522764661565</c:v>
                </c:pt>
                <c:pt idx="1227">
                  <c:v>0.32088522764661565</c:v>
                </c:pt>
                <c:pt idx="1228">
                  <c:v>0.32088522764661565</c:v>
                </c:pt>
                <c:pt idx="1229">
                  <c:v>0.32088522764661565</c:v>
                </c:pt>
                <c:pt idx="1230">
                  <c:v>0.32088522764661565</c:v>
                </c:pt>
                <c:pt idx="1231">
                  <c:v>0.32088522764661565</c:v>
                </c:pt>
                <c:pt idx="1232">
                  <c:v>0.32088522764661565</c:v>
                </c:pt>
                <c:pt idx="1233">
                  <c:v>0.32088522764661565</c:v>
                </c:pt>
                <c:pt idx="1234">
                  <c:v>0.32088522764661565</c:v>
                </c:pt>
                <c:pt idx="1235">
                  <c:v>0.32088522764661565</c:v>
                </c:pt>
                <c:pt idx="1236">
                  <c:v>0.32088522764661565</c:v>
                </c:pt>
                <c:pt idx="1237">
                  <c:v>0.32088522764661565</c:v>
                </c:pt>
                <c:pt idx="1238">
                  <c:v>0.32088522764661565</c:v>
                </c:pt>
                <c:pt idx="1239">
                  <c:v>0.32088522764661565</c:v>
                </c:pt>
                <c:pt idx="1240">
                  <c:v>0.32088522764661565</c:v>
                </c:pt>
                <c:pt idx="1241">
                  <c:v>0.32088522764661565</c:v>
                </c:pt>
                <c:pt idx="1242">
                  <c:v>0.32088522764661565</c:v>
                </c:pt>
                <c:pt idx="1243">
                  <c:v>0.32088522764661565</c:v>
                </c:pt>
                <c:pt idx="1244">
                  <c:v>0.32088522764661565</c:v>
                </c:pt>
                <c:pt idx="1245">
                  <c:v>0.32088522764661565</c:v>
                </c:pt>
                <c:pt idx="1246">
                  <c:v>0.32088522764661565</c:v>
                </c:pt>
                <c:pt idx="1247">
                  <c:v>0.32088522764661565</c:v>
                </c:pt>
                <c:pt idx="1248">
                  <c:v>0.32088522764661565</c:v>
                </c:pt>
                <c:pt idx="1249">
                  <c:v>0.31205579336587463</c:v>
                </c:pt>
                <c:pt idx="1250">
                  <c:v>0.31205579336587463</c:v>
                </c:pt>
                <c:pt idx="1251">
                  <c:v>0.31205579336587463</c:v>
                </c:pt>
                <c:pt idx="1252">
                  <c:v>0.31205579336587463</c:v>
                </c:pt>
                <c:pt idx="1253">
                  <c:v>0.31205579336587463</c:v>
                </c:pt>
                <c:pt idx="1254">
                  <c:v>0.31205579336587463</c:v>
                </c:pt>
                <c:pt idx="1255">
                  <c:v>0.31205579336587463</c:v>
                </c:pt>
                <c:pt idx="1256">
                  <c:v>0.31205579336587463</c:v>
                </c:pt>
                <c:pt idx="1257">
                  <c:v>0.31205579336587463</c:v>
                </c:pt>
                <c:pt idx="1258">
                  <c:v>0.31205579336587463</c:v>
                </c:pt>
                <c:pt idx="1259">
                  <c:v>0.31205579336587463</c:v>
                </c:pt>
                <c:pt idx="1260">
                  <c:v>0.31205579336587463</c:v>
                </c:pt>
                <c:pt idx="1261">
                  <c:v>0.31205579336587463</c:v>
                </c:pt>
                <c:pt idx="1262">
                  <c:v>0.31205579336587463</c:v>
                </c:pt>
                <c:pt idx="1263">
                  <c:v>0.31205579336587463</c:v>
                </c:pt>
                <c:pt idx="1264">
                  <c:v>0.31205579336587463</c:v>
                </c:pt>
                <c:pt idx="1265">
                  <c:v>0.31205579336587463</c:v>
                </c:pt>
                <c:pt idx="1266">
                  <c:v>0.31205579336587463</c:v>
                </c:pt>
                <c:pt idx="1267">
                  <c:v>0.31205579336587463</c:v>
                </c:pt>
                <c:pt idx="1268">
                  <c:v>0.31205579336587463</c:v>
                </c:pt>
                <c:pt idx="1269">
                  <c:v>0.31205579336587463</c:v>
                </c:pt>
                <c:pt idx="1270">
                  <c:v>0.31205579336587463</c:v>
                </c:pt>
                <c:pt idx="1271">
                  <c:v>0.31205579336587463</c:v>
                </c:pt>
                <c:pt idx="1272">
                  <c:v>0.31205579336587463</c:v>
                </c:pt>
                <c:pt idx="1273">
                  <c:v>0.31205579336587463</c:v>
                </c:pt>
                <c:pt idx="1274">
                  <c:v>0.31205579336587463</c:v>
                </c:pt>
                <c:pt idx="1275">
                  <c:v>0.31205579336587463</c:v>
                </c:pt>
                <c:pt idx="1276">
                  <c:v>0.31205579336587463</c:v>
                </c:pt>
                <c:pt idx="1277">
                  <c:v>0.31205579336587463</c:v>
                </c:pt>
                <c:pt idx="1278">
                  <c:v>0.31205579336587463</c:v>
                </c:pt>
                <c:pt idx="1279">
                  <c:v>0.30036162366769276</c:v>
                </c:pt>
                <c:pt idx="1280">
                  <c:v>0.30036162366769276</c:v>
                </c:pt>
                <c:pt idx="1281">
                  <c:v>0.30036162366769276</c:v>
                </c:pt>
                <c:pt idx="1282">
                  <c:v>0.30036162366769276</c:v>
                </c:pt>
                <c:pt idx="1283">
                  <c:v>0.30036162366769276</c:v>
                </c:pt>
                <c:pt idx="1284">
                  <c:v>0.30036162366769276</c:v>
                </c:pt>
                <c:pt idx="1285">
                  <c:v>0.30036162366769276</c:v>
                </c:pt>
                <c:pt idx="1286">
                  <c:v>0.30036162366769276</c:v>
                </c:pt>
                <c:pt idx="1287">
                  <c:v>0.30036162366769276</c:v>
                </c:pt>
                <c:pt idx="1288">
                  <c:v>0.30036162366769276</c:v>
                </c:pt>
                <c:pt idx="1289">
                  <c:v>0.30036162366769276</c:v>
                </c:pt>
                <c:pt idx="1290">
                  <c:v>0.30036162366769276</c:v>
                </c:pt>
                <c:pt idx="1291">
                  <c:v>0.30036162366769276</c:v>
                </c:pt>
                <c:pt idx="1292">
                  <c:v>0.30036162366769276</c:v>
                </c:pt>
                <c:pt idx="1293">
                  <c:v>0.30036162366769276</c:v>
                </c:pt>
                <c:pt idx="1294">
                  <c:v>0.30036162366769276</c:v>
                </c:pt>
                <c:pt idx="1295">
                  <c:v>0.30036162366769276</c:v>
                </c:pt>
                <c:pt idx="1296">
                  <c:v>0.30036162366769276</c:v>
                </c:pt>
                <c:pt idx="1297">
                  <c:v>0.30036162366769276</c:v>
                </c:pt>
                <c:pt idx="1298">
                  <c:v>0.30036162366769276</c:v>
                </c:pt>
                <c:pt idx="1299">
                  <c:v>0.30036162366769276</c:v>
                </c:pt>
                <c:pt idx="1300">
                  <c:v>0.30036162366769276</c:v>
                </c:pt>
                <c:pt idx="1301">
                  <c:v>0.30036162366769276</c:v>
                </c:pt>
                <c:pt idx="1302">
                  <c:v>0.30036162366769276</c:v>
                </c:pt>
                <c:pt idx="1303">
                  <c:v>0.30036162366769276</c:v>
                </c:pt>
                <c:pt idx="1304">
                  <c:v>0.30036162366769276</c:v>
                </c:pt>
                <c:pt idx="1305">
                  <c:v>0.30036162366769276</c:v>
                </c:pt>
                <c:pt idx="1306">
                  <c:v>0.30036162366769276</c:v>
                </c:pt>
                <c:pt idx="1307">
                  <c:v>0.30036162366769276</c:v>
                </c:pt>
                <c:pt idx="1308">
                  <c:v>0.30036162366769276</c:v>
                </c:pt>
                <c:pt idx="1309">
                  <c:v>0.30036162366769276</c:v>
                </c:pt>
                <c:pt idx="1310">
                  <c:v>0.29114556547855197</c:v>
                </c:pt>
                <c:pt idx="1311">
                  <c:v>0.29114556547855197</c:v>
                </c:pt>
                <c:pt idx="1312">
                  <c:v>0.29114556547855197</c:v>
                </c:pt>
                <c:pt idx="1313">
                  <c:v>0.29114556547855197</c:v>
                </c:pt>
                <c:pt idx="1314">
                  <c:v>0.29114556547855197</c:v>
                </c:pt>
                <c:pt idx="1315">
                  <c:v>0.29114556547855197</c:v>
                </c:pt>
                <c:pt idx="1316">
                  <c:v>0.29114556547855197</c:v>
                </c:pt>
                <c:pt idx="1317">
                  <c:v>0.29114556547855197</c:v>
                </c:pt>
                <c:pt idx="1318">
                  <c:v>0.29114556547855197</c:v>
                </c:pt>
                <c:pt idx="1319">
                  <c:v>0.29114556547855197</c:v>
                </c:pt>
                <c:pt idx="1320">
                  <c:v>0.29114556547855197</c:v>
                </c:pt>
                <c:pt idx="1321">
                  <c:v>0.29114556547855197</c:v>
                </c:pt>
                <c:pt idx="1322">
                  <c:v>0.29114556547855197</c:v>
                </c:pt>
                <c:pt idx="1323">
                  <c:v>0.29114556547855197</c:v>
                </c:pt>
                <c:pt idx="1324">
                  <c:v>0.29114556547855197</c:v>
                </c:pt>
                <c:pt idx="1325">
                  <c:v>0.29114556547855197</c:v>
                </c:pt>
                <c:pt idx="1326">
                  <c:v>0.29114556547855197</c:v>
                </c:pt>
                <c:pt idx="1327">
                  <c:v>0.29114556547855197</c:v>
                </c:pt>
                <c:pt idx="1328">
                  <c:v>0.29114556547855197</c:v>
                </c:pt>
                <c:pt idx="1329">
                  <c:v>0.29114556547855197</c:v>
                </c:pt>
                <c:pt idx="1330">
                  <c:v>0.29114556547855197</c:v>
                </c:pt>
                <c:pt idx="1331">
                  <c:v>0.29114556547855197</c:v>
                </c:pt>
                <c:pt idx="1332">
                  <c:v>0.29114556547855197</c:v>
                </c:pt>
                <c:pt idx="1333">
                  <c:v>0.29114556547855197</c:v>
                </c:pt>
                <c:pt idx="1334">
                  <c:v>0.29114556547855197</c:v>
                </c:pt>
                <c:pt idx="1335">
                  <c:v>0.29114556547855197</c:v>
                </c:pt>
                <c:pt idx="1336">
                  <c:v>0.29114556547855197</c:v>
                </c:pt>
                <c:pt idx="1337">
                  <c:v>0.29114556547855197</c:v>
                </c:pt>
                <c:pt idx="1338">
                  <c:v>0.28264515162994597</c:v>
                </c:pt>
                <c:pt idx="1339">
                  <c:v>0.28264515162994597</c:v>
                </c:pt>
                <c:pt idx="1340">
                  <c:v>0.28264515162994597</c:v>
                </c:pt>
                <c:pt idx="1341">
                  <c:v>0.28264515162994597</c:v>
                </c:pt>
                <c:pt idx="1342">
                  <c:v>0.28264515162994597</c:v>
                </c:pt>
                <c:pt idx="1343">
                  <c:v>0.28264515162994597</c:v>
                </c:pt>
                <c:pt idx="1344">
                  <c:v>0.28264515162994597</c:v>
                </c:pt>
                <c:pt idx="1345">
                  <c:v>0.28264515162994597</c:v>
                </c:pt>
                <c:pt idx="1346">
                  <c:v>0.28264515162994597</c:v>
                </c:pt>
                <c:pt idx="1347">
                  <c:v>0.28264515162994597</c:v>
                </c:pt>
                <c:pt idx="1348">
                  <c:v>0.28264515162994597</c:v>
                </c:pt>
                <c:pt idx="1349">
                  <c:v>0.28264515162994597</c:v>
                </c:pt>
                <c:pt idx="1350">
                  <c:v>0.28264515162994597</c:v>
                </c:pt>
                <c:pt idx="1351">
                  <c:v>0.28264515162994597</c:v>
                </c:pt>
                <c:pt idx="1352">
                  <c:v>0.28264515162994597</c:v>
                </c:pt>
                <c:pt idx="1353">
                  <c:v>0.28264515162994597</c:v>
                </c:pt>
                <c:pt idx="1354">
                  <c:v>0.28264515162994597</c:v>
                </c:pt>
                <c:pt idx="1355">
                  <c:v>0.28264515162994597</c:v>
                </c:pt>
                <c:pt idx="1356">
                  <c:v>0.28264515162994597</c:v>
                </c:pt>
                <c:pt idx="1357">
                  <c:v>0.28264515162994597</c:v>
                </c:pt>
                <c:pt idx="1358">
                  <c:v>0.28264515162994597</c:v>
                </c:pt>
                <c:pt idx="1359">
                  <c:v>0.28264515162994597</c:v>
                </c:pt>
                <c:pt idx="1360">
                  <c:v>0.28264515162994597</c:v>
                </c:pt>
                <c:pt idx="1361">
                  <c:v>0.28264515162994597</c:v>
                </c:pt>
                <c:pt idx="1362">
                  <c:v>0.28264515162994597</c:v>
                </c:pt>
                <c:pt idx="1363">
                  <c:v>0.28264515162994597</c:v>
                </c:pt>
                <c:pt idx="1364">
                  <c:v>0.28264515162994597</c:v>
                </c:pt>
                <c:pt idx="1365">
                  <c:v>0.28264515162994597</c:v>
                </c:pt>
                <c:pt idx="1366">
                  <c:v>0.28264515162994597</c:v>
                </c:pt>
                <c:pt idx="1367">
                  <c:v>0.28264515162994597</c:v>
                </c:pt>
                <c:pt idx="1368">
                  <c:v>0.28264515162994597</c:v>
                </c:pt>
                <c:pt idx="1369">
                  <c:v>0.27170198517847632</c:v>
                </c:pt>
                <c:pt idx="1370">
                  <c:v>0.27170198517847632</c:v>
                </c:pt>
                <c:pt idx="1371">
                  <c:v>0.27170198517847632</c:v>
                </c:pt>
                <c:pt idx="1372">
                  <c:v>0.27170198517847632</c:v>
                </c:pt>
                <c:pt idx="1373">
                  <c:v>0.27170198517847632</c:v>
                </c:pt>
                <c:pt idx="1374">
                  <c:v>0.27170198517847632</c:v>
                </c:pt>
                <c:pt idx="1375">
                  <c:v>0.27170198517847632</c:v>
                </c:pt>
                <c:pt idx="1376">
                  <c:v>0.27170198517847632</c:v>
                </c:pt>
                <c:pt idx="1377">
                  <c:v>0.27170198517847632</c:v>
                </c:pt>
                <c:pt idx="1378">
                  <c:v>0.27170198517847632</c:v>
                </c:pt>
                <c:pt idx="1379">
                  <c:v>0.27170198517847632</c:v>
                </c:pt>
                <c:pt idx="1380">
                  <c:v>0.27170198517847632</c:v>
                </c:pt>
                <c:pt idx="1381">
                  <c:v>0.27170198517847632</c:v>
                </c:pt>
                <c:pt idx="1382">
                  <c:v>0.27170198517847632</c:v>
                </c:pt>
                <c:pt idx="1383">
                  <c:v>0.27170198517847632</c:v>
                </c:pt>
                <c:pt idx="1384">
                  <c:v>0.27170198517847632</c:v>
                </c:pt>
                <c:pt idx="1385">
                  <c:v>0.27170198517847632</c:v>
                </c:pt>
                <c:pt idx="1386">
                  <c:v>0.27170198517847632</c:v>
                </c:pt>
                <c:pt idx="1387">
                  <c:v>0.27170198517847632</c:v>
                </c:pt>
                <c:pt idx="1388">
                  <c:v>0.27170198517847632</c:v>
                </c:pt>
                <c:pt idx="1389">
                  <c:v>0.27170198517847632</c:v>
                </c:pt>
                <c:pt idx="1390">
                  <c:v>0.27170198517847632</c:v>
                </c:pt>
                <c:pt idx="1391">
                  <c:v>0.27170198517847632</c:v>
                </c:pt>
                <c:pt idx="1392">
                  <c:v>0.27170198517847632</c:v>
                </c:pt>
                <c:pt idx="1393">
                  <c:v>0.27170198517847632</c:v>
                </c:pt>
                <c:pt idx="1394">
                  <c:v>0.27170198517847632</c:v>
                </c:pt>
                <c:pt idx="1395">
                  <c:v>0.27170198517847632</c:v>
                </c:pt>
                <c:pt idx="1396">
                  <c:v>0.27170198517847632</c:v>
                </c:pt>
                <c:pt idx="1397">
                  <c:v>0.27170198517847632</c:v>
                </c:pt>
                <c:pt idx="1398">
                  <c:v>0.27170198517847632</c:v>
                </c:pt>
                <c:pt idx="1399">
                  <c:v>0.27170198517847632</c:v>
                </c:pt>
                <c:pt idx="1400">
                  <c:v>0.26317833073426106</c:v>
                </c:pt>
                <c:pt idx="1401">
                  <c:v>0.26317833073426106</c:v>
                </c:pt>
                <c:pt idx="1402">
                  <c:v>0.26317833073426106</c:v>
                </c:pt>
                <c:pt idx="1403">
                  <c:v>0.26317833073426106</c:v>
                </c:pt>
                <c:pt idx="1404">
                  <c:v>0.26317833073426106</c:v>
                </c:pt>
                <c:pt idx="1405">
                  <c:v>0.26317833073426106</c:v>
                </c:pt>
                <c:pt idx="1406">
                  <c:v>0.26317833073426106</c:v>
                </c:pt>
                <c:pt idx="1407">
                  <c:v>0.26317833073426106</c:v>
                </c:pt>
                <c:pt idx="1408">
                  <c:v>0.26317833073426106</c:v>
                </c:pt>
                <c:pt idx="1409">
                  <c:v>0.26317833073426106</c:v>
                </c:pt>
                <c:pt idx="1410">
                  <c:v>0.26317833073426106</c:v>
                </c:pt>
                <c:pt idx="1411">
                  <c:v>0.26317833073426106</c:v>
                </c:pt>
                <c:pt idx="1412">
                  <c:v>0.26317833073426106</c:v>
                </c:pt>
                <c:pt idx="1413">
                  <c:v>0.26317833073426106</c:v>
                </c:pt>
                <c:pt idx="1414">
                  <c:v>0.26317833073426106</c:v>
                </c:pt>
                <c:pt idx="1415">
                  <c:v>0.26317833073426106</c:v>
                </c:pt>
                <c:pt idx="1416">
                  <c:v>0.26317833073426106</c:v>
                </c:pt>
                <c:pt idx="1417">
                  <c:v>0.26317833073426106</c:v>
                </c:pt>
                <c:pt idx="1418">
                  <c:v>0.26317833073426106</c:v>
                </c:pt>
                <c:pt idx="1419">
                  <c:v>0.26317833073426106</c:v>
                </c:pt>
                <c:pt idx="1420">
                  <c:v>0.26317833073426106</c:v>
                </c:pt>
                <c:pt idx="1421">
                  <c:v>0.26317833073426106</c:v>
                </c:pt>
                <c:pt idx="1422">
                  <c:v>0.26317833073426106</c:v>
                </c:pt>
                <c:pt idx="1423">
                  <c:v>0.26317833073426106</c:v>
                </c:pt>
                <c:pt idx="1424">
                  <c:v>0.26317833073426106</c:v>
                </c:pt>
                <c:pt idx="1425">
                  <c:v>0.26317833073426106</c:v>
                </c:pt>
                <c:pt idx="1426">
                  <c:v>0.26317833073426106</c:v>
                </c:pt>
                <c:pt idx="1427">
                  <c:v>0.26317833073426106</c:v>
                </c:pt>
                <c:pt idx="1428">
                  <c:v>0.26317833073426106</c:v>
                </c:pt>
                <c:pt idx="1429">
                  <c:v>0.26317833073426106</c:v>
                </c:pt>
                <c:pt idx="1430">
                  <c:v>0.25500743533055292</c:v>
                </c:pt>
                <c:pt idx="1431">
                  <c:v>0.25500743533055292</c:v>
                </c:pt>
                <c:pt idx="1432">
                  <c:v>0.25500743533055292</c:v>
                </c:pt>
                <c:pt idx="1433">
                  <c:v>0.25500743533055292</c:v>
                </c:pt>
                <c:pt idx="1434">
                  <c:v>0.25500743533055292</c:v>
                </c:pt>
                <c:pt idx="1435">
                  <c:v>0.25500743533055292</c:v>
                </c:pt>
                <c:pt idx="1436">
                  <c:v>0.25500743533055292</c:v>
                </c:pt>
                <c:pt idx="1437">
                  <c:v>0.25500743533055292</c:v>
                </c:pt>
                <c:pt idx="1438">
                  <c:v>0.25500743533055292</c:v>
                </c:pt>
                <c:pt idx="1439">
                  <c:v>0.25500743533055292</c:v>
                </c:pt>
                <c:pt idx="1440">
                  <c:v>0.25500743533055292</c:v>
                </c:pt>
                <c:pt idx="1441">
                  <c:v>0.25500743533055292</c:v>
                </c:pt>
                <c:pt idx="1442">
                  <c:v>0.25500743533055292</c:v>
                </c:pt>
                <c:pt idx="1443">
                  <c:v>0.25500743533055292</c:v>
                </c:pt>
                <c:pt idx="1444">
                  <c:v>0.25500743533055292</c:v>
                </c:pt>
                <c:pt idx="1445">
                  <c:v>0.25500743533055292</c:v>
                </c:pt>
                <c:pt idx="1446">
                  <c:v>0.25500743533055292</c:v>
                </c:pt>
                <c:pt idx="1447">
                  <c:v>0.25500743533055292</c:v>
                </c:pt>
                <c:pt idx="1448">
                  <c:v>0.25500743533055292</c:v>
                </c:pt>
                <c:pt idx="1449">
                  <c:v>0.25500743533055292</c:v>
                </c:pt>
                <c:pt idx="1450">
                  <c:v>0.25500743533055292</c:v>
                </c:pt>
                <c:pt idx="1451">
                  <c:v>0.25500743533055292</c:v>
                </c:pt>
                <c:pt idx="1452">
                  <c:v>0.25500743533055292</c:v>
                </c:pt>
                <c:pt idx="1453">
                  <c:v>0.25500743533055292</c:v>
                </c:pt>
                <c:pt idx="1454">
                  <c:v>0.25500743533055292</c:v>
                </c:pt>
                <c:pt idx="1455">
                  <c:v>0.25500743533055292</c:v>
                </c:pt>
                <c:pt idx="1456">
                  <c:v>0.25500743533055292</c:v>
                </c:pt>
                <c:pt idx="1457">
                  <c:v>0.25500743533055292</c:v>
                </c:pt>
                <c:pt idx="1458">
                  <c:v>0.25500743533055292</c:v>
                </c:pt>
                <c:pt idx="1459">
                  <c:v>0.25500743533055292</c:v>
                </c:pt>
                <c:pt idx="1460">
                  <c:v>0.25500743533055292</c:v>
                </c:pt>
                <c:pt idx="1461">
                  <c:v>0.24592965868529373</c:v>
                </c:pt>
                <c:pt idx="1462">
                  <c:v>0.24592965868529373</c:v>
                </c:pt>
                <c:pt idx="1463">
                  <c:v>0.24592965868529373</c:v>
                </c:pt>
                <c:pt idx="1464">
                  <c:v>0.24592965868529373</c:v>
                </c:pt>
                <c:pt idx="1465">
                  <c:v>0.24592965868529373</c:v>
                </c:pt>
                <c:pt idx="1466">
                  <c:v>0.24592965868529373</c:v>
                </c:pt>
                <c:pt idx="1467">
                  <c:v>0.24592965868529373</c:v>
                </c:pt>
                <c:pt idx="1468">
                  <c:v>0.24592965868529373</c:v>
                </c:pt>
                <c:pt idx="1469">
                  <c:v>0.24592965868529373</c:v>
                </c:pt>
                <c:pt idx="1470">
                  <c:v>0.24592965868529373</c:v>
                </c:pt>
                <c:pt idx="1471">
                  <c:v>0.24592965868529373</c:v>
                </c:pt>
                <c:pt idx="1472">
                  <c:v>0.24592965868529373</c:v>
                </c:pt>
                <c:pt idx="1473">
                  <c:v>0.24592965868529373</c:v>
                </c:pt>
                <c:pt idx="1474">
                  <c:v>0.24592965868529373</c:v>
                </c:pt>
                <c:pt idx="1475">
                  <c:v>0.24592965868529373</c:v>
                </c:pt>
                <c:pt idx="1476">
                  <c:v>0.24592965868529373</c:v>
                </c:pt>
                <c:pt idx="1477">
                  <c:v>0.24592965868529373</c:v>
                </c:pt>
                <c:pt idx="1478">
                  <c:v>0.24592965868529373</c:v>
                </c:pt>
                <c:pt idx="1479">
                  <c:v>0.24592965868529373</c:v>
                </c:pt>
                <c:pt idx="1480">
                  <c:v>0.24592965868529373</c:v>
                </c:pt>
                <c:pt idx="1481">
                  <c:v>0.24592965868529373</c:v>
                </c:pt>
                <c:pt idx="1482">
                  <c:v>0.24592965868529373</c:v>
                </c:pt>
                <c:pt idx="1483">
                  <c:v>0.24592965868529373</c:v>
                </c:pt>
                <c:pt idx="1484">
                  <c:v>0.24592965868529373</c:v>
                </c:pt>
                <c:pt idx="1485">
                  <c:v>0.24592965868529373</c:v>
                </c:pt>
                <c:pt idx="1486">
                  <c:v>0.24592965868529373</c:v>
                </c:pt>
                <c:pt idx="1487">
                  <c:v>0.24592965868529373</c:v>
                </c:pt>
                <c:pt idx="1488">
                  <c:v>0.24592965868529373</c:v>
                </c:pt>
                <c:pt idx="1489">
                  <c:v>0.24592965868529373</c:v>
                </c:pt>
                <c:pt idx="1490">
                  <c:v>0.24592965868529373</c:v>
                </c:pt>
                <c:pt idx="1491">
                  <c:v>0.2375291793978099</c:v>
                </c:pt>
                <c:pt idx="1492">
                  <c:v>0.2375291793978099</c:v>
                </c:pt>
                <c:pt idx="1493">
                  <c:v>0.2375291793978099</c:v>
                </c:pt>
                <c:pt idx="1494">
                  <c:v>0.2375291793978099</c:v>
                </c:pt>
                <c:pt idx="1495">
                  <c:v>0.2375291793978099</c:v>
                </c:pt>
                <c:pt idx="1496">
                  <c:v>0.2375291793978099</c:v>
                </c:pt>
                <c:pt idx="1497">
                  <c:v>0.2375291793978099</c:v>
                </c:pt>
                <c:pt idx="1498">
                  <c:v>0.2375291793978099</c:v>
                </c:pt>
                <c:pt idx="1499">
                  <c:v>0.2375291793978099</c:v>
                </c:pt>
                <c:pt idx="1500">
                  <c:v>0.2375291793978099</c:v>
                </c:pt>
                <c:pt idx="1501">
                  <c:v>0.2375291793978099</c:v>
                </c:pt>
                <c:pt idx="1502">
                  <c:v>0.2375291793978099</c:v>
                </c:pt>
                <c:pt idx="1503">
                  <c:v>0.2375291793978099</c:v>
                </c:pt>
                <c:pt idx="1504">
                  <c:v>0.2375291793978099</c:v>
                </c:pt>
                <c:pt idx="1505">
                  <c:v>0.2375291793978099</c:v>
                </c:pt>
                <c:pt idx="1506">
                  <c:v>0.2375291793978099</c:v>
                </c:pt>
                <c:pt idx="1507">
                  <c:v>0.2375291793978099</c:v>
                </c:pt>
                <c:pt idx="1508">
                  <c:v>0.2375291793978099</c:v>
                </c:pt>
                <c:pt idx="1509">
                  <c:v>0.2375291793978099</c:v>
                </c:pt>
                <c:pt idx="1510">
                  <c:v>0.2375291793978099</c:v>
                </c:pt>
                <c:pt idx="1511">
                  <c:v>0.2375291793978099</c:v>
                </c:pt>
                <c:pt idx="1512">
                  <c:v>0.2375291793978099</c:v>
                </c:pt>
                <c:pt idx="1513">
                  <c:v>0.2375291793978099</c:v>
                </c:pt>
                <c:pt idx="1514">
                  <c:v>0.2375291793978099</c:v>
                </c:pt>
                <c:pt idx="1515">
                  <c:v>0.2375291793978099</c:v>
                </c:pt>
                <c:pt idx="1516">
                  <c:v>0.2375291793978099</c:v>
                </c:pt>
                <c:pt idx="1517">
                  <c:v>0.2375291793978099</c:v>
                </c:pt>
                <c:pt idx="1518">
                  <c:v>0.2375291793978099</c:v>
                </c:pt>
                <c:pt idx="1519">
                  <c:v>0.2375291793978099</c:v>
                </c:pt>
                <c:pt idx="1520">
                  <c:v>0.2375291793978099</c:v>
                </c:pt>
                <c:pt idx="1521">
                  <c:v>0.2375291793978099</c:v>
                </c:pt>
                <c:pt idx="1522">
                  <c:v>0.22789047437707741</c:v>
                </c:pt>
                <c:pt idx="1523">
                  <c:v>0.22789047437707741</c:v>
                </c:pt>
                <c:pt idx="1524">
                  <c:v>0.22789047437707741</c:v>
                </c:pt>
                <c:pt idx="1525">
                  <c:v>0.22789047437707741</c:v>
                </c:pt>
                <c:pt idx="1526">
                  <c:v>0.22789047437707741</c:v>
                </c:pt>
                <c:pt idx="1527">
                  <c:v>0.22789047437707741</c:v>
                </c:pt>
                <c:pt idx="1528">
                  <c:v>0.22789047437707741</c:v>
                </c:pt>
                <c:pt idx="1529">
                  <c:v>0.22789047437707741</c:v>
                </c:pt>
                <c:pt idx="1530">
                  <c:v>0.22789047437707741</c:v>
                </c:pt>
                <c:pt idx="1531">
                  <c:v>0.22789047437707741</c:v>
                </c:pt>
                <c:pt idx="1532">
                  <c:v>0.22789047437707741</c:v>
                </c:pt>
                <c:pt idx="1533">
                  <c:v>0.22789047437707741</c:v>
                </c:pt>
                <c:pt idx="1534">
                  <c:v>0.22789047437707741</c:v>
                </c:pt>
                <c:pt idx="1535">
                  <c:v>0.22789047437707741</c:v>
                </c:pt>
                <c:pt idx="1536">
                  <c:v>0.22789047437707741</c:v>
                </c:pt>
                <c:pt idx="1537">
                  <c:v>0.22789047437707741</c:v>
                </c:pt>
                <c:pt idx="1538">
                  <c:v>0.22789047437707741</c:v>
                </c:pt>
                <c:pt idx="1539">
                  <c:v>0.22789047437707741</c:v>
                </c:pt>
                <c:pt idx="1540">
                  <c:v>0.22789047437707741</c:v>
                </c:pt>
                <c:pt idx="1541">
                  <c:v>0.22789047437707741</c:v>
                </c:pt>
                <c:pt idx="1542">
                  <c:v>0.22789047437707741</c:v>
                </c:pt>
                <c:pt idx="1543">
                  <c:v>0.22789047437707741</c:v>
                </c:pt>
                <c:pt idx="1544">
                  <c:v>0.22789047437707741</c:v>
                </c:pt>
                <c:pt idx="1545">
                  <c:v>0.22789047437707741</c:v>
                </c:pt>
                <c:pt idx="1546">
                  <c:v>0.22789047437707741</c:v>
                </c:pt>
                <c:pt idx="1547">
                  <c:v>0.22789047437707741</c:v>
                </c:pt>
                <c:pt idx="1548">
                  <c:v>0.22789047437707741</c:v>
                </c:pt>
                <c:pt idx="1549">
                  <c:v>0.22789047437707741</c:v>
                </c:pt>
                <c:pt idx="1550">
                  <c:v>0.22789047437707741</c:v>
                </c:pt>
                <c:pt idx="1551">
                  <c:v>0.22789047437707741</c:v>
                </c:pt>
                <c:pt idx="1552">
                  <c:v>0.22789047437707741</c:v>
                </c:pt>
                <c:pt idx="1553">
                  <c:v>0.21526468880344529</c:v>
                </c:pt>
                <c:pt idx="1554">
                  <c:v>0.21526468880344529</c:v>
                </c:pt>
                <c:pt idx="1555">
                  <c:v>0.21526468880344529</c:v>
                </c:pt>
                <c:pt idx="1556">
                  <c:v>0.21526468880344529</c:v>
                </c:pt>
                <c:pt idx="1557">
                  <c:v>0.21526468880344529</c:v>
                </c:pt>
                <c:pt idx="1558">
                  <c:v>0.21526468880344529</c:v>
                </c:pt>
                <c:pt idx="1559">
                  <c:v>0.21526468880344529</c:v>
                </c:pt>
                <c:pt idx="1560">
                  <c:v>0.21526468880344529</c:v>
                </c:pt>
                <c:pt idx="1561">
                  <c:v>0.21526468880344529</c:v>
                </c:pt>
                <c:pt idx="1562">
                  <c:v>0.21526468880344529</c:v>
                </c:pt>
                <c:pt idx="1563">
                  <c:v>0.21526468880344529</c:v>
                </c:pt>
                <c:pt idx="1564">
                  <c:v>0.21526468880344529</c:v>
                </c:pt>
                <c:pt idx="1565">
                  <c:v>0.21526468880344529</c:v>
                </c:pt>
                <c:pt idx="1566">
                  <c:v>0.21526468880344529</c:v>
                </c:pt>
                <c:pt idx="1567">
                  <c:v>0.21526468880344529</c:v>
                </c:pt>
                <c:pt idx="1568">
                  <c:v>0.21526468880344529</c:v>
                </c:pt>
                <c:pt idx="1569">
                  <c:v>0.21526468880344529</c:v>
                </c:pt>
                <c:pt idx="1570">
                  <c:v>0.21526468880344529</c:v>
                </c:pt>
                <c:pt idx="1571">
                  <c:v>0.21526468880344529</c:v>
                </c:pt>
                <c:pt idx="1572">
                  <c:v>0.21526468880344529</c:v>
                </c:pt>
                <c:pt idx="1573">
                  <c:v>0.21526468880344529</c:v>
                </c:pt>
                <c:pt idx="1574">
                  <c:v>0.21526468880344529</c:v>
                </c:pt>
                <c:pt idx="1575">
                  <c:v>0.21526468880344529</c:v>
                </c:pt>
                <c:pt idx="1576">
                  <c:v>0.21526468880344529</c:v>
                </c:pt>
                <c:pt idx="1577">
                  <c:v>0.21526468880344529</c:v>
                </c:pt>
                <c:pt idx="1578">
                  <c:v>0.21526468880344529</c:v>
                </c:pt>
                <c:pt idx="1579">
                  <c:v>0.21526468880344529</c:v>
                </c:pt>
                <c:pt idx="1580">
                  <c:v>0.21526468880344529</c:v>
                </c:pt>
                <c:pt idx="1581">
                  <c:v>0.21526468880344529</c:v>
                </c:pt>
                <c:pt idx="1582">
                  <c:v>0.21526468880344529</c:v>
                </c:pt>
                <c:pt idx="1583">
                  <c:v>0.20178696939645174</c:v>
                </c:pt>
                <c:pt idx="1584">
                  <c:v>0.20178696939645174</c:v>
                </c:pt>
                <c:pt idx="1585">
                  <c:v>0.20178696939645174</c:v>
                </c:pt>
                <c:pt idx="1586">
                  <c:v>0.20178696939645174</c:v>
                </c:pt>
                <c:pt idx="1587">
                  <c:v>0.20178696939645174</c:v>
                </c:pt>
                <c:pt idx="1588">
                  <c:v>0.20178696939645174</c:v>
                </c:pt>
                <c:pt idx="1589">
                  <c:v>0.20178696939645174</c:v>
                </c:pt>
                <c:pt idx="1590">
                  <c:v>0.20178696939645174</c:v>
                </c:pt>
                <c:pt idx="1591">
                  <c:v>0.20178696939645174</c:v>
                </c:pt>
                <c:pt idx="1592">
                  <c:v>0.20178696939645174</c:v>
                </c:pt>
                <c:pt idx="1593">
                  <c:v>0.20178696939645174</c:v>
                </c:pt>
                <c:pt idx="1594">
                  <c:v>0.20178696939645174</c:v>
                </c:pt>
                <c:pt idx="1595">
                  <c:v>0.20178696939645174</c:v>
                </c:pt>
                <c:pt idx="1596">
                  <c:v>0.20178696939645174</c:v>
                </c:pt>
                <c:pt idx="1597">
                  <c:v>0.20178696939645174</c:v>
                </c:pt>
                <c:pt idx="1598">
                  <c:v>0.20178696939645174</c:v>
                </c:pt>
                <c:pt idx="1599">
                  <c:v>0.20178696939645174</c:v>
                </c:pt>
                <c:pt idx="1600">
                  <c:v>0.20178696939645174</c:v>
                </c:pt>
                <c:pt idx="1601">
                  <c:v>0.20178696939645174</c:v>
                </c:pt>
                <c:pt idx="1602">
                  <c:v>0.20178696939645174</c:v>
                </c:pt>
                <c:pt idx="1603">
                  <c:v>0.20178696939645174</c:v>
                </c:pt>
                <c:pt idx="1604">
                  <c:v>0.20178696939645174</c:v>
                </c:pt>
                <c:pt idx="1605">
                  <c:v>0.20178696939645174</c:v>
                </c:pt>
                <c:pt idx="1606">
                  <c:v>0.20178696939645174</c:v>
                </c:pt>
                <c:pt idx="1607">
                  <c:v>0.20178696939645174</c:v>
                </c:pt>
                <c:pt idx="1608">
                  <c:v>0.20178696939645174</c:v>
                </c:pt>
                <c:pt idx="1609">
                  <c:v>0.20178696939645174</c:v>
                </c:pt>
                <c:pt idx="1610">
                  <c:v>0.20178696939645174</c:v>
                </c:pt>
                <c:pt idx="1611">
                  <c:v>0.20178696939645174</c:v>
                </c:pt>
                <c:pt idx="1612">
                  <c:v>0.20178696939645174</c:v>
                </c:pt>
                <c:pt idx="1613">
                  <c:v>0.20178696939645174</c:v>
                </c:pt>
                <c:pt idx="1614">
                  <c:v>0.18478215759713595</c:v>
                </c:pt>
                <c:pt idx="1615">
                  <c:v>0.18478215759713595</c:v>
                </c:pt>
                <c:pt idx="1616">
                  <c:v>0.18478215759713595</c:v>
                </c:pt>
                <c:pt idx="1617">
                  <c:v>0.18478215759713595</c:v>
                </c:pt>
                <c:pt idx="1618">
                  <c:v>0.18478215759713595</c:v>
                </c:pt>
                <c:pt idx="1619">
                  <c:v>0.18478215759713595</c:v>
                </c:pt>
                <c:pt idx="1620">
                  <c:v>0.18478215759713595</c:v>
                </c:pt>
                <c:pt idx="1621">
                  <c:v>0.18478215759713595</c:v>
                </c:pt>
                <c:pt idx="1622">
                  <c:v>0.18478215759713595</c:v>
                </c:pt>
                <c:pt idx="1623">
                  <c:v>0.18478215759713595</c:v>
                </c:pt>
                <c:pt idx="1624">
                  <c:v>0.18478215759713595</c:v>
                </c:pt>
                <c:pt idx="1625">
                  <c:v>0.18478215759713595</c:v>
                </c:pt>
                <c:pt idx="1626">
                  <c:v>0.18478215759713595</c:v>
                </c:pt>
                <c:pt idx="1627">
                  <c:v>0.18478215759713595</c:v>
                </c:pt>
                <c:pt idx="1628">
                  <c:v>0.18478215759713595</c:v>
                </c:pt>
                <c:pt idx="1629">
                  <c:v>0.18478215759713595</c:v>
                </c:pt>
                <c:pt idx="1630">
                  <c:v>0.18478215759713595</c:v>
                </c:pt>
                <c:pt idx="1631">
                  <c:v>0.18478215759713595</c:v>
                </c:pt>
                <c:pt idx="1632">
                  <c:v>0.18478215759713595</c:v>
                </c:pt>
                <c:pt idx="1633">
                  <c:v>0.18478215759713595</c:v>
                </c:pt>
                <c:pt idx="1634">
                  <c:v>0.18478215759713595</c:v>
                </c:pt>
                <c:pt idx="1635">
                  <c:v>0.18478215759713595</c:v>
                </c:pt>
                <c:pt idx="1636">
                  <c:v>0.18478215759713595</c:v>
                </c:pt>
                <c:pt idx="1637">
                  <c:v>0.18478215759713595</c:v>
                </c:pt>
                <c:pt idx="1638">
                  <c:v>0.18478215759713595</c:v>
                </c:pt>
                <c:pt idx="1639">
                  <c:v>0.18478215759713595</c:v>
                </c:pt>
                <c:pt idx="1640">
                  <c:v>0.18478215759713595</c:v>
                </c:pt>
                <c:pt idx="1641">
                  <c:v>0.18478215759713595</c:v>
                </c:pt>
                <c:pt idx="1642">
                  <c:v>0.18478215759713595</c:v>
                </c:pt>
                <c:pt idx="1643">
                  <c:v>0.18478215759713595</c:v>
                </c:pt>
                <c:pt idx="1644">
                  <c:v>0.15959283804525426</c:v>
                </c:pt>
                <c:pt idx="1645">
                  <c:v>0.15959283804525426</c:v>
                </c:pt>
                <c:pt idx="1646">
                  <c:v>0.15959283804525426</c:v>
                </c:pt>
                <c:pt idx="1647">
                  <c:v>0.15959283804525426</c:v>
                </c:pt>
                <c:pt idx="1648">
                  <c:v>0.15959283804525426</c:v>
                </c:pt>
                <c:pt idx="1649">
                  <c:v>0.15959283804525426</c:v>
                </c:pt>
                <c:pt idx="1650">
                  <c:v>0.15959283804525426</c:v>
                </c:pt>
                <c:pt idx="1651">
                  <c:v>0.15959283804525426</c:v>
                </c:pt>
                <c:pt idx="1652">
                  <c:v>0.15959283804525426</c:v>
                </c:pt>
                <c:pt idx="1653">
                  <c:v>0.15959283804525426</c:v>
                </c:pt>
                <c:pt idx="1654">
                  <c:v>0.15959283804525426</c:v>
                </c:pt>
                <c:pt idx="1655">
                  <c:v>0.15959283804525426</c:v>
                </c:pt>
                <c:pt idx="1656">
                  <c:v>0.15959283804525426</c:v>
                </c:pt>
                <c:pt idx="1657">
                  <c:v>0.15959283804525426</c:v>
                </c:pt>
                <c:pt idx="1658">
                  <c:v>0.15959283804525426</c:v>
                </c:pt>
                <c:pt idx="1659">
                  <c:v>0.15959283804525426</c:v>
                </c:pt>
                <c:pt idx="1660">
                  <c:v>0.15959283804525426</c:v>
                </c:pt>
                <c:pt idx="1661">
                  <c:v>0.15959283804525426</c:v>
                </c:pt>
                <c:pt idx="1662">
                  <c:v>0.15959283804525426</c:v>
                </c:pt>
                <c:pt idx="1663">
                  <c:v>0.15959283804525426</c:v>
                </c:pt>
                <c:pt idx="1664">
                  <c:v>0.15959283804525426</c:v>
                </c:pt>
                <c:pt idx="1665">
                  <c:v>0.15959283804525426</c:v>
                </c:pt>
                <c:pt idx="1666">
                  <c:v>0.15959283804525426</c:v>
                </c:pt>
                <c:pt idx="1667">
                  <c:v>0.15959283804525426</c:v>
                </c:pt>
                <c:pt idx="1668">
                  <c:v>0.15959283804525426</c:v>
                </c:pt>
                <c:pt idx="1669">
                  <c:v>0.15959283804525426</c:v>
                </c:pt>
                <c:pt idx="1670">
                  <c:v>0.15959283804525426</c:v>
                </c:pt>
                <c:pt idx="1671">
                  <c:v>0.15959283804525426</c:v>
                </c:pt>
                <c:pt idx="1672">
                  <c:v>0.15959283804525426</c:v>
                </c:pt>
                <c:pt idx="1673">
                  <c:v>0.15959283804525426</c:v>
                </c:pt>
                <c:pt idx="1674">
                  <c:v>0.15959283804525426</c:v>
                </c:pt>
                <c:pt idx="1675">
                  <c:v>0.13826311740717373</c:v>
                </c:pt>
                <c:pt idx="1676">
                  <c:v>0.13826311740717373</c:v>
                </c:pt>
                <c:pt idx="1677">
                  <c:v>0.13826311740717373</c:v>
                </c:pt>
                <c:pt idx="1678">
                  <c:v>0.13826311740717373</c:v>
                </c:pt>
                <c:pt idx="1679">
                  <c:v>0.13826311740717373</c:v>
                </c:pt>
                <c:pt idx="1680">
                  <c:v>0.13826311740717373</c:v>
                </c:pt>
                <c:pt idx="1681">
                  <c:v>0.13826311740717373</c:v>
                </c:pt>
                <c:pt idx="1682">
                  <c:v>0.13826311740717373</c:v>
                </c:pt>
                <c:pt idx="1683">
                  <c:v>0.13826311740717373</c:v>
                </c:pt>
                <c:pt idx="1684">
                  <c:v>0.13826311740717373</c:v>
                </c:pt>
                <c:pt idx="1685">
                  <c:v>0.13826311740717373</c:v>
                </c:pt>
                <c:pt idx="1686">
                  <c:v>0.13826311740717373</c:v>
                </c:pt>
                <c:pt idx="1687">
                  <c:v>0.13826311740717373</c:v>
                </c:pt>
                <c:pt idx="1688">
                  <c:v>0.13826311740717373</c:v>
                </c:pt>
                <c:pt idx="1689">
                  <c:v>0.13826311740717373</c:v>
                </c:pt>
                <c:pt idx="1690">
                  <c:v>0.13826311740717373</c:v>
                </c:pt>
                <c:pt idx="1691">
                  <c:v>0.13826311740717373</c:v>
                </c:pt>
                <c:pt idx="1692">
                  <c:v>0.13826311740717373</c:v>
                </c:pt>
                <c:pt idx="1693">
                  <c:v>0.13826311740717373</c:v>
                </c:pt>
                <c:pt idx="1694">
                  <c:v>0.13826311740717373</c:v>
                </c:pt>
                <c:pt idx="1695">
                  <c:v>0.13826311740717373</c:v>
                </c:pt>
                <c:pt idx="1696">
                  <c:v>0.13826311740717373</c:v>
                </c:pt>
                <c:pt idx="1697">
                  <c:v>0.13826311740717373</c:v>
                </c:pt>
                <c:pt idx="1698">
                  <c:v>0.13826311740717373</c:v>
                </c:pt>
                <c:pt idx="1699">
                  <c:v>0.13826311740717373</c:v>
                </c:pt>
                <c:pt idx="1700">
                  <c:v>0.13826311740717373</c:v>
                </c:pt>
                <c:pt idx="1701">
                  <c:v>0.13826311740717373</c:v>
                </c:pt>
                <c:pt idx="1702">
                  <c:v>0.13826311740717373</c:v>
                </c:pt>
                <c:pt idx="1703">
                  <c:v>0.12041101989361791</c:v>
                </c:pt>
                <c:pt idx="1704">
                  <c:v>0.12041101989361791</c:v>
                </c:pt>
                <c:pt idx="1705">
                  <c:v>0.12041101989361791</c:v>
                </c:pt>
                <c:pt idx="1706">
                  <c:v>0.12041101989361791</c:v>
                </c:pt>
                <c:pt idx="1707">
                  <c:v>0.12041101989361791</c:v>
                </c:pt>
                <c:pt idx="1708">
                  <c:v>0.12041101989361791</c:v>
                </c:pt>
                <c:pt idx="1709">
                  <c:v>0.12041101989361791</c:v>
                </c:pt>
                <c:pt idx="1710">
                  <c:v>0.12041101989361791</c:v>
                </c:pt>
                <c:pt idx="1711">
                  <c:v>0.12041101989361791</c:v>
                </c:pt>
                <c:pt idx="1712">
                  <c:v>0.12041101989361791</c:v>
                </c:pt>
                <c:pt idx="1713">
                  <c:v>0.12041101989361791</c:v>
                </c:pt>
                <c:pt idx="1714">
                  <c:v>0.12041101989361791</c:v>
                </c:pt>
                <c:pt idx="1715">
                  <c:v>0.12041101989361791</c:v>
                </c:pt>
                <c:pt idx="1716">
                  <c:v>0.12041101989361791</c:v>
                </c:pt>
                <c:pt idx="1717">
                  <c:v>0.12041101989361791</c:v>
                </c:pt>
                <c:pt idx="1718">
                  <c:v>0.12041101989361791</c:v>
                </c:pt>
                <c:pt idx="1719">
                  <c:v>0.12041101989361791</c:v>
                </c:pt>
                <c:pt idx="1720">
                  <c:v>0.12041101989361791</c:v>
                </c:pt>
                <c:pt idx="1721">
                  <c:v>0.12041101989361791</c:v>
                </c:pt>
                <c:pt idx="1722">
                  <c:v>0.12041101989361791</c:v>
                </c:pt>
                <c:pt idx="1723">
                  <c:v>0.12041101989361791</c:v>
                </c:pt>
                <c:pt idx="1724">
                  <c:v>0.12041101989361791</c:v>
                </c:pt>
                <c:pt idx="1725">
                  <c:v>0.12041101989361791</c:v>
                </c:pt>
                <c:pt idx="1726">
                  <c:v>0.12041101989361791</c:v>
                </c:pt>
                <c:pt idx="1727">
                  <c:v>0.12041101989361791</c:v>
                </c:pt>
                <c:pt idx="1728">
                  <c:v>0.12041101989361791</c:v>
                </c:pt>
                <c:pt idx="1729">
                  <c:v>0.12041101989361791</c:v>
                </c:pt>
                <c:pt idx="1730">
                  <c:v>0.12041101989361791</c:v>
                </c:pt>
                <c:pt idx="1731">
                  <c:v>0.12041101989361791</c:v>
                </c:pt>
                <c:pt idx="1732">
                  <c:v>0.12041101989361791</c:v>
                </c:pt>
                <c:pt idx="1733">
                  <c:v>0.12041101989361791</c:v>
                </c:pt>
                <c:pt idx="1734">
                  <c:v>8.1086936095998249E-2</c:v>
                </c:pt>
                <c:pt idx="1735">
                  <c:v>8.1086936095998249E-2</c:v>
                </c:pt>
                <c:pt idx="1736">
                  <c:v>8.1086936095998249E-2</c:v>
                </c:pt>
                <c:pt idx="1737">
                  <c:v>8.1086936095998249E-2</c:v>
                </c:pt>
                <c:pt idx="1738">
                  <c:v>8.1086936095998249E-2</c:v>
                </c:pt>
                <c:pt idx="1739">
                  <c:v>8.1086936095998249E-2</c:v>
                </c:pt>
                <c:pt idx="1740">
                  <c:v>8.1086936095998249E-2</c:v>
                </c:pt>
                <c:pt idx="1741">
                  <c:v>8.1086936095998249E-2</c:v>
                </c:pt>
                <c:pt idx="1742">
                  <c:v>8.1086936095998249E-2</c:v>
                </c:pt>
                <c:pt idx="1743">
                  <c:v>8.1086936095998249E-2</c:v>
                </c:pt>
                <c:pt idx="1744">
                  <c:v>8.1086936095998249E-2</c:v>
                </c:pt>
                <c:pt idx="1745">
                  <c:v>8.1086936095998249E-2</c:v>
                </c:pt>
                <c:pt idx="1746">
                  <c:v>8.1086936095998249E-2</c:v>
                </c:pt>
                <c:pt idx="1747">
                  <c:v>8.1086936095998249E-2</c:v>
                </c:pt>
                <c:pt idx="1748">
                  <c:v>8.1086936095998249E-2</c:v>
                </c:pt>
                <c:pt idx="1749">
                  <c:v>8.1086936095998249E-2</c:v>
                </c:pt>
                <c:pt idx="1750">
                  <c:v>8.1086936095998249E-2</c:v>
                </c:pt>
                <c:pt idx="1751">
                  <c:v>8.1086936095998249E-2</c:v>
                </c:pt>
                <c:pt idx="1752">
                  <c:v>8.1086936095998249E-2</c:v>
                </c:pt>
                <c:pt idx="1753">
                  <c:v>8.1086936095998249E-2</c:v>
                </c:pt>
                <c:pt idx="1754">
                  <c:v>8.1086936095998249E-2</c:v>
                </c:pt>
                <c:pt idx="1755">
                  <c:v>8.1086936095998249E-2</c:v>
                </c:pt>
                <c:pt idx="1756">
                  <c:v>8.1086936095998249E-2</c:v>
                </c:pt>
                <c:pt idx="1757">
                  <c:v>8.1086936095998249E-2</c:v>
                </c:pt>
                <c:pt idx="1758">
                  <c:v>8.1086936095998249E-2</c:v>
                </c:pt>
                <c:pt idx="1759">
                  <c:v>8.1086936095998249E-2</c:v>
                </c:pt>
                <c:pt idx="1760">
                  <c:v>8.1086936095998249E-2</c:v>
                </c:pt>
                <c:pt idx="1761">
                  <c:v>8.1086936095998249E-2</c:v>
                </c:pt>
                <c:pt idx="1762">
                  <c:v>8.1086936095998249E-2</c:v>
                </c:pt>
                <c:pt idx="1763">
                  <c:v>8.1086936095998249E-2</c:v>
                </c:pt>
                <c:pt idx="1764">
                  <c:v>8.1086936095998249E-2</c:v>
                </c:pt>
                <c:pt idx="1765">
                  <c:v>4.9507780785405874E-2</c:v>
                </c:pt>
                <c:pt idx="1766">
                  <c:v>4.9507780785405874E-2</c:v>
                </c:pt>
                <c:pt idx="1767">
                  <c:v>4.9507780785405874E-2</c:v>
                </c:pt>
                <c:pt idx="1768">
                  <c:v>4.9507780785405874E-2</c:v>
                </c:pt>
                <c:pt idx="1769">
                  <c:v>4.9507780785405874E-2</c:v>
                </c:pt>
                <c:pt idx="1770">
                  <c:v>4.9507780785405874E-2</c:v>
                </c:pt>
                <c:pt idx="1771">
                  <c:v>4.9507780785405874E-2</c:v>
                </c:pt>
                <c:pt idx="1772">
                  <c:v>4.9507780785405874E-2</c:v>
                </c:pt>
                <c:pt idx="1773">
                  <c:v>4.9507780785405874E-2</c:v>
                </c:pt>
                <c:pt idx="1774">
                  <c:v>4.9507780785405874E-2</c:v>
                </c:pt>
                <c:pt idx="1775">
                  <c:v>4.9507780785405874E-2</c:v>
                </c:pt>
                <c:pt idx="1776">
                  <c:v>4.9507780785405874E-2</c:v>
                </c:pt>
                <c:pt idx="1777">
                  <c:v>4.9507780785405874E-2</c:v>
                </c:pt>
                <c:pt idx="1778">
                  <c:v>4.9507780785405874E-2</c:v>
                </c:pt>
                <c:pt idx="1779">
                  <c:v>4.9507780785405874E-2</c:v>
                </c:pt>
                <c:pt idx="1780">
                  <c:v>4.9507780785405874E-2</c:v>
                </c:pt>
                <c:pt idx="1781">
                  <c:v>4.9507780785405874E-2</c:v>
                </c:pt>
                <c:pt idx="1782">
                  <c:v>4.9507780785405874E-2</c:v>
                </c:pt>
                <c:pt idx="1783">
                  <c:v>4.9507780785405874E-2</c:v>
                </c:pt>
                <c:pt idx="1784">
                  <c:v>4.9507780785405874E-2</c:v>
                </c:pt>
                <c:pt idx="1785">
                  <c:v>4.9507780785405874E-2</c:v>
                </c:pt>
                <c:pt idx="1786">
                  <c:v>4.9507780785405874E-2</c:v>
                </c:pt>
                <c:pt idx="1787">
                  <c:v>4.9507780785405874E-2</c:v>
                </c:pt>
                <c:pt idx="1788">
                  <c:v>4.9507780785405874E-2</c:v>
                </c:pt>
                <c:pt idx="1789">
                  <c:v>4.9507780785405874E-2</c:v>
                </c:pt>
                <c:pt idx="1790">
                  <c:v>4.9507780785405874E-2</c:v>
                </c:pt>
                <c:pt idx="1791">
                  <c:v>4.9507780785405874E-2</c:v>
                </c:pt>
                <c:pt idx="1792">
                  <c:v>4.9507780785405874E-2</c:v>
                </c:pt>
                <c:pt idx="1793">
                  <c:v>4.9507780785405874E-2</c:v>
                </c:pt>
                <c:pt idx="1794">
                  <c:v>4.9507780785405874E-2</c:v>
                </c:pt>
                <c:pt idx="1795">
                  <c:v>2.3690799147800371E-2</c:v>
                </c:pt>
                <c:pt idx="1796">
                  <c:v>2.3690799147800371E-2</c:v>
                </c:pt>
                <c:pt idx="1797">
                  <c:v>2.3690799147800371E-2</c:v>
                </c:pt>
                <c:pt idx="1798">
                  <c:v>2.3690799147800371E-2</c:v>
                </c:pt>
                <c:pt idx="1799">
                  <c:v>2.3690799147800371E-2</c:v>
                </c:pt>
                <c:pt idx="1800">
                  <c:v>2.3690799147800371E-2</c:v>
                </c:pt>
                <c:pt idx="1801">
                  <c:v>2.3690799147800371E-2</c:v>
                </c:pt>
                <c:pt idx="1802">
                  <c:v>2.3690799147800371E-2</c:v>
                </c:pt>
                <c:pt idx="1803">
                  <c:v>2.3690799147800371E-2</c:v>
                </c:pt>
                <c:pt idx="1804">
                  <c:v>2.3690799147800371E-2</c:v>
                </c:pt>
                <c:pt idx="1805">
                  <c:v>2.3690799147800371E-2</c:v>
                </c:pt>
                <c:pt idx="1806">
                  <c:v>2.3690799147800371E-2</c:v>
                </c:pt>
                <c:pt idx="1807">
                  <c:v>2.3690799147800371E-2</c:v>
                </c:pt>
                <c:pt idx="1808">
                  <c:v>2.3690799147800371E-2</c:v>
                </c:pt>
                <c:pt idx="1809">
                  <c:v>2.3690799147800371E-2</c:v>
                </c:pt>
                <c:pt idx="1810">
                  <c:v>2.3690799147800371E-2</c:v>
                </c:pt>
                <c:pt idx="1811">
                  <c:v>2.3690799147800371E-2</c:v>
                </c:pt>
                <c:pt idx="1812">
                  <c:v>2.3690799147800371E-2</c:v>
                </c:pt>
                <c:pt idx="1813">
                  <c:v>2.3690799147800371E-2</c:v>
                </c:pt>
                <c:pt idx="1814">
                  <c:v>2.3690799147800371E-2</c:v>
                </c:pt>
                <c:pt idx="1815">
                  <c:v>2.3690799147800371E-2</c:v>
                </c:pt>
                <c:pt idx="1816">
                  <c:v>2.3690799147800371E-2</c:v>
                </c:pt>
                <c:pt idx="1817">
                  <c:v>2.3690799147800371E-2</c:v>
                </c:pt>
                <c:pt idx="1818">
                  <c:v>2.3690799147800371E-2</c:v>
                </c:pt>
                <c:pt idx="1819">
                  <c:v>2.3690799147800371E-2</c:v>
                </c:pt>
                <c:pt idx="1820">
                  <c:v>2.3690799147800371E-2</c:v>
                </c:pt>
                <c:pt idx="1821">
                  <c:v>2.3690799147800371E-2</c:v>
                </c:pt>
                <c:pt idx="1822">
                  <c:v>2.3690799147800371E-2</c:v>
                </c:pt>
                <c:pt idx="1823">
                  <c:v>2.3690799147800371E-2</c:v>
                </c:pt>
                <c:pt idx="1824">
                  <c:v>2.3690799147800371E-2</c:v>
                </c:pt>
                <c:pt idx="1825">
                  <c:v>2.3690799147800371E-2</c:v>
                </c:pt>
                <c:pt idx="1826">
                  <c:v>5.4197068962482733E-3</c:v>
                </c:pt>
                <c:pt idx="1827">
                  <c:v>5.4197068962482733E-3</c:v>
                </c:pt>
                <c:pt idx="1828">
                  <c:v>5.4197068962482733E-3</c:v>
                </c:pt>
                <c:pt idx="1829">
                  <c:v>5.4197068962482733E-3</c:v>
                </c:pt>
                <c:pt idx="1830">
                  <c:v>5.4197068962482733E-3</c:v>
                </c:pt>
                <c:pt idx="1831">
                  <c:v>5.4197068962482733E-3</c:v>
                </c:pt>
                <c:pt idx="1832">
                  <c:v>5.4197068962482733E-3</c:v>
                </c:pt>
                <c:pt idx="1833">
                  <c:v>5.4197068962482733E-3</c:v>
                </c:pt>
                <c:pt idx="1834">
                  <c:v>5.4197068962482733E-3</c:v>
                </c:pt>
                <c:pt idx="1835">
                  <c:v>5.4197068962482733E-3</c:v>
                </c:pt>
                <c:pt idx="1836">
                  <c:v>5.4197068962482733E-3</c:v>
                </c:pt>
                <c:pt idx="1837">
                  <c:v>5.4197068962482733E-3</c:v>
                </c:pt>
                <c:pt idx="1838">
                  <c:v>5.4197068962482733E-3</c:v>
                </c:pt>
                <c:pt idx="1839">
                  <c:v>5.4197068962482733E-3</c:v>
                </c:pt>
                <c:pt idx="1840">
                  <c:v>5.4197068962482733E-3</c:v>
                </c:pt>
                <c:pt idx="1841">
                  <c:v>5.4197068962482733E-3</c:v>
                </c:pt>
                <c:pt idx="1842">
                  <c:v>5.4197068962482733E-3</c:v>
                </c:pt>
                <c:pt idx="1843">
                  <c:v>5.4197068962482733E-3</c:v>
                </c:pt>
                <c:pt idx="1844">
                  <c:v>5.4197068962482733E-3</c:v>
                </c:pt>
                <c:pt idx="1845">
                  <c:v>5.4197068962482733E-3</c:v>
                </c:pt>
                <c:pt idx="1846">
                  <c:v>5.4197068962482733E-3</c:v>
                </c:pt>
                <c:pt idx="1847">
                  <c:v>5.4197068962482733E-3</c:v>
                </c:pt>
                <c:pt idx="1848">
                  <c:v>5.4197068962482733E-3</c:v>
                </c:pt>
                <c:pt idx="1849">
                  <c:v>5.4197068962482733E-3</c:v>
                </c:pt>
                <c:pt idx="1850">
                  <c:v>5.4197068962482733E-3</c:v>
                </c:pt>
                <c:pt idx="1851">
                  <c:v>5.4197068962482733E-3</c:v>
                </c:pt>
                <c:pt idx="1852">
                  <c:v>5.4197068962482733E-3</c:v>
                </c:pt>
                <c:pt idx="1853">
                  <c:v>5.4197068962482733E-3</c:v>
                </c:pt>
                <c:pt idx="1854">
                  <c:v>5.4197068962482733E-3</c:v>
                </c:pt>
                <c:pt idx="1855">
                  <c:v>5.4197068962482733E-3</c:v>
                </c:pt>
                <c:pt idx="1856">
                  <c:v>-3.5207842306583964E-3</c:v>
                </c:pt>
                <c:pt idx="1857">
                  <c:v>-3.5207842306583964E-3</c:v>
                </c:pt>
                <c:pt idx="1858">
                  <c:v>-3.5207842306583964E-3</c:v>
                </c:pt>
                <c:pt idx="1859">
                  <c:v>-3.5207842306583964E-3</c:v>
                </c:pt>
                <c:pt idx="1860">
                  <c:v>-3.5207842306583964E-3</c:v>
                </c:pt>
                <c:pt idx="1861">
                  <c:v>-3.5207842306583964E-3</c:v>
                </c:pt>
                <c:pt idx="1862">
                  <c:v>-3.5207842306583964E-3</c:v>
                </c:pt>
                <c:pt idx="1863">
                  <c:v>-3.5207842306583964E-3</c:v>
                </c:pt>
                <c:pt idx="1864">
                  <c:v>-3.5207842306583964E-3</c:v>
                </c:pt>
                <c:pt idx="1865">
                  <c:v>-3.5207842306583964E-3</c:v>
                </c:pt>
                <c:pt idx="1866">
                  <c:v>-3.5207842306583964E-3</c:v>
                </c:pt>
                <c:pt idx="1867">
                  <c:v>-3.5207842306583964E-3</c:v>
                </c:pt>
                <c:pt idx="1868">
                  <c:v>-3.5207842306583964E-3</c:v>
                </c:pt>
                <c:pt idx="1869">
                  <c:v>-3.5207842306583964E-3</c:v>
                </c:pt>
                <c:pt idx="1870">
                  <c:v>-3.5207842306583964E-3</c:v>
                </c:pt>
                <c:pt idx="1871">
                  <c:v>-3.5207842306583964E-3</c:v>
                </c:pt>
                <c:pt idx="1872">
                  <c:v>-3.5207842306583964E-3</c:v>
                </c:pt>
                <c:pt idx="1873">
                  <c:v>-3.5207842306583964E-3</c:v>
                </c:pt>
                <c:pt idx="1874">
                  <c:v>-3.5207842306583964E-3</c:v>
                </c:pt>
                <c:pt idx="1875">
                  <c:v>-3.5207842306583964E-3</c:v>
                </c:pt>
                <c:pt idx="1876">
                  <c:v>-3.5207842306583964E-3</c:v>
                </c:pt>
                <c:pt idx="1877">
                  <c:v>-3.5207842306583964E-3</c:v>
                </c:pt>
                <c:pt idx="1878">
                  <c:v>-3.5207842306583964E-3</c:v>
                </c:pt>
                <c:pt idx="1879">
                  <c:v>-3.5207842306583964E-3</c:v>
                </c:pt>
                <c:pt idx="1880">
                  <c:v>-3.5207842306583964E-3</c:v>
                </c:pt>
                <c:pt idx="1881">
                  <c:v>-3.5207842306583964E-3</c:v>
                </c:pt>
                <c:pt idx="1882">
                  <c:v>-3.5207842306583964E-3</c:v>
                </c:pt>
                <c:pt idx="1883">
                  <c:v>-3.5207842306583964E-3</c:v>
                </c:pt>
                <c:pt idx="1884">
                  <c:v>-3.5207842306583964E-3</c:v>
                </c:pt>
                <c:pt idx="1885">
                  <c:v>-3.5207842306583964E-3</c:v>
                </c:pt>
                <c:pt idx="1886">
                  <c:v>-3.5207842306583964E-3</c:v>
                </c:pt>
                <c:pt idx="1887">
                  <c:v>-9.1146295897271967E-3</c:v>
                </c:pt>
                <c:pt idx="1888">
                  <c:v>-9.1146295897271967E-3</c:v>
                </c:pt>
                <c:pt idx="1889">
                  <c:v>-9.1146295897271967E-3</c:v>
                </c:pt>
                <c:pt idx="1890">
                  <c:v>-9.1146295897271967E-3</c:v>
                </c:pt>
                <c:pt idx="1891">
                  <c:v>-9.1146295897271967E-3</c:v>
                </c:pt>
                <c:pt idx="1892">
                  <c:v>-9.1146295897271967E-3</c:v>
                </c:pt>
                <c:pt idx="1893">
                  <c:v>-9.1146295897271967E-3</c:v>
                </c:pt>
                <c:pt idx="1894">
                  <c:v>-9.1146295897271967E-3</c:v>
                </c:pt>
                <c:pt idx="1895">
                  <c:v>-9.1146295897271967E-3</c:v>
                </c:pt>
                <c:pt idx="1896">
                  <c:v>-9.1146295897271967E-3</c:v>
                </c:pt>
                <c:pt idx="1897">
                  <c:v>-9.1146295897271967E-3</c:v>
                </c:pt>
                <c:pt idx="1898">
                  <c:v>-9.1146295897271967E-3</c:v>
                </c:pt>
                <c:pt idx="1899">
                  <c:v>-9.1146295897271967E-3</c:v>
                </c:pt>
                <c:pt idx="1900">
                  <c:v>-9.1146295897271967E-3</c:v>
                </c:pt>
                <c:pt idx="1901">
                  <c:v>-9.1146295897271967E-3</c:v>
                </c:pt>
                <c:pt idx="1902">
                  <c:v>-9.1146295897271967E-3</c:v>
                </c:pt>
                <c:pt idx="1903">
                  <c:v>-9.1146295897271967E-3</c:v>
                </c:pt>
                <c:pt idx="1904">
                  <c:v>-9.1146295897271967E-3</c:v>
                </c:pt>
                <c:pt idx="1905">
                  <c:v>-9.1146295897271967E-3</c:v>
                </c:pt>
                <c:pt idx="1906">
                  <c:v>-9.1146295897271967E-3</c:v>
                </c:pt>
                <c:pt idx="1907">
                  <c:v>-9.1146295897271967E-3</c:v>
                </c:pt>
                <c:pt idx="1908">
                  <c:v>-9.1146295897271967E-3</c:v>
                </c:pt>
                <c:pt idx="1909">
                  <c:v>-9.1146295897271967E-3</c:v>
                </c:pt>
                <c:pt idx="1910">
                  <c:v>-9.1146295897271967E-3</c:v>
                </c:pt>
                <c:pt idx="1911">
                  <c:v>-9.1146295897271967E-3</c:v>
                </c:pt>
                <c:pt idx="1912">
                  <c:v>-9.1146295897271967E-3</c:v>
                </c:pt>
                <c:pt idx="1913">
                  <c:v>-9.1146295897271967E-3</c:v>
                </c:pt>
                <c:pt idx="1914">
                  <c:v>-9.1146295897271967E-3</c:v>
                </c:pt>
                <c:pt idx="1915">
                  <c:v>-9.1146295897271967E-3</c:v>
                </c:pt>
                <c:pt idx="1916">
                  <c:v>-9.1146295897271967E-3</c:v>
                </c:pt>
                <c:pt idx="1917">
                  <c:v>-9.1146295897271967E-3</c:v>
                </c:pt>
                <c:pt idx="1918">
                  <c:v>-7.2085687411999316E-3</c:v>
                </c:pt>
                <c:pt idx="1919">
                  <c:v>-7.2085687411999316E-3</c:v>
                </c:pt>
                <c:pt idx="1920">
                  <c:v>-7.2085687411999316E-3</c:v>
                </c:pt>
                <c:pt idx="1921">
                  <c:v>-7.2085687411999316E-3</c:v>
                </c:pt>
                <c:pt idx="1922">
                  <c:v>-7.2085687411999316E-3</c:v>
                </c:pt>
                <c:pt idx="1923">
                  <c:v>-7.2085687411999316E-3</c:v>
                </c:pt>
                <c:pt idx="1924">
                  <c:v>-7.2085687411999316E-3</c:v>
                </c:pt>
                <c:pt idx="1925">
                  <c:v>-7.2085687411999316E-3</c:v>
                </c:pt>
                <c:pt idx="1926">
                  <c:v>-7.2085687411999316E-3</c:v>
                </c:pt>
                <c:pt idx="1927">
                  <c:v>-7.2085687411999316E-3</c:v>
                </c:pt>
                <c:pt idx="1928">
                  <c:v>-7.2085687411999316E-3</c:v>
                </c:pt>
                <c:pt idx="1929">
                  <c:v>-7.2085687411999316E-3</c:v>
                </c:pt>
                <c:pt idx="1930">
                  <c:v>-7.2085687411999316E-3</c:v>
                </c:pt>
                <c:pt idx="1931">
                  <c:v>-7.2085687411999316E-3</c:v>
                </c:pt>
                <c:pt idx="1932">
                  <c:v>-7.2085687411999316E-3</c:v>
                </c:pt>
                <c:pt idx="1933">
                  <c:v>-7.2085687411999316E-3</c:v>
                </c:pt>
                <c:pt idx="1934">
                  <c:v>-7.2085687411999316E-3</c:v>
                </c:pt>
                <c:pt idx="1935">
                  <c:v>-7.2085687411999316E-3</c:v>
                </c:pt>
                <c:pt idx="1936">
                  <c:v>-7.2085687411999316E-3</c:v>
                </c:pt>
                <c:pt idx="1937">
                  <c:v>-7.2085687411999316E-3</c:v>
                </c:pt>
                <c:pt idx="1938">
                  <c:v>-7.2085687411999316E-3</c:v>
                </c:pt>
                <c:pt idx="1939">
                  <c:v>-7.2085687411999316E-3</c:v>
                </c:pt>
                <c:pt idx="1940">
                  <c:v>-7.2085687411999316E-3</c:v>
                </c:pt>
                <c:pt idx="1941">
                  <c:v>-7.2085687411999316E-3</c:v>
                </c:pt>
                <c:pt idx="1942">
                  <c:v>-7.2085687411999316E-3</c:v>
                </c:pt>
                <c:pt idx="1943">
                  <c:v>-7.2085687411999316E-3</c:v>
                </c:pt>
                <c:pt idx="1944">
                  <c:v>-7.2085687411999316E-3</c:v>
                </c:pt>
                <c:pt idx="1945">
                  <c:v>-7.2085687411999316E-3</c:v>
                </c:pt>
                <c:pt idx="1946">
                  <c:v>-7.2085687411999316E-3</c:v>
                </c:pt>
                <c:pt idx="1947">
                  <c:v>-7.2085687411999316E-3</c:v>
                </c:pt>
                <c:pt idx="1948">
                  <c:v>1.7095118113685803E-3</c:v>
                </c:pt>
                <c:pt idx="1949">
                  <c:v>1.7095118113685803E-3</c:v>
                </c:pt>
                <c:pt idx="1950">
                  <c:v>1.7095118113685803E-3</c:v>
                </c:pt>
                <c:pt idx="1951">
                  <c:v>1.7095118113685803E-3</c:v>
                </c:pt>
                <c:pt idx="1952">
                  <c:v>1.7095118113685803E-3</c:v>
                </c:pt>
                <c:pt idx="1953">
                  <c:v>1.7095118113685803E-3</c:v>
                </c:pt>
                <c:pt idx="1954">
                  <c:v>1.7095118113685803E-3</c:v>
                </c:pt>
                <c:pt idx="1955">
                  <c:v>1.7095118113685803E-3</c:v>
                </c:pt>
                <c:pt idx="1956">
                  <c:v>1.7095118113685803E-3</c:v>
                </c:pt>
                <c:pt idx="1957">
                  <c:v>1.7095118113685803E-3</c:v>
                </c:pt>
                <c:pt idx="1958">
                  <c:v>1.7095118113685803E-3</c:v>
                </c:pt>
                <c:pt idx="1959">
                  <c:v>1.7095118113685803E-3</c:v>
                </c:pt>
                <c:pt idx="1960">
                  <c:v>1.7095118113685803E-3</c:v>
                </c:pt>
                <c:pt idx="1961">
                  <c:v>1.7095118113685803E-3</c:v>
                </c:pt>
                <c:pt idx="1962">
                  <c:v>1.7095118113685803E-3</c:v>
                </c:pt>
                <c:pt idx="1963">
                  <c:v>1.7095118113685803E-3</c:v>
                </c:pt>
                <c:pt idx="1964">
                  <c:v>1.7095118113685803E-3</c:v>
                </c:pt>
                <c:pt idx="1965">
                  <c:v>1.7095118113685803E-3</c:v>
                </c:pt>
                <c:pt idx="1966">
                  <c:v>1.7095118113685803E-3</c:v>
                </c:pt>
                <c:pt idx="1967">
                  <c:v>1.7095118113685803E-3</c:v>
                </c:pt>
                <c:pt idx="1968">
                  <c:v>1.7095118113685803E-3</c:v>
                </c:pt>
                <c:pt idx="1969">
                  <c:v>1.7095118113685803E-3</c:v>
                </c:pt>
                <c:pt idx="1970">
                  <c:v>1.7095118113685803E-3</c:v>
                </c:pt>
                <c:pt idx="1971">
                  <c:v>1.7095118113685803E-3</c:v>
                </c:pt>
                <c:pt idx="1972">
                  <c:v>1.7095118113685803E-3</c:v>
                </c:pt>
                <c:pt idx="1973">
                  <c:v>1.7095118113685803E-3</c:v>
                </c:pt>
                <c:pt idx="1974">
                  <c:v>1.7095118113685803E-3</c:v>
                </c:pt>
                <c:pt idx="1975">
                  <c:v>1.7095118113685803E-3</c:v>
                </c:pt>
                <c:pt idx="1976">
                  <c:v>1.7095118113685803E-3</c:v>
                </c:pt>
                <c:pt idx="1977">
                  <c:v>1.7095118113685803E-3</c:v>
                </c:pt>
                <c:pt idx="1978">
                  <c:v>1.7095118113685803E-3</c:v>
                </c:pt>
                <c:pt idx="1979">
                  <c:v>1.8348450234082592E-2</c:v>
                </c:pt>
                <c:pt idx="1980">
                  <c:v>1.8348450234082592E-2</c:v>
                </c:pt>
                <c:pt idx="1981">
                  <c:v>1.8348450234082592E-2</c:v>
                </c:pt>
                <c:pt idx="1982">
                  <c:v>1.8348450234082592E-2</c:v>
                </c:pt>
                <c:pt idx="1983">
                  <c:v>1.8348450234082592E-2</c:v>
                </c:pt>
                <c:pt idx="1984">
                  <c:v>1.8348450234082592E-2</c:v>
                </c:pt>
                <c:pt idx="1985">
                  <c:v>1.8348450234082592E-2</c:v>
                </c:pt>
                <c:pt idx="1986">
                  <c:v>1.8348450234082592E-2</c:v>
                </c:pt>
                <c:pt idx="1987">
                  <c:v>1.8348450234082592E-2</c:v>
                </c:pt>
                <c:pt idx="1988">
                  <c:v>1.8348450234082592E-2</c:v>
                </c:pt>
                <c:pt idx="1989">
                  <c:v>1.8348450234082592E-2</c:v>
                </c:pt>
                <c:pt idx="1990">
                  <c:v>1.8348450234082592E-2</c:v>
                </c:pt>
                <c:pt idx="1991">
                  <c:v>1.8348450234082592E-2</c:v>
                </c:pt>
                <c:pt idx="1992">
                  <c:v>1.8348450234082592E-2</c:v>
                </c:pt>
                <c:pt idx="1993">
                  <c:v>1.8348450234082592E-2</c:v>
                </c:pt>
                <c:pt idx="1994">
                  <c:v>1.8348450234082592E-2</c:v>
                </c:pt>
                <c:pt idx="1995">
                  <c:v>1.8348450234082592E-2</c:v>
                </c:pt>
                <c:pt idx="1996">
                  <c:v>1.8348450234082592E-2</c:v>
                </c:pt>
                <c:pt idx="1997">
                  <c:v>1.8348450234082592E-2</c:v>
                </c:pt>
                <c:pt idx="1998">
                  <c:v>1.8348450234082592E-2</c:v>
                </c:pt>
                <c:pt idx="1999">
                  <c:v>1.8348450234082592E-2</c:v>
                </c:pt>
                <c:pt idx="2000">
                  <c:v>1.8348450234082592E-2</c:v>
                </c:pt>
                <c:pt idx="2001">
                  <c:v>1.8348450234082592E-2</c:v>
                </c:pt>
                <c:pt idx="2002">
                  <c:v>1.8348450234082592E-2</c:v>
                </c:pt>
                <c:pt idx="2003">
                  <c:v>1.8348450234082592E-2</c:v>
                </c:pt>
                <c:pt idx="2004">
                  <c:v>1.8348450234082592E-2</c:v>
                </c:pt>
                <c:pt idx="2005">
                  <c:v>1.8348450234082592E-2</c:v>
                </c:pt>
                <c:pt idx="2006">
                  <c:v>1.8348450234082592E-2</c:v>
                </c:pt>
                <c:pt idx="2007">
                  <c:v>1.8348450234082592E-2</c:v>
                </c:pt>
                <c:pt idx="2008">
                  <c:v>1.8348450234082592E-2</c:v>
                </c:pt>
                <c:pt idx="2009">
                  <c:v>4.3784784116447602E-2</c:v>
                </c:pt>
                <c:pt idx="2010">
                  <c:v>4.3784784116447602E-2</c:v>
                </c:pt>
                <c:pt idx="2011">
                  <c:v>4.3784784116447602E-2</c:v>
                </c:pt>
                <c:pt idx="2012">
                  <c:v>4.3784784116447602E-2</c:v>
                </c:pt>
                <c:pt idx="2013">
                  <c:v>4.3784784116447602E-2</c:v>
                </c:pt>
                <c:pt idx="2014">
                  <c:v>4.3784784116447602E-2</c:v>
                </c:pt>
                <c:pt idx="2015">
                  <c:v>4.3784784116447602E-2</c:v>
                </c:pt>
                <c:pt idx="2016">
                  <c:v>4.3784784116447602E-2</c:v>
                </c:pt>
                <c:pt idx="2017">
                  <c:v>4.3784784116447602E-2</c:v>
                </c:pt>
                <c:pt idx="2018">
                  <c:v>4.3784784116447602E-2</c:v>
                </c:pt>
                <c:pt idx="2019">
                  <c:v>4.3784784116447602E-2</c:v>
                </c:pt>
                <c:pt idx="2020">
                  <c:v>4.3784784116447602E-2</c:v>
                </c:pt>
                <c:pt idx="2021">
                  <c:v>4.3784784116447602E-2</c:v>
                </c:pt>
                <c:pt idx="2022">
                  <c:v>4.3784784116447602E-2</c:v>
                </c:pt>
                <c:pt idx="2023">
                  <c:v>4.3784784116447602E-2</c:v>
                </c:pt>
                <c:pt idx="2024">
                  <c:v>4.3784784116447602E-2</c:v>
                </c:pt>
                <c:pt idx="2025">
                  <c:v>4.3784784116447602E-2</c:v>
                </c:pt>
                <c:pt idx="2026">
                  <c:v>4.3784784116447602E-2</c:v>
                </c:pt>
                <c:pt idx="2027">
                  <c:v>4.3784784116447602E-2</c:v>
                </c:pt>
                <c:pt idx="2028">
                  <c:v>4.3784784116447602E-2</c:v>
                </c:pt>
                <c:pt idx="2029">
                  <c:v>4.3784784116447602E-2</c:v>
                </c:pt>
                <c:pt idx="2030">
                  <c:v>4.3784784116447602E-2</c:v>
                </c:pt>
                <c:pt idx="2031">
                  <c:v>4.3784784116447602E-2</c:v>
                </c:pt>
                <c:pt idx="2032">
                  <c:v>4.3784784116447602E-2</c:v>
                </c:pt>
                <c:pt idx="2033">
                  <c:v>4.3784784116447602E-2</c:v>
                </c:pt>
                <c:pt idx="2034">
                  <c:v>4.3784784116447602E-2</c:v>
                </c:pt>
                <c:pt idx="2035">
                  <c:v>4.3784784116447602E-2</c:v>
                </c:pt>
                <c:pt idx="2036">
                  <c:v>4.3784784116447602E-2</c:v>
                </c:pt>
                <c:pt idx="2037">
                  <c:v>4.3784784116447602E-2</c:v>
                </c:pt>
                <c:pt idx="2038">
                  <c:v>4.3784784116447602E-2</c:v>
                </c:pt>
                <c:pt idx="2039">
                  <c:v>4.3784784116447602E-2</c:v>
                </c:pt>
                <c:pt idx="2040">
                  <c:v>7.02267717717069E-2</c:v>
                </c:pt>
                <c:pt idx="2041">
                  <c:v>7.02267717717069E-2</c:v>
                </c:pt>
                <c:pt idx="2042">
                  <c:v>7.02267717717069E-2</c:v>
                </c:pt>
                <c:pt idx="2043">
                  <c:v>7.02267717717069E-2</c:v>
                </c:pt>
                <c:pt idx="2044">
                  <c:v>7.02267717717069E-2</c:v>
                </c:pt>
                <c:pt idx="2045">
                  <c:v>7.02267717717069E-2</c:v>
                </c:pt>
                <c:pt idx="2046">
                  <c:v>7.02267717717069E-2</c:v>
                </c:pt>
                <c:pt idx="2047">
                  <c:v>7.02267717717069E-2</c:v>
                </c:pt>
                <c:pt idx="2048">
                  <c:v>7.02267717717069E-2</c:v>
                </c:pt>
                <c:pt idx="2049">
                  <c:v>7.02267717717069E-2</c:v>
                </c:pt>
                <c:pt idx="2050">
                  <c:v>7.02267717717069E-2</c:v>
                </c:pt>
                <c:pt idx="2051">
                  <c:v>7.02267717717069E-2</c:v>
                </c:pt>
                <c:pt idx="2052">
                  <c:v>7.02267717717069E-2</c:v>
                </c:pt>
                <c:pt idx="2053">
                  <c:v>7.02267717717069E-2</c:v>
                </c:pt>
                <c:pt idx="2054">
                  <c:v>7.02267717717069E-2</c:v>
                </c:pt>
                <c:pt idx="2055">
                  <c:v>7.02267717717069E-2</c:v>
                </c:pt>
                <c:pt idx="2056">
                  <c:v>7.02267717717069E-2</c:v>
                </c:pt>
                <c:pt idx="2057">
                  <c:v>7.02267717717069E-2</c:v>
                </c:pt>
                <c:pt idx="2058">
                  <c:v>7.02267717717069E-2</c:v>
                </c:pt>
                <c:pt idx="2059">
                  <c:v>7.02267717717069E-2</c:v>
                </c:pt>
                <c:pt idx="2060">
                  <c:v>7.02267717717069E-2</c:v>
                </c:pt>
                <c:pt idx="2061">
                  <c:v>7.02267717717069E-2</c:v>
                </c:pt>
                <c:pt idx="2062">
                  <c:v>7.02267717717069E-2</c:v>
                </c:pt>
                <c:pt idx="2063">
                  <c:v>7.02267717717069E-2</c:v>
                </c:pt>
                <c:pt idx="2064">
                  <c:v>7.02267717717069E-2</c:v>
                </c:pt>
                <c:pt idx="2065">
                  <c:v>7.02267717717069E-2</c:v>
                </c:pt>
                <c:pt idx="2066">
                  <c:v>7.02267717717069E-2</c:v>
                </c:pt>
                <c:pt idx="2067">
                  <c:v>7.02267717717069E-2</c:v>
                </c:pt>
                <c:pt idx="2068">
                  <c:v>9.6496613015198199E-2</c:v>
                </c:pt>
                <c:pt idx="2069">
                  <c:v>9.6496613015198199E-2</c:v>
                </c:pt>
                <c:pt idx="2070">
                  <c:v>9.6496613015198199E-2</c:v>
                </c:pt>
                <c:pt idx="2071">
                  <c:v>9.6496613015198199E-2</c:v>
                </c:pt>
                <c:pt idx="2072">
                  <c:v>9.6496613015198199E-2</c:v>
                </c:pt>
                <c:pt idx="2073">
                  <c:v>9.6496613015198199E-2</c:v>
                </c:pt>
                <c:pt idx="2074">
                  <c:v>9.6496613015198199E-2</c:v>
                </c:pt>
                <c:pt idx="2075">
                  <c:v>9.6496613015198199E-2</c:v>
                </c:pt>
                <c:pt idx="2076">
                  <c:v>9.6496613015198199E-2</c:v>
                </c:pt>
                <c:pt idx="2077">
                  <c:v>9.6496613015198199E-2</c:v>
                </c:pt>
                <c:pt idx="2078">
                  <c:v>9.6496613015198199E-2</c:v>
                </c:pt>
                <c:pt idx="2079">
                  <c:v>9.6496613015198199E-2</c:v>
                </c:pt>
                <c:pt idx="2080">
                  <c:v>9.6496613015198199E-2</c:v>
                </c:pt>
                <c:pt idx="2081">
                  <c:v>9.6496613015198199E-2</c:v>
                </c:pt>
                <c:pt idx="2082">
                  <c:v>9.6496613015198199E-2</c:v>
                </c:pt>
                <c:pt idx="2083">
                  <c:v>9.6496613015198199E-2</c:v>
                </c:pt>
                <c:pt idx="2084">
                  <c:v>9.6496613015198199E-2</c:v>
                </c:pt>
                <c:pt idx="2085">
                  <c:v>9.6496613015198199E-2</c:v>
                </c:pt>
                <c:pt idx="2086">
                  <c:v>9.6496613015198199E-2</c:v>
                </c:pt>
                <c:pt idx="2087">
                  <c:v>9.6496613015198199E-2</c:v>
                </c:pt>
                <c:pt idx="2088">
                  <c:v>9.6496613015198199E-2</c:v>
                </c:pt>
                <c:pt idx="2089">
                  <c:v>9.6496613015198199E-2</c:v>
                </c:pt>
                <c:pt idx="2090">
                  <c:v>9.6496613015198199E-2</c:v>
                </c:pt>
                <c:pt idx="2091">
                  <c:v>9.6496613015198199E-2</c:v>
                </c:pt>
                <c:pt idx="2092">
                  <c:v>9.6496613015198199E-2</c:v>
                </c:pt>
                <c:pt idx="2093">
                  <c:v>9.6496613015198199E-2</c:v>
                </c:pt>
                <c:pt idx="2094">
                  <c:v>9.6496613015198199E-2</c:v>
                </c:pt>
                <c:pt idx="2095">
                  <c:v>9.6496613015198199E-2</c:v>
                </c:pt>
                <c:pt idx="2096">
                  <c:v>9.6496613015198199E-2</c:v>
                </c:pt>
                <c:pt idx="2097">
                  <c:v>9.6496613015198199E-2</c:v>
                </c:pt>
                <c:pt idx="2098">
                  <c:v>9.6496613015198199E-2</c:v>
                </c:pt>
                <c:pt idx="2099">
                  <c:v>0.15746549352566935</c:v>
                </c:pt>
                <c:pt idx="2100">
                  <c:v>0.15746549352566935</c:v>
                </c:pt>
                <c:pt idx="2101">
                  <c:v>0.15746549352566935</c:v>
                </c:pt>
                <c:pt idx="2102">
                  <c:v>0.15746549352566935</c:v>
                </c:pt>
                <c:pt idx="2103">
                  <c:v>0.15746549352566935</c:v>
                </c:pt>
                <c:pt idx="2104">
                  <c:v>0.15746549352566935</c:v>
                </c:pt>
                <c:pt idx="2105">
                  <c:v>0.15746549352566935</c:v>
                </c:pt>
                <c:pt idx="2106">
                  <c:v>0.15746549352566935</c:v>
                </c:pt>
                <c:pt idx="2107">
                  <c:v>0.15746549352566935</c:v>
                </c:pt>
                <c:pt idx="2108">
                  <c:v>0.15746549352566935</c:v>
                </c:pt>
                <c:pt idx="2109">
                  <c:v>0.15746549352566935</c:v>
                </c:pt>
                <c:pt idx="2110">
                  <c:v>0.15746549352566935</c:v>
                </c:pt>
                <c:pt idx="2111">
                  <c:v>0.15746549352566935</c:v>
                </c:pt>
                <c:pt idx="2112">
                  <c:v>0.15746549352566935</c:v>
                </c:pt>
                <c:pt idx="2113">
                  <c:v>0.15746549352566935</c:v>
                </c:pt>
                <c:pt idx="2114">
                  <c:v>0.15746549352566935</c:v>
                </c:pt>
                <c:pt idx="2115">
                  <c:v>0.15746549352566935</c:v>
                </c:pt>
                <c:pt idx="2116">
                  <c:v>0.15746549352566935</c:v>
                </c:pt>
                <c:pt idx="2117">
                  <c:v>0.15746549352566935</c:v>
                </c:pt>
                <c:pt idx="2118">
                  <c:v>0.15746549352566935</c:v>
                </c:pt>
                <c:pt idx="2119">
                  <c:v>0.15746549352566935</c:v>
                </c:pt>
                <c:pt idx="2120">
                  <c:v>0.15746549352566935</c:v>
                </c:pt>
                <c:pt idx="2121">
                  <c:v>0.15746549352566935</c:v>
                </c:pt>
                <c:pt idx="2122">
                  <c:v>0.15746549352566935</c:v>
                </c:pt>
                <c:pt idx="2123">
                  <c:v>0.15746549352566935</c:v>
                </c:pt>
                <c:pt idx="2124">
                  <c:v>0.15746549352566935</c:v>
                </c:pt>
                <c:pt idx="2125">
                  <c:v>0.15746549352566935</c:v>
                </c:pt>
                <c:pt idx="2126">
                  <c:v>0.15746549352566935</c:v>
                </c:pt>
                <c:pt idx="2127">
                  <c:v>0.15746549352566935</c:v>
                </c:pt>
                <c:pt idx="2128">
                  <c:v>0.15746549352566935</c:v>
                </c:pt>
                <c:pt idx="2129">
                  <c:v>0.15746549352566935</c:v>
                </c:pt>
                <c:pt idx="2130">
                  <c:v>0.21991812006158137</c:v>
                </c:pt>
                <c:pt idx="2131">
                  <c:v>0.21991812006158137</c:v>
                </c:pt>
                <c:pt idx="2132">
                  <c:v>0.21991812006158137</c:v>
                </c:pt>
                <c:pt idx="2133">
                  <c:v>0.21991812006158137</c:v>
                </c:pt>
                <c:pt idx="2134">
                  <c:v>0.21991812006158137</c:v>
                </c:pt>
                <c:pt idx="2135">
                  <c:v>0.21991812006158137</c:v>
                </c:pt>
                <c:pt idx="2136">
                  <c:v>0.21991812006158137</c:v>
                </c:pt>
                <c:pt idx="2137">
                  <c:v>0.21991812006158137</c:v>
                </c:pt>
                <c:pt idx="2138">
                  <c:v>0.21991812006158137</c:v>
                </c:pt>
                <c:pt idx="2139">
                  <c:v>0.21991812006158137</c:v>
                </c:pt>
                <c:pt idx="2140">
                  <c:v>0.21991812006158137</c:v>
                </c:pt>
                <c:pt idx="2141">
                  <c:v>0.21991812006158137</c:v>
                </c:pt>
                <c:pt idx="2142">
                  <c:v>0.21991812006158137</c:v>
                </c:pt>
                <c:pt idx="2143">
                  <c:v>0.21991812006158137</c:v>
                </c:pt>
                <c:pt idx="2144">
                  <c:v>0.21991812006158137</c:v>
                </c:pt>
                <c:pt idx="2145">
                  <c:v>0.21991812006158137</c:v>
                </c:pt>
                <c:pt idx="2146">
                  <c:v>0.21991812006158137</c:v>
                </c:pt>
                <c:pt idx="2147">
                  <c:v>0.21991812006158137</c:v>
                </c:pt>
                <c:pt idx="2148">
                  <c:v>0.21991812006158137</c:v>
                </c:pt>
                <c:pt idx="2149">
                  <c:v>0.21991812006158137</c:v>
                </c:pt>
                <c:pt idx="2150">
                  <c:v>0.21991812006158137</c:v>
                </c:pt>
                <c:pt idx="2151">
                  <c:v>0.21991812006158137</c:v>
                </c:pt>
                <c:pt idx="2152">
                  <c:v>0.21991812006158137</c:v>
                </c:pt>
                <c:pt idx="2153">
                  <c:v>0.21991812006158137</c:v>
                </c:pt>
                <c:pt idx="2154">
                  <c:v>0.21991812006158137</c:v>
                </c:pt>
                <c:pt idx="2155">
                  <c:v>0.21991812006158137</c:v>
                </c:pt>
                <c:pt idx="2156">
                  <c:v>0.21991812006158137</c:v>
                </c:pt>
                <c:pt idx="2157">
                  <c:v>0.21991812006158137</c:v>
                </c:pt>
                <c:pt idx="2158">
                  <c:v>0.21991812006158137</c:v>
                </c:pt>
                <c:pt idx="2159">
                  <c:v>0.21991812006158137</c:v>
                </c:pt>
                <c:pt idx="2160">
                  <c:v>0.26769348044851587</c:v>
                </c:pt>
                <c:pt idx="2161">
                  <c:v>0.26769348044851587</c:v>
                </c:pt>
                <c:pt idx="2162">
                  <c:v>0.26769348044851587</c:v>
                </c:pt>
                <c:pt idx="2163">
                  <c:v>0.26769348044851587</c:v>
                </c:pt>
                <c:pt idx="2164">
                  <c:v>0.26769348044851587</c:v>
                </c:pt>
                <c:pt idx="2165">
                  <c:v>0.26769348044851587</c:v>
                </c:pt>
                <c:pt idx="2166">
                  <c:v>0.26769348044851587</c:v>
                </c:pt>
                <c:pt idx="2167">
                  <c:v>0.26769348044851587</c:v>
                </c:pt>
                <c:pt idx="2168">
                  <c:v>0.26769348044851587</c:v>
                </c:pt>
                <c:pt idx="2169">
                  <c:v>0.26769348044851587</c:v>
                </c:pt>
                <c:pt idx="2170">
                  <c:v>0.26769348044851587</c:v>
                </c:pt>
                <c:pt idx="2171">
                  <c:v>0.26769348044851587</c:v>
                </c:pt>
                <c:pt idx="2172">
                  <c:v>0.26769348044851587</c:v>
                </c:pt>
                <c:pt idx="2173">
                  <c:v>0.26769348044851587</c:v>
                </c:pt>
                <c:pt idx="2174">
                  <c:v>0.26769348044851587</c:v>
                </c:pt>
                <c:pt idx="2175">
                  <c:v>0.26769348044851587</c:v>
                </c:pt>
                <c:pt idx="2176">
                  <c:v>0.26769348044851587</c:v>
                </c:pt>
                <c:pt idx="2177">
                  <c:v>0.26769348044851587</c:v>
                </c:pt>
                <c:pt idx="2178">
                  <c:v>0.26769348044851587</c:v>
                </c:pt>
                <c:pt idx="2179">
                  <c:v>0.26769348044851587</c:v>
                </c:pt>
                <c:pt idx="2180">
                  <c:v>0.26769348044851587</c:v>
                </c:pt>
                <c:pt idx="2181">
                  <c:v>0.26769348044851587</c:v>
                </c:pt>
                <c:pt idx="2182">
                  <c:v>0.26769348044851587</c:v>
                </c:pt>
                <c:pt idx="2183">
                  <c:v>0.26769348044851587</c:v>
                </c:pt>
                <c:pt idx="2184">
                  <c:v>0.26769348044851587</c:v>
                </c:pt>
                <c:pt idx="2185">
                  <c:v>0.26769348044851587</c:v>
                </c:pt>
                <c:pt idx="2186">
                  <c:v>0.26769348044851587</c:v>
                </c:pt>
                <c:pt idx="2187">
                  <c:v>0.26769348044851587</c:v>
                </c:pt>
                <c:pt idx="2188">
                  <c:v>0.26769348044851587</c:v>
                </c:pt>
                <c:pt idx="2189">
                  <c:v>0.26769348044851587</c:v>
                </c:pt>
                <c:pt idx="2190">
                  <c:v>0.26769348044851587</c:v>
                </c:pt>
                <c:pt idx="2191">
                  <c:v>0.29881047991498216</c:v>
                </c:pt>
                <c:pt idx="2192">
                  <c:v>0.29881047991498216</c:v>
                </c:pt>
                <c:pt idx="2193">
                  <c:v>0.29881047991498216</c:v>
                </c:pt>
                <c:pt idx="2194">
                  <c:v>0.29881047991498216</c:v>
                </c:pt>
                <c:pt idx="2195">
                  <c:v>0.29881047991498216</c:v>
                </c:pt>
                <c:pt idx="2196">
                  <c:v>0.29881047991498216</c:v>
                </c:pt>
                <c:pt idx="2197">
                  <c:v>0.29881047991498216</c:v>
                </c:pt>
                <c:pt idx="2198">
                  <c:v>0.29881047991498216</c:v>
                </c:pt>
                <c:pt idx="2199">
                  <c:v>0.29881047991498216</c:v>
                </c:pt>
                <c:pt idx="2200">
                  <c:v>0.29881047991498216</c:v>
                </c:pt>
                <c:pt idx="2201">
                  <c:v>0.29881047991498216</c:v>
                </c:pt>
                <c:pt idx="2202">
                  <c:v>0.29881047991498216</c:v>
                </c:pt>
                <c:pt idx="2203">
                  <c:v>0.29881047991498216</c:v>
                </c:pt>
                <c:pt idx="2204">
                  <c:v>0.29881047991498216</c:v>
                </c:pt>
                <c:pt idx="2205">
                  <c:v>0.29881047991498216</c:v>
                </c:pt>
                <c:pt idx="2206">
                  <c:v>0.29881047991498216</c:v>
                </c:pt>
                <c:pt idx="2207">
                  <c:v>0.29881047991498216</c:v>
                </c:pt>
                <c:pt idx="2208">
                  <c:v>0.29881047991498216</c:v>
                </c:pt>
                <c:pt idx="2209">
                  <c:v>0.29881047991498216</c:v>
                </c:pt>
                <c:pt idx="2210">
                  <c:v>0.29881047991498216</c:v>
                </c:pt>
                <c:pt idx="2211">
                  <c:v>0.29881047991498216</c:v>
                </c:pt>
                <c:pt idx="2212">
                  <c:v>0.29881047991498216</c:v>
                </c:pt>
                <c:pt idx="2213">
                  <c:v>0.29881047991498216</c:v>
                </c:pt>
                <c:pt idx="2214">
                  <c:v>0.29881047991498216</c:v>
                </c:pt>
                <c:pt idx="2215">
                  <c:v>0.29881047991498216</c:v>
                </c:pt>
                <c:pt idx="2216">
                  <c:v>0.29881047991498216</c:v>
                </c:pt>
                <c:pt idx="2217">
                  <c:v>0.29881047991498216</c:v>
                </c:pt>
                <c:pt idx="2218">
                  <c:v>0.29881047991498216</c:v>
                </c:pt>
                <c:pt idx="2219">
                  <c:v>0.29881047991498216</c:v>
                </c:pt>
                <c:pt idx="2220">
                  <c:v>0.29881047991498216</c:v>
                </c:pt>
                <c:pt idx="2221">
                  <c:v>0.31369425535637641</c:v>
                </c:pt>
                <c:pt idx="2222">
                  <c:v>0.31369425535637641</c:v>
                </c:pt>
                <c:pt idx="2223">
                  <c:v>0.31369425535637641</c:v>
                </c:pt>
                <c:pt idx="2224">
                  <c:v>0.31369425535637641</c:v>
                </c:pt>
                <c:pt idx="2225">
                  <c:v>0.31369425535637641</c:v>
                </c:pt>
                <c:pt idx="2226">
                  <c:v>0.31369425535637641</c:v>
                </c:pt>
                <c:pt idx="2227">
                  <c:v>0.31369425535637641</c:v>
                </c:pt>
                <c:pt idx="2228">
                  <c:v>0.31369425535637641</c:v>
                </c:pt>
                <c:pt idx="2229">
                  <c:v>0.31369425535637641</c:v>
                </c:pt>
                <c:pt idx="2230">
                  <c:v>0.31369425535637641</c:v>
                </c:pt>
                <c:pt idx="2231">
                  <c:v>0.31369425535637641</c:v>
                </c:pt>
                <c:pt idx="2232">
                  <c:v>0.31369425535637641</c:v>
                </c:pt>
                <c:pt idx="2233">
                  <c:v>0.31369425535637641</c:v>
                </c:pt>
                <c:pt idx="2234">
                  <c:v>0.31369425535637641</c:v>
                </c:pt>
                <c:pt idx="2235">
                  <c:v>0.31369425535637641</c:v>
                </c:pt>
                <c:pt idx="2236">
                  <c:v>0.31369425535637641</c:v>
                </c:pt>
                <c:pt idx="2237">
                  <c:v>0.31369425535637641</c:v>
                </c:pt>
                <c:pt idx="2238">
                  <c:v>0.31369425535637641</c:v>
                </c:pt>
                <c:pt idx="2239">
                  <c:v>0.31369425535637641</c:v>
                </c:pt>
                <c:pt idx="2240">
                  <c:v>0.31369425535637641</c:v>
                </c:pt>
                <c:pt idx="2241">
                  <c:v>0.31369425535637641</c:v>
                </c:pt>
                <c:pt idx="2242">
                  <c:v>0.31369425535637641</c:v>
                </c:pt>
                <c:pt idx="2243">
                  <c:v>0.31369425535637641</c:v>
                </c:pt>
                <c:pt idx="2244">
                  <c:v>0.31369425535637641</c:v>
                </c:pt>
                <c:pt idx="2245">
                  <c:v>0.31369425535637641</c:v>
                </c:pt>
                <c:pt idx="2246">
                  <c:v>0.31369425535637641</c:v>
                </c:pt>
                <c:pt idx="2247">
                  <c:v>0.31369425535637641</c:v>
                </c:pt>
                <c:pt idx="2248">
                  <c:v>0.31369425535637641</c:v>
                </c:pt>
                <c:pt idx="2249">
                  <c:v>0.31369425535637641</c:v>
                </c:pt>
                <c:pt idx="2250">
                  <c:v>0.31369425535637641</c:v>
                </c:pt>
                <c:pt idx="2251">
                  <c:v>0.31369425535637641</c:v>
                </c:pt>
                <c:pt idx="2252">
                  <c:v>0.33116487509342096</c:v>
                </c:pt>
                <c:pt idx="2253">
                  <c:v>0.33116487509342096</c:v>
                </c:pt>
                <c:pt idx="2254">
                  <c:v>0.33116487509342096</c:v>
                </c:pt>
                <c:pt idx="2255">
                  <c:v>0.33116487509342096</c:v>
                </c:pt>
                <c:pt idx="2256">
                  <c:v>0.33116487509342096</c:v>
                </c:pt>
                <c:pt idx="2257">
                  <c:v>0.33116487509342096</c:v>
                </c:pt>
                <c:pt idx="2258">
                  <c:v>0.33116487509342096</c:v>
                </c:pt>
                <c:pt idx="2259">
                  <c:v>0.33116487509342096</c:v>
                </c:pt>
                <c:pt idx="2260">
                  <c:v>0.33116487509342096</c:v>
                </c:pt>
                <c:pt idx="2261">
                  <c:v>0.33116487509342096</c:v>
                </c:pt>
                <c:pt idx="2262">
                  <c:v>0.33116487509342096</c:v>
                </c:pt>
                <c:pt idx="2263">
                  <c:v>0.33116487509342096</c:v>
                </c:pt>
                <c:pt idx="2264">
                  <c:v>0.33116487509342096</c:v>
                </c:pt>
                <c:pt idx="2265">
                  <c:v>0.33116487509342096</c:v>
                </c:pt>
                <c:pt idx="2266">
                  <c:v>0.33116487509342096</c:v>
                </c:pt>
                <c:pt idx="2267">
                  <c:v>0.33116487509342096</c:v>
                </c:pt>
                <c:pt idx="2268">
                  <c:v>0.33116487509342096</c:v>
                </c:pt>
                <c:pt idx="2269">
                  <c:v>0.33116487509342096</c:v>
                </c:pt>
                <c:pt idx="2270">
                  <c:v>0.33116487509342096</c:v>
                </c:pt>
                <c:pt idx="2271">
                  <c:v>0.33116487509342096</c:v>
                </c:pt>
                <c:pt idx="2272">
                  <c:v>0.33116487509342096</c:v>
                </c:pt>
                <c:pt idx="2273">
                  <c:v>0.33116487509342096</c:v>
                </c:pt>
                <c:pt idx="2274">
                  <c:v>0.33116487509342096</c:v>
                </c:pt>
                <c:pt idx="2275">
                  <c:v>0.33116487509342096</c:v>
                </c:pt>
                <c:pt idx="2276">
                  <c:v>0.33116487509342096</c:v>
                </c:pt>
                <c:pt idx="2277">
                  <c:v>0.33116487509342096</c:v>
                </c:pt>
                <c:pt idx="2278">
                  <c:v>0.33116487509342096</c:v>
                </c:pt>
                <c:pt idx="2279">
                  <c:v>0.33116487509342096</c:v>
                </c:pt>
                <c:pt idx="2280">
                  <c:v>0.33116487509342096</c:v>
                </c:pt>
                <c:pt idx="2281">
                  <c:v>0.33116487509342096</c:v>
                </c:pt>
                <c:pt idx="2282">
                  <c:v>0.33116487509342096</c:v>
                </c:pt>
                <c:pt idx="2283">
                  <c:v>0.35137589306138844</c:v>
                </c:pt>
                <c:pt idx="2284">
                  <c:v>0.35137589306138844</c:v>
                </c:pt>
                <c:pt idx="2285">
                  <c:v>0.35137589306138844</c:v>
                </c:pt>
                <c:pt idx="2286">
                  <c:v>0.35137589306138844</c:v>
                </c:pt>
                <c:pt idx="2287">
                  <c:v>0.35137589306138844</c:v>
                </c:pt>
                <c:pt idx="2288">
                  <c:v>0.35137589306138844</c:v>
                </c:pt>
                <c:pt idx="2289">
                  <c:v>0.35137589306138844</c:v>
                </c:pt>
                <c:pt idx="2290">
                  <c:v>0.35137589306138844</c:v>
                </c:pt>
                <c:pt idx="2291">
                  <c:v>0.35137589306138844</c:v>
                </c:pt>
                <c:pt idx="2292">
                  <c:v>0.35137589306138844</c:v>
                </c:pt>
                <c:pt idx="2293">
                  <c:v>0.35137589306138844</c:v>
                </c:pt>
                <c:pt idx="2294">
                  <c:v>0.35137589306138844</c:v>
                </c:pt>
                <c:pt idx="2295">
                  <c:v>0.35137589306138844</c:v>
                </c:pt>
                <c:pt idx="2296">
                  <c:v>0.35137589306138844</c:v>
                </c:pt>
                <c:pt idx="2297">
                  <c:v>0.35137589306138844</c:v>
                </c:pt>
                <c:pt idx="2298">
                  <c:v>0.35137589306138844</c:v>
                </c:pt>
                <c:pt idx="2299">
                  <c:v>0.35137589306138844</c:v>
                </c:pt>
                <c:pt idx="2300">
                  <c:v>0.35137589306138844</c:v>
                </c:pt>
                <c:pt idx="2301">
                  <c:v>0.35137589306138844</c:v>
                </c:pt>
                <c:pt idx="2302">
                  <c:v>0.35137589306138844</c:v>
                </c:pt>
                <c:pt idx="2303">
                  <c:v>0.35137589306138844</c:v>
                </c:pt>
                <c:pt idx="2304">
                  <c:v>0.35137589306138844</c:v>
                </c:pt>
                <c:pt idx="2305">
                  <c:v>0.35137589306138844</c:v>
                </c:pt>
                <c:pt idx="2306">
                  <c:v>0.35137589306138844</c:v>
                </c:pt>
                <c:pt idx="2307">
                  <c:v>0.35137589306138844</c:v>
                </c:pt>
                <c:pt idx="2308">
                  <c:v>0.35137589306138844</c:v>
                </c:pt>
                <c:pt idx="2309">
                  <c:v>0.35137589306138844</c:v>
                </c:pt>
                <c:pt idx="2310">
                  <c:v>0.35137589306138844</c:v>
                </c:pt>
                <c:pt idx="2311">
                  <c:v>0.35137589306138844</c:v>
                </c:pt>
                <c:pt idx="2312">
                  <c:v>0.35137589306138844</c:v>
                </c:pt>
                <c:pt idx="2313">
                  <c:v>0.36100413981409651</c:v>
                </c:pt>
                <c:pt idx="2314">
                  <c:v>0.36100413981409651</c:v>
                </c:pt>
                <c:pt idx="2315">
                  <c:v>0.36100413981409651</c:v>
                </c:pt>
                <c:pt idx="2316">
                  <c:v>0.36100413981409651</c:v>
                </c:pt>
                <c:pt idx="2317">
                  <c:v>0.36100413981409651</c:v>
                </c:pt>
                <c:pt idx="2318">
                  <c:v>0.36100413981409651</c:v>
                </c:pt>
                <c:pt idx="2319">
                  <c:v>0.36100413981409651</c:v>
                </c:pt>
                <c:pt idx="2320">
                  <c:v>0.36100413981409651</c:v>
                </c:pt>
                <c:pt idx="2321">
                  <c:v>0.36100413981409651</c:v>
                </c:pt>
                <c:pt idx="2322">
                  <c:v>0.36100413981409651</c:v>
                </c:pt>
                <c:pt idx="2323">
                  <c:v>0.36100413981409651</c:v>
                </c:pt>
                <c:pt idx="2324">
                  <c:v>0.36100413981409651</c:v>
                </c:pt>
                <c:pt idx="2325">
                  <c:v>0.36100413981409651</c:v>
                </c:pt>
                <c:pt idx="2326">
                  <c:v>0.36100413981409651</c:v>
                </c:pt>
                <c:pt idx="2327">
                  <c:v>0.36100413981409651</c:v>
                </c:pt>
                <c:pt idx="2328">
                  <c:v>0.36100413981409651</c:v>
                </c:pt>
                <c:pt idx="2329">
                  <c:v>0.36100413981409651</c:v>
                </c:pt>
                <c:pt idx="2330">
                  <c:v>0.36100413981409651</c:v>
                </c:pt>
                <c:pt idx="2331">
                  <c:v>0.36100413981409651</c:v>
                </c:pt>
                <c:pt idx="2332">
                  <c:v>0.36100413981409651</c:v>
                </c:pt>
                <c:pt idx="2333">
                  <c:v>0.36100413981409651</c:v>
                </c:pt>
                <c:pt idx="2334">
                  <c:v>0.36100413981409651</c:v>
                </c:pt>
                <c:pt idx="2335">
                  <c:v>0.36100413981409651</c:v>
                </c:pt>
                <c:pt idx="2336">
                  <c:v>0.36100413981409651</c:v>
                </c:pt>
                <c:pt idx="2337">
                  <c:v>0.36100413981409651</c:v>
                </c:pt>
                <c:pt idx="2338">
                  <c:v>0.36100413981409651</c:v>
                </c:pt>
                <c:pt idx="2339">
                  <c:v>0.36100413981409651</c:v>
                </c:pt>
                <c:pt idx="2340">
                  <c:v>0.36100413981409651</c:v>
                </c:pt>
                <c:pt idx="2341">
                  <c:v>0.36100413981409651</c:v>
                </c:pt>
                <c:pt idx="2342">
                  <c:v>0.36100413981409651</c:v>
                </c:pt>
                <c:pt idx="2343">
                  <c:v>0.36100413981409651</c:v>
                </c:pt>
                <c:pt idx="2344">
                  <c:v>0.36754337940172754</c:v>
                </c:pt>
                <c:pt idx="2345">
                  <c:v>0.36754337940172754</c:v>
                </c:pt>
                <c:pt idx="2346">
                  <c:v>0.36754337940172754</c:v>
                </c:pt>
                <c:pt idx="2347">
                  <c:v>0.36754337940172754</c:v>
                </c:pt>
                <c:pt idx="2348">
                  <c:v>0.36754337940172754</c:v>
                </c:pt>
                <c:pt idx="2349">
                  <c:v>0.36754337940172754</c:v>
                </c:pt>
                <c:pt idx="2350">
                  <c:v>0.36754337940172754</c:v>
                </c:pt>
                <c:pt idx="2351">
                  <c:v>0.36754337940172754</c:v>
                </c:pt>
                <c:pt idx="2352">
                  <c:v>0.36754337940172754</c:v>
                </c:pt>
                <c:pt idx="2353">
                  <c:v>0.36754337940172754</c:v>
                </c:pt>
                <c:pt idx="2354">
                  <c:v>0.36754337940172754</c:v>
                </c:pt>
                <c:pt idx="2355">
                  <c:v>0.36754337940172754</c:v>
                </c:pt>
                <c:pt idx="2356">
                  <c:v>0.36754337940172754</c:v>
                </c:pt>
                <c:pt idx="2357">
                  <c:v>0.36754337940172754</c:v>
                </c:pt>
                <c:pt idx="2358">
                  <c:v>0.36754337940172754</c:v>
                </c:pt>
                <c:pt idx="2359">
                  <c:v>0.36754337940172754</c:v>
                </c:pt>
                <c:pt idx="2360">
                  <c:v>0.36754337940172754</c:v>
                </c:pt>
                <c:pt idx="2361">
                  <c:v>0.36754337940172754</c:v>
                </c:pt>
                <c:pt idx="2362">
                  <c:v>0.36754337940172754</c:v>
                </c:pt>
                <c:pt idx="2363">
                  <c:v>0.36754337940172754</c:v>
                </c:pt>
                <c:pt idx="2364">
                  <c:v>0.36754337940172754</c:v>
                </c:pt>
                <c:pt idx="2365">
                  <c:v>0.36754337940172754</c:v>
                </c:pt>
                <c:pt idx="2366">
                  <c:v>0.36754337940172754</c:v>
                </c:pt>
                <c:pt idx="2367">
                  <c:v>0.36754337940172754</c:v>
                </c:pt>
                <c:pt idx="2368">
                  <c:v>0.36754337940172754</c:v>
                </c:pt>
                <c:pt idx="2369">
                  <c:v>0.36754337940172754</c:v>
                </c:pt>
                <c:pt idx="2370">
                  <c:v>0.36754337940172754</c:v>
                </c:pt>
                <c:pt idx="2371">
                  <c:v>0.36754337940172754</c:v>
                </c:pt>
                <c:pt idx="2372">
                  <c:v>0.36754337940172754</c:v>
                </c:pt>
                <c:pt idx="2373">
                  <c:v>0.36754337940172754</c:v>
                </c:pt>
                <c:pt idx="2374">
                  <c:v>0.37892695514000868</c:v>
                </c:pt>
                <c:pt idx="2375">
                  <c:v>0.37892695514000868</c:v>
                </c:pt>
                <c:pt idx="2376">
                  <c:v>0.37892695514000868</c:v>
                </c:pt>
                <c:pt idx="2377">
                  <c:v>0.37892695514000868</c:v>
                </c:pt>
                <c:pt idx="2378">
                  <c:v>0.37892695514000868</c:v>
                </c:pt>
                <c:pt idx="2379">
                  <c:v>0.37892695514000868</c:v>
                </c:pt>
                <c:pt idx="2380">
                  <c:v>0.37892695514000868</c:v>
                </c:pt>
                <c:pt idx="2381">
                  <c:v>0.37892695514000868</c:v>
                </c:pt>
                <c:pt idx="2382">
                  <c:v>0.37892695514000868</c:v>
                </c:pt>
                <c:pt idx="2383">
                  <c:v>0.37892695514000868</c:v>
                </c:pt>
                <c:pt idx="2384">
                  <c:v>0.37892695514000868</c:v>
                </c:pt>
                <c:pt idx="2385">
                  <c:v>0.37892695514000868</c:v>
                </c:pt>
                <c:pt idx="2386">
                  <c:v>0.37892695514000868</c:v>
                </c:pt>
                <c:pt idx="2387">
                  <c:v>0.37892695514000868</c:v>
                </c:pt>
                <c:pt idx="2388">
                  <c:v>0.37892695514000868</c:v>
                </c:pt>
                <c:pt idx="2389">
                  <c:v>0.37892695514000868</c:v>
                </c:pt>
                <c:pt idx="2390">
                  <c:v>0.37892695514000868</c:v>
                </c:pt>
                <c:pt idx="2391">
                  <c:v>0.37892695514000868</c:v>
                </c:pt>
                <c:pt idx="2392">
                  <c:v>0.37892695514000868</c:v>
                </c:pt>
                <c:pt idx="2393">
                  <c:v>0.37892695514000868</c:v>
                </c:pt>
                <c:pt idx="2394">
                  <c:v>0.37892695514000868</c:v>
                </c:pt>
                <c:pt idx="2395">
                  <c:v>0.37892695514000868</c:v>
                </c:pt>
                <c:pt idx="2396">
                  <c:v>0.37892695514000868</c:v>
                </c:pt>
                <c:pt idx="2397">
                  <c:v>0.37892695514000868</c:v>
                </c:pt>
                <c:pt idx="2398">
                  <c:v>0.37892695514000868</c:v>
                </c:pt>
                <c:pt idx="2399">
                  <c:v>0.37892695514000868</c:v>
                </c:pt>
                <c:pt idx="2400">
                  <c:v>0.37892695514000868</c:v>
                </c:pt>
                <c:pt idx="2401">
                  <c:v>0.37892695514000868</c:v>
                </c:pt>
                <c:pt idx="2402">
                  <c:v>0.37892695514000868</c:v>
                </c:pt>
                <c:pt idx="2403">
                  <c:v>0.37892695514000868</c:v>
                </c:pt>
                <c:pt idx="2404">
                  <c:v>0.37892695514000868</c:v>
                </c:pt>
                <c:pt idx="2405">
                  <c:v>0.39319518680624782</c:v>
                </c:pt>
                <c:pt idx="2406">
                  <c:v>0.39319518680624782</c:v>
                </c:pt>
                <c:pt idx="2407">
                  <c:v>0.39319518680624782</c:v>
                </c:pt>
                <c:pt idx="2408">
                  <c:v>0.39319518680624782</c:v>
                </c:pt>
                <c:pt idx="2409">
                  <c:v>0.39319518680624782</c:v>
                </c:pt>
                <c:pt idx="2410">
                  <c:v>0.39319518680624782</c:v>
                </c:pt>
                <c:pt idx="2411">
                  <c:v>0.39319518680624782</c:v>
                </c:pt>
                <c:pt idx="2412">
                  <c:v>0.39319518680624782</c:v>
                </c:pt>
                <c:pt idx="2413">
                  <c:v>0.39319518680624782</c:v>
                </c:pt>
                <c:pt idx="2414">
                  <c:v>0.39319518680624782</c:v>
                </c:pt>
                <c:pt idx="2415">
                  <c:v>0.39319518680624782</c:v>
                </c:pt>
                <c:pt idx="2416">
                  <c:v>0.39319518680624782</c:v>
                </c:pt>
                <c:pt idx="2417">
                  <c:v>0.39319518680624782</c:v>
                </c:pt>
                <c:pt idx="2418">
                  <c:v>0.39319518680624782</c:v>
                </c:pt>
                <c:pt idx="2419">
                  <c:v>0.39319518680624782</c:v>
                </c:pt>
                <c:pt idx="2420">
                  <c:v>0.39319518680624782</c:v>
                </c:pt>
                <c:pt idx="2421">
                  <c:v>0.39319518680624782</c:v>
                </c:pt>
                <c:pt idx="2422">
                  <c:v>0.39319518680624782</c:v>
                </c:pt>
                <c:pt idx="2423">
                  <c:v>0.39319518680624782</c:v>
                </c:pt>
                <c:pt idx="2424">
                  <c:v>0.39319518680624782</c:v>
                </c:pt>
                <c:pt idx="2425">
                  <c:v>0.39319518680624782</c:v>
                </c:pt>
                <c:pt idx="2426">
                  <c:v>0.39319518680624782</c:v>
                </c:pt>
                <c:pt idx="2427">
                  <c:v>0.39319518680624782</c:v>
                </c:pt>
                <c:pt idx="2428">
                  <c:v>0.39319518680624782</c:v>
                </c:pt>
                <c:pt idx="2429">
                  <c:v>0.39319518680624782</c:v>
                </c:pt>
                <c:pt idx="2430">
                  <c:v>0.39319518680624782</c:v>
                </c:pt>
                <c:pt idx="2431">
                  <c:v>0.39319518680624782</c:v>
                </c:pt>
                <c:pt idx="2432">
                  <c:v>0.39319518680624782</c:v>
                </c:pt>
                <c:pt idx="2433">
                  <c:v>0.39319518680624782</c:v>
                </c:pt>
                <c:pt idx="2434">
                  <c:v>0.41541087214983363</c:v>
                </c:pt>
                <c:pt idx="2435">
                  <c:v>0.41541087214983363</c:v>
                </c:pt>
                <c:pt idx="2436">
                  <c:v>0.41541087214983363</c:v>
                </c:pt>
                <c:pt idx="2437">
                  <c:v>0.41541087214983363</c:v>
                </c:pt>
                <c:pt idx="2438">
                  <c:v>0.41541087214983363</c:v>
                </c:pt>
                <c:pt idx="2439">
                  <c:v>0.41541087214983363</c:v>
                </c:pt>
                <c:pt idx="2440">
                  <c:v>0.41541087214983363</c:v>
                </c:pt>
                <c:pt idx="2441">
                  <c:v>0.41541087214983363</c:v>
                </c:pt>
                <c:pt idx="2442">
                  <c:v>0.41541087214983363</c:v>
                </c:pt>
                <c:pt idx="2443">
                  <c:v>0.41541087214983363</c:v>
                </c:pt>
                <c:pt idx="2444">
                  <c:v>0.41541087214983363</c:v>
                </c:pt>
                <c:pt idx="2445">
                  <c:v>0.41541087214983363</c:v>
                </c:pt>
                <c:pt idx="2446">
                  <c:v>0.41541087214983363</c:v>
                </c:pt>
                <c:pt idx="2447">
                  <c:v>0.41541087214983363</c:v>
                </c:pt>
                <c:pt idx="2448">
                  <c:v>0.41541087214983363</c:v>
                </c:pt>
                <c:pt idx="2449">
                  <c:v>0.41541087214983363</c:v>
                </c:pt>
                <c:pt idx="2450">
                  <c:v>0.41541087214983363</c:v>
                </c:pt>
                <c:pt idx="2451">
                  <c:v>0.41541087214983363</c:v>
                </c:pt>
                <c:pt idx="2452">
                  <c:v>0.41541087214983363</c:v>
                </c:pt>
                <c:pt idx="2453">
                  <c:v>0.41541087214983363</c:v>
                </c:pt>
                <c:pt idx="2454">
                  <c:v>0.41541087214983363</c:v>
                </c:pt>
                <c:pt idx="2455">
                  <c:v>0.41541087214983363</c:v>
                </c:pt>
                <c:pt idx="2456">
                  <c:v>0.41541087214983363</c:v>
                </c:pt>
                <c:pt idx="2457">
                  <c:v>0.41541087214983363</c:v>
                </c:pt>
                <c:pt idx="2458">
                  <c:v>0.41541087214983363</c:v>
                </c:pt>
                <c:pt idx="2459">
                  <c:v>0.41541087214983363</c:v>
                </c:pt>
                <c:pt idx="2460">
                  <c:v>0.41541087214983363</c:v>
                </c:pt>
                <c:pt idx="2461">
                  <c:v>0.41541087214983363</c:v>
                </c:pt>
                <c:pt idx="2462">
                  <c:v>0.41541087214983363</c:v>
                </c:pt>
                <c:pt idx="2463">
                  <c:v>0.41541087214983363</c:v>
                </c:pt>
                <c:pt idx="2464">
                  <c:v>0.41541087214983363</c:v>
                </c:pt>
                <c:pt idx="2465">
                  <c:v>0.47046518708181567</c:v>
                </c:pt>
                <c:pt idx="2466">
                  <c:v>0.47046518708181567</c:v>
                </c:pt>
                <c:pt idx="2467">
                  <c:v>0.47046518708181567</c:v>
                </c:pt>
                <c:pt idx="2468">
                  <c:v>0.47046518708181567</c:v>
                </c:pt>
                <c:pt idx="2469">
                  <c:v>0.47046518708181567</c:v>
                </c:pt>
                <c:pt idx="2470">
                  <c:v>0.47046518708181567</c:v>
                </c:pt>
                <c:pt idx="2471">
                  <c:v>0.47046518708181567</c:v>
                </c:pt>
                <c:pt idx="2472">
                  <c:v>0.47046518708181567</c:v>
                </c:pt>
                <c:pt idx="2473">
                  <c:v>0.47046518708181567</c:v>
                </c:pt>
                <c:pt idx="2474">
                  <c:v>0.47046518708181567</c:v>
                </c:pt>
                <c:pt idx="2475">
                  <c:v>0.47046518708181567</c:v>
                </c:pt>
                <c:pt idx="2476">
                  <c:v>0.47046518708181567</c:v>
                </c:pt>
                <c:pt idx="2477">
                  <c:v>0.47046518708181567</c:v>
                </c:pt>
                <c:pt idx="2478">
                  <c:v>0.47046518708181567</c:v>
                </c:pt>
                <c:pt idx="2479">
                  <c:v>0.47046518708181567</c:v>
                </c:pt>
                <c:pt idx="2480">
                  <c:v>0.47046518708181567</c:v>
                </c:pt>
                <c:pt idx="2481">
                  <c:v>0.47046518708181567</c:v>
                </c:pt>
                <c:pt idx="2482">
                  <c:v>0.47046518708181567</c:v>
                </c:pt>
                <c:pt idx="2483">
                  <c:v>0.47046518708181567</c:v>
                </c:pt>
                <c:pt idx="2484">
                  <c:v>0.47046518708181567</c:v>
                </c:pt>
                <c:pt idx="2485">
                  <c:v>0.47046518708181567</c:v>
                </c:pt>
                <c:pt idx="2486">
                  <c:v>0.47046518708181567</c:v>
                </c:pt>
                <c:pt idx="2487">
                  <c:v>0.47046518708181567</c:v>
                </c:pt>
                <c:pt idx="2488">
                  <c:v>0.47046518708181567</c:v>
                </c:pt>
                <c:pt idx="2489">
                  <c:v>0.47046518708181567</c:v>
                </c:pt>
                <c:pt idx="2490">
                  <c:v>0.47046518708181567</c:v>
                </c:pt>
                <c:pt idx="2491">
                  <c:v>0.47046518708181567</c:v>
                </c:pt>
                <c:pt idx="2492">
                  <c:v>0.47046518708181567</c:v>
                </c:pt>
                <c:pt idx="2493">
                  <c:v>0.47046518708181567</c:v>
                </c:pt>
                <c:pt idx="2494">
                  <c:v>0.47046518708181567</c:v>
                </c:pt>
                <c:pt idx="2495">
                  <c:v>0.47046518708181567</c:v>
                </c:pt>
                <c:pt idx="2496">
                  <c:v>0.52475422240121161</c:v>
                </c:pt>
                <c:pt idx="2497">
                  <c:v>0.52475422240121161</c:v>
                </c:pt>
                <c:pt idx="2498">
                  <c:v>0.52475422240121161</c:v>
                </c:pt>
                <c:pt idx="2499">
                  <c:v>0.52475422240121161</c:v>
                </c:pt>
                <c:pt idx="2500">
                  <c:v>0.52475422240121161</c:v>
                </c:pt>
                <c:pt idx="2501">
                  <c:v>0.52475422240121161</c:v>
                </c:pt>
                <c:pt idx="2502">
                  <c:v>0.52475422240121161</c:v>
                </c:pt>
                <c:pt idx="2503">
                  <c:v>0.52475422240121161</c:v>
                </c:pt>
                <c:pt idx="2504">
                  <c:v>0.52475422240121161</c:v>
                </c:pt>
                <c:pt idx="2505">
                  <c:v>0.52475422240121161</c:v>
                </c:pt>
                <c:pt idx="2506">
                  <c:v>0.52475422240121161</c:v>
                </c:pt>
                <c:pt idx="2507">
                  <c:v>0.52475422240121161</c:v>
                </c:pt>
                <c:pt idx="2508">
                  <c:v>0.52475422240121161</c:v>
                </c:pt>
                <c:pt idx="2509">
                  <c:v>0.52475422240121161</c:v>
                </c:pt>
                <c:pt idx="2510">
                  <c:v>0.52475422240121161</c:v>
                </c:pt>
                <c:pt idx="2511">
                  <c:v>0.52475422240121161</c:v>
                </c:pt>
                <c:pt idx="2512">
                  <c:v>0.52475422240121161</c:v>
                </c:pt>
                <c:pt idx="2513">
                  <c:v>0.52475422240121161</c:v>
                </c:pt>
                <c:pt idx="2514">
                  <c:v>0.52475422240121161</c:v>
                </c:pt>
                <c:pt idx="2515">
                  <c:v>0.52475422240121161</c:v>
                </c:pt>
                <c:pt idx="2516">
                  <c:v>0.52475422240121161</c:v>
                </c:pt>
                <c:pt idx="2517">
                  <c:v>0.52475422240121161</c:v>
                </c:pt>
                <c:pt idx="2518">
                  <c:v>0.52475422240121161</c:v>
                </c:pt>
                <c:pt idx="2519">
                  <c:v>0.52475422240121161</c:v>
                </c:pt>
                <c:pt idx="2520">
                  <c:v>0.52475422240121161</c:v>
                </c:pt>
                <c:pt idx="2521">
                  <c:v>0.52475422240121161</c:v>
                </c:pt>
                <c:pt idx="2522">
                  <c:v>0.52475422240121161</c:v>
                </c:pt>
                <c:pt idx="2523">
                  <c:v>0.52475422240121161</c:v>
                </c:pt>
                <c:pt idx="2524">
                  <c:v>0.52475422240121161</c:v>
                </c:pt>
                <c:pt idx="2525">
                  <c:v>0.52475422240121161</c:v>
                </c:pt>
                <c:pt idx="2526">
                  <c:v>0.54755042462228221</c:v>
                </c:pt>
                <c:pt idx="2527">
                  <c:v>0.54755042462228221</c:v>
                </c:pt>
                <c:pt idx="2528">
                  <c:v>0.54755042462228221</c:v>
                </c:pt>
                <c:pt idx="2529">
                  <c:v>0.54755042462228221</c:v>
                </c:pt>
                <c:pt idx="2530">
                  <c:v>0.54755042462228221</c:v>
                </c:pt>
                <c:pt idx="2531">
                  <c:v>0.54755042462228221</c:v>
                </c:pt>
                <c:pt idx="2532">
                  <c:v>0.54755042462228221</c:v>
                </c:pt>
                <c:pt idx="2533">
                  <c:v>0.54755042462228221</c:v>
                </c:pt>
                <c:pt idx="2534">
                  <c:v>0.54755042462228221</c:v>
                </c:pt>
                <c:pt idx="2535">
                  <c:v>0.54755042462228221</c:v>
                </c:pt>
                <c:pt idx="2536">
                  <c:v>0.54755042462228221</c:v>
                </c:pt>
                <c:pt idx="2537">
                  <c:v>0.54755042462228221</c:v>
                </c:pt>
                <c:pt idx="2538">
                  <c:v>0.54755042462228221</c:v>
                </c:pt>
                <c:pt idx="2539">
                  <c:v>0.54755042462228221</c:v>
                </c:pt>
                <c:pt idx="2540">
                  <c:v>0.54755042462228221</c:v>
                </c:pt>
                <c:pt idx="2541">
                  <c:v>0.54755042462228221</c:v>
                </c:pt>
                <c:pt idx="2542">
                  <c:v>0.54755042462228221</c:v>
                </c:pt>
                <c:pt idx="2543">
                  <c:v>0.54755042462228221</c:v>
                </c:pt>
                <c:pt idx="2544">
                  <c:v>0.54755042462228221</c:v>
                </c:pt>
                <c:pt idx="2545">
                  <c:v>0.54755042462228221</c:v>
                </c:pt>
                <c:pt idx="2546">
                  <c:v>0.54755042462228221</c:v>
                </c:pt>
                <c:pt idx="2547">
                  <c:v>0.54755042462228221</c:v>
                </c:pt>
                <c:pt idx="2548">
                  <c:v>0.54755042462228221</c:v>
                </c:pt>
                <c:pt idx="2549">
                  <c:v>0.54755042462228221</c:v>
                </c:pt>
                <c:pt idx="2550">
                  <c:v>0.54755042462228221</c:v>
                </c:pt>
                <c:pt idx="2551">
                  <c:v>0.54755042462228221</c:v>
                </c:pt>
                <c:pt idx="2552">
                  <c:v>0.54755042462228221</c:v>
                </c:pt>
                <c:pt idx="2553">
                  <c:v>0.54755042462228221</c:v>
                </c:pt>
                <c:pt idx="2554">
                  <c:v>0.54755042462228221</c:v>
                </c:pt>
                <c:pt idx="2555">
                  <c:v>0.54755042462228221</c:v>
                </c:pt>
                <c:pt idx="2556">
                  <c:v>0.54755042462228221</c:v>
                </c:pt>
                <c:pt idx="2557">
                  <c:v>0.56603151225560011</c:v>
                </c:pt>
                <c:pt idx="2558">
                  <c:v>0.56603151225560011</c:v>
                </c:pt>
                <c:pt idx="2559">
                  <c:v>0.56603151225560011</c:v>
                </c:pt>
                <c:pt idx="2560">
                  <c:v>0.56603151225560011</c:v>
                </c:pt>
                <c:pt idx="2561">
                  <c:v>0.56603151225560011</c:v>
                </c:pt>
                <c:pt idx="2562">
                  <c:v>0.56603151225560011</c:v>
                </c:pt>
                <c:pt idx="2563">
                  <c:v>0.56603151225560011</c:v>
                </c:pt>
                <c:pt idx="2564">
                  <c:v>0.56603151225560011</c:v>
                </c:pt>
                <c:pt idx="2565">
                  <c:v>0.56603151225560011</c:v>
                </c:pt>
                <c:pt idx="2566">
                  <c:v>0.56603151225560011</c:v>
                </c:pt>
                <c:pt idx="2567">
                  <c:v>0.56603151225560011</c:v>
                </c:pt>
                <c:pt idx="2568">
                  <c:v>0.56603151225560011</c:v>
                </c:pt>
                <c:pt idx="2569">
                  <c:v>0.56603151225560011</c:v>
                </c:pt>
                <c:pt idx="2570">
                  <c:v>0.56603151225560011</c:v>
                </c:pt>
                <c:pt idx="2571">
                  <c:v>0.56603151225560011</c:v>
                </c:pt>
                <c:pt idx="2572">
                  <c:v>0.56603151225560011</c:v>
                </c:pt>
                <c:pt idx="2573">
                  <c:v>0.56603151225560011</c:v>
                </c:pt>
                <c:pt idx="2574">
                  <c:v>0.56603151225560011</c:v>
                </c:pt>
                <c:pt idx="2575">
                  <c:v>0.56603151225560011</c:v>
                </c:pt>
                <c:pt idx="2576">
                  <c:v>0.56603151225560011</c:v>
                </c:pt>
                <c:pt idx="2577">
                  <c:v>0.56603151225560011</c:v>
                </c:pt>
                <c:pt idx="2578">
                  <c:v>0.56603151225560011</c:v>
                </c:pt>
                <c:pt idx="2579">
                  <c:v>0.56603151225560011</c:v>
                </c:pt>
                <c:pt idx="2580">
                  <c:v>0.56603151225560011</c:v>
                </c:pt>
                <c:pt idx="2581">
                  <c:v>0.56603151225560011</c:v>
                </c:pt>
                <c:pt idx="2582">
                  <c:v>0.56603151225560011</c:v>
                </c:pt>
                <c:pt idx="2583">
                  <c:v>0.56603151225560011</c:v>
                </c:pt>
                <c:pt idx="2584">
                  <c:v>0.56603151225560011</c:v>
                </c:pt>
                <c:pt idx="2585">
                  <c:v>0.56603151225560011</c:v>
                </c:pt>
                <c:pt idx="2586">
                  <c:v>0.56603151225560011</c:v>
                </c:pt>
                <c:pt idx="2587">
                  <c:v>0.56609824596584768</c:v>
                </c:pt>
                <c:pt idx="2588">
                  <c:v>0.56609824596584768</c:v>
                </c:pt>
                <c:pt idx="2589">
                  <c:v>0.56609824596584768</c:v>
                </c:pt>
                <c:pt idx="2590">
                  <c:v>0.56609824596584768</c:v>
                </c:pt>
                <c:pt idx="2591">
                  <c:v>0.56609824596584768</c:v>
                </c:pt>
                <c:pt idx="2592">
                  <c:v>0.56609824596584768</c:v>
                </c:pt>
                <c:pt idx="2593">
                  <c:v>0.56609824596584768</c:v>
                </c:pt>
                <c:pt idx="2594">
                  <c:v>0.56609824596584768</c:v>
                </c:pt>
                <c:pt idx="2595">
                  <c:v>0.56609824596584768</c:v>
                </c:pt>
                <c:pt idx="2596">
                  <c:v>0.56609824596584768</c:v>
                </c:pt>
                <c:pt idx="2597">
                  <c:v>0.56609824596584768</c:v>
                </c:pt>
                <c:pt idx="2598">
                  <c:v>0.56609824596584768</c:v>
                </c:pt>
                <c:pt idx="2599">
                  <c:v>0.56609824596584768</c:v>
                </c:pt>
                <c:pt idx="2600">
                  <c:v>0.56609824596584768</c:v>
                </c:pt>
                <c:pt idx="2601">
                  <c:v>0.56609824596584768</c:v>
                </c:pt>
                <c:pt idx="2602">
                  <c:v>0.56609824596584768</c:v>
                </c:pt>
                <c:pt idx="2603">
                  <c:v>0.56609824596584768</c:v>
                </c:pt>
                <c:pt idx="2604">
                  <c:v>0.56609824596584768</c:v>
                </c:pt>
                <c:pt idx="2605">
                  <c:v>0.56609824596584768</c:v>
                </c:pt>
                <c:pt idx="2606">
                  <c:v>0.56609824596584768</c:v>
                </c:pt>
                <c:pt idx="2607">
                  <c:v>0.56609824596584768</c:v>
                </c:pt>
                <c:pt idx="2608">
                  <c:v>0.56609824596584768</c:v>
                </c:pt>
                <c:pt idx="2609">
                  <c:v>0.56609824596584768</c:v>
                </c:pt>
                <c:pt idx="2610">
                  <c:v>0.56609824596584768</c:v>
                </c:pt>
                <c:pt idx="2611">
                  <c:v>0.56609824596584768</c:v>
                </c:pt>
                <c:pt idx="2612">
                  <c:v>0.56609824596584768</c:v>
                </c:pt>
                <c:pt idx="2613">
                  <c:v>0.56609824596584768</c:v>
                </c:pt>
                <c:pt idx="2614">
                  <c:v>0.56609824596584768</c:v>
                </c:pt>
                <c:pt idx="2615">
                  <c:v>0.56609824596584768</c:v>
                </c:pt>
                <c:pt idx="2616">
                  <c:v>0.56609824596584768</c:v>
                </c:pt>
                <c:pt idx="2617">
                  <c:v>0.56609824596584768</c:v>
                </c:pt>
                <c:pt idx="2618">
                  <c:v>0.56339121459004948</c:v>
                </c:pt>
                <c:pt idx="2619">
                  <c:v>0.56339121459004948</c:v>
                </c:pt>
                <c:pt idx="2620">
                  <c:v>0.56339121459004948</c:v>
                </c:pt>
                <c:pt idx="2621">
                  <c:v>0.56339121459004948</c:v>
                </c:pt>
                <c:pt idx="2622">
                  <c:v>0.56339121459004948</c:v>
                </c:pt>
                <c:pt idx="2623">
                  <c:v>0.56339121459004948</c:v>
                </c:pt>
                <c:pt idx="2624">
                  <c:v>0.56339121459004948</c:v>
                </c:pt>
                <c:pt idx="2625">
                  <c:v>0.56339121459004948</c:v>
                </c:pt>
                <c:pt idx="2626">
                  <c:v>0.56339121459004948</c:v>
                </c:pt>
                <c:pt idx="2627">
                  <c:v>0.56339121459004948</c:v>
                </c:pt>
                <c:pt idx="2628">
                  <c:v>0.56339121459004948</c:v>
                </c:pt>
                <c:pt idx="2629">
                  <c:v>0.56339121459004948</c:v>
                </c:pt>
                <c:pt idx="2630">
                  <c:v>0.56339121459004948</c:v>
                </c:pt>
                <c:pt idx="2631">
                  <c:v>0.56339121459004948</c:v>
                </c:pt>
                <c:pt idx="2632">
                  <c:v>0.56339121459004948</c:v>
                </c:pt>
                <c:pt idx="2633">
                  <c:v>0.56339121459004948</c:v>
                </c:pt>
                <c:pt idx="2634">
                  <c:v>0.56339121459004948</c:v>
                </c:pt>
                <c:pt idx="2635">
                  <c:v>0.56339121459004948</c:v>
                </c:pt>
                <c:pt idx="2636">
                  <c:v>0.56339121459004948</c:v>
                </c:pt>
                <c:pt idx="2637">
                  <c:v>0.56339121459004948</c:v>
                </c:pt>
                <c:pt idx="2638">
                  <c:v>0.56339121459004948</c:v>
                </c:pt>
                <c:pt idx="2639">
                  <c:v>0.56339121459004948</c:v>
                </c:pt>
                <c:pt idx="2640">
                  <c:v>0.56339121459004948</c:v>
                </c:pt>
                <c:pt idx="2641">
                  <c:v>0.56339121459004948</c:v>
                </c:pt>
                <c:pt idx="2642">
                  <c:v>0.56339121459004948</c:v>
                </c:pt>
                <c:pt idx="2643">
                  <c:v>0.56339121459004948</c:v>
                </c:pt>
                <c:pt idx="2644">
                  <c:v>0.56339121459004948</c:v>
                </c:pt>
                <c:pt idx="2645">
                  <c:v>0.56339121459004948</c:v>
                </c:pt>
                <c:pt idx="2646">
                  <c:v>0.56339121459004948</c:v>
                </c:pt>
                <c:pt idx="2647">
                  <c:v>0.56339121459004948</c:v>
                </c:pt>
                <c:pt idx="2648">
                  <c:v>0.56339121459004948</c:v>
                </c:pt>
                <c:pt idx="2649">
                  <c:v>0.55293361058257451</c:v>
                </c:pt>
                <c:pt idx="2650">
                  <c:v>0.55293361058257451</c:v>
                </c:pt>
                <c:pt idx="2651">
                  <c:v>0.55293361058257451</c:v>
                </c:pt>
                <c:pt idx="2652">
                  <c:v>0.55293361058257451</c:v>
                </c:pt>
                <c:pt idx="2653">
                  <c:v>0.55293361058257451</c:v>
                </c:pt>
                <c:pt idx="2654">
                  <c:v>0.55293361058257451</c:v>
                </c:pt>
                <c:pt idx="2655">
                  <c:v>0.55293361058257451</c:v>
                </c:pt>
                <c:pt idx="2656">
                  <c:v>0.55293361058257451</c:v>
                </c:pt>
                <c:pt idx="2657">
                  <c:v>0.55293361058257451</c:v>
                </c:pt>
                <c:pt idx="2658">
                  <c:v>0.55293361058257451</c:v>
                </c:pt>
                <c:pt idx="2659">
                  <c:v>0.55293361058257451</c:v>
                </c:pt>
                <c:pt idx="2660">
                  <c:v>0.55293361058257451</c:v>
                </c:pt>
                <c:pt idx="2661">
                  <c:v>0.55293361058257451</c:v>
                </c:pt>
                <c:pt idx="2662">
                  <c:v>0.55293361058257451</c:v>
                </c:pt>
                <c:pt idx="2663">
                  <c:v>0.55293361058257451</c:v>
                </c:pt>
                <c:pt idx="2664">
                  <c:v>0.55293361058257451</c:v>
                </c:pt>
                <c:pt idx="2665">
                  <c:v>0.55293361058257451</c:v>
                </c:pt>
                <c:pt idx="2666">
                  <c:v>0.55293361058257451</c:v>
                </c:pt>
                <c:pt idx="2667">
                  <c:v>0.55293361058257451</c:v>
                </c:pt>
                <c:pt idx="2668">
                  <c:v>0.55293361058257451</c:v>
                </c:pt>
                <c:pt idx="2669">
                  <c:v>0.55293361058257451</c:v>
                </c:pt>
                <c:pt idx="2670">
                  <c:v>0.55293361058257451</c:v>
                </c:pt>
                <c:pt idx="2671">
                  <c:v>0.55293361058257451</c:v>
                </c:pt>
                <c:pt idx="2672">
                  <c:v>0.55293361058257451</c:v>
                </c:pt>
                <c:pt idx="2673">
                  <c:v>0.55293361058257451</c:v>
                </c:pt>
                <c:pt idx="2674">
                  <c:v>0.55293361058257451</c:v>
                </c:pt>
                <c:pt idx="2675">
                  <c:v>0.55293361058257451</c:v>
                </c:pt>
                <c:pt idx="2676">
                  <c:v>0.55293361058257451</c:v>
                </c:pt>
                <c:pt idx="2677">
                  <c:v>0.55293361058257451</c:v>
                </c:pt>
                <c:pt idx="2678">
                  <c:v>0.55293361058257451</c:v>
                </c:pt>
                <c:pt idx="2679">
                  <c:v>0.54199442823320665</c:v>
                </c:pt>
                <c:pt idx="2680">
                  <c:v>0.54199442823320665</c:v>
                </c:pt>
                <c:pt idx="2681">
                  <c:v>0.54199442823320665</c:v>
                </c:pt>
                <c:pt idx="2682">
                  <c:v>0.54199442823320665</c:v>
                </c:pt>
                <c:pt idx="2683">
                  <c:v>0.54199442823320665</c:v>
                </c:pt>
                <c:pt idx="2684">
                  <c:v>0.54199442823320665</c:v>
                </c:pt>
                <c:pt idx="2685">
                  <c:v>0.54199442823320665</c:v>
                </c:pt>
                <c:pt idx="2686">
                  <c:v>0.54199442823320665</c:v>
                </c:pt>
                <c:pt idx="2687">
                  <c:v>0.54199442823320665</c:v>
                </c:pt>
                <c:pt idx="2688">
                  <c:v>0.54199442823320665</c:v>
                </c:pt>
                <c:pt idx="2689">
                  <c:v>0.54199442823320665</c:v>
                </c:pt>
                <c:pt idx="2690">
                  <c:v>0.54199442823320665</c:v>
                </c:pt>
                <c:pt idx="2691">
                  <c:v>0.54199442823320665</c:v>
                </c:pt>
                <c:pt idx="2692">
                  <c:v>0.54199442823320665</c:v>
                </c:pt>
                <c:pt idx="2693">
                  <c:v>0.54199442823320665</c:v>
                </c:pt>
                <c:pt idx="2694">
                  <c:v>0.54199442823320665</c:v>
                </c:pt>
                <c:pt idx="2695">
                  <c:v>0.54199442823320665</c:v>
                </c:pt>
                <c:pt idx="2696">
                  <c:v>0.54199442823320665</c:v>
                </c:pt>
                <c:pt idx="2697">
                  <c:v>0.54199442823320665</c:v>
                </c:pt>
                <c:pt idx="2698">
                  <c:v>0.54199442823320665</c:v>
                </c:pt>
                <c:pt idx="2699">
                  <c:v>0.54199442823320665</c:v>
                </c:pt>
                <c:pt idx="2700">
                  <c:v>0.54199442823320665</c:v>
                </c:pt>
                <c:pt idx="2701">
                  <c:v>0.54199442823320665</c:v>
                </c:pt>
                <c:pt idx="2702">
                  <c:v>0.54199442823320665</c:v>
                </c:pt>
                <c:pt idx="2703">
                  <c:v>0.54199442823320665</c:v>
                </c:pt>
                <c:pt idx="2704">
                  <c:v>0.54199442823320665</c:v>
                </c:pt>
                <c:pt idx="2705">
                  <c:v>0.54199442823320665</c:v>
                </c:pt>
                <c:pt idx="2706">
                  <c:v>0.54199442823320665</c:v>
                </c:pt>
                <c:pt idx="2707">
                  <c:v>0.54199442823320665</c:v>
                </c:pt>
                <c:pt idx="2708">
                  <c:v>0.54199442823320665</c:v>
                </c:pt>
                <c:pt idx="2709">
                  <c:v>0.54199442823320665</c:v>
                </c:pt>
                <c:pt idx="2710">
                  <c:v>0.53119535347452118</c:v>
                </c:pt>
                <c:pt idx="2711">
                  <c:v>0.53119535347452118</c:v>
                </c:pt>
                <c:pt idx="2712">
                  <c:v>0.53119535347452118</c:v>
                </c:pt>
                <c:pt idx="2713">
                  <c:v>0.53119535347452118</c:v>
                </c:pt>
                <c:pt idx="2714">
                  <c:v>0.53119535347452118</c:v>
                </c:pt>
                <c:pt idx="2715">
                  <c:v>0.53119535347452118</c:v>
                </c:pt>
                <c:pt idx="2716">
                  <c:v>0.53119535347452118</c:v>
                </c:pt>
                <c:pt idx="2717">
                  <c:v>0.53119535347452118</c:v>
                </c:pt>
                <c:pt idx="2718">
                  <c:v>0.53119535347452118</c:v>
                </c:pt>
                <c:pt idx="2719">
                  <c:v>0.53119535347452118</c:v>
                </c:pt>
                <c:pt idx="2720">
                  <c:v>0.53119535347452118</c:v>
                </c:pt>
                <c:pt idx="2721">
                  <c:v>0.53119535347452118</c:v>
                </c:pt>
                <c:pt idx="2722">
                  <c:v>0.53119535347452118</c:v>
                </c:pt>
                <c:pt idx="2723">
                  <c:v>0.53119535347452118</c:v>
                </c:pt>
                <c:pt idx="2724">
                  <c:v>0.53119535347452118</c:v>
                </c:pt>
                <c:pt idx="2725">
                  <c:v>0.53119535347452118</c:v>
                </c:pt>
                <c:pt idx="2726">
                  <c:v>0.53119535347452118</c:v>
                </c:pt>
                <c:pt idx="2727">
                  <c:v>0.53119535347452118</c:v>
                </c:pt>
                <c:pt idx="2728">
                  <c:v>0.53119535347452118</c:v>
                </c:pt>
                <c:pt idx="2729">
                  <c:v>0.53119535347452118</c:v>
                </c:pt>
                <c:pt idx="2730">
                  <c:v>0.53119535347452118</c:v>
                </c:pt>
                <c:pt idx="2731">
                  <c:v>0.53119535347452118</c:v>
                </c:pt>
                <c:pt idx="2732">
                  <c:v>0.53119535347452118</c:v>
                </c:pt>
                <c:pt idx="2733">
                  <c:v>0.53119535347452118</c:v>
                </c:pt>
                <c:pt idx="2734">
                  <c:v>0.53119535347452118</c:v>
                </c:pt>
                <c:pt idx="2735">
                  <c:v>0.53119535347452118</c:v>
                </c:pt>
                <c:pt idx="2736">
                  <c:v>0.53119535347452118</c:v>
                </c:pt>
                <c:pt idx="2737">
                  <c:v>0.53119535347452118</c:v>
                </c:pt>
                <c:pt idx="2738">
                  <c:v>0.53119535347452118</c:v>
                </c:pt>
                <c:pt idx="2739">
                  <c:v>0.53119535347452118</c:v>
                </c:pt>
                <c:pt idx="2740">
                  <c:v>0.51813198068640054</c:v>
                </c:pt>
                <c:pt idx="2741">
                  <c:v>0.51813198068640054</c:v>
                </c:pt>
                <c:pt idx="2742">
                  <c:v>0.51813198068640054</c:v>
                </c:pt>
                <c:pt idx="2743">
                  <c:v>0.51813198068640054</c:v>
                </c:pt>
                <c:pt idx="2744">
                  <c:v>0.51813198068640054</c:v>
                </c:pt>
                <c:pt idx="2745">
                  <c:v>0.51813198068640054</c:v>
                </c:pt>
                <c:pt idx="2746">
                  <c:v>0.51813198068640054</c:v>
                </c:pt>
                <c:pt idx="2747">
                  <c:v>0.51813198068640054</c:v>
                </c:pt>
                <c:pt idx="2748">
                  <c:v>0.51813198068640054</c:v>
                </c:pt>
                <c:pt idx="2749">
                  <c:v>0.51813198068640054</c:v>
                </c:pt>
                <c:pt idx="2750">
                  <c:v>0.51813198068640054</c:v>
                </c:pt>
                <c:pt idx="2751">
                  <c:v>0.51813198068640054</c:v>
                </c:pt>
                <c:pt idx="2752">
                  <c:v>0.51813198068640054</c:v>
                </c:pt>
                <c:pt idx="2753">
                  <c:v>0.51813198068640054</c:v>
                </c:pt>
                <c:pt idx="2754">
                  <c:v>0.51813198068640054</c:v>
                </c:pt>
                <c:pt idx="2755">
                  <c:v>0.51813198068640054</c:v>
                </c:pt>
                <c:pt idx="2756">
                  <c:v>0.51813198068640054</c:v>
                </c:pt>
                <c:pt idx="2757">
                  <c:v>0.51813198068640054</c:v>
                </c:pt>
                <c:pt idx="2758">
                  <c:v>0.51813198068640054</c:v>
                </c:pt>
                <c:pt idx="2759">
                  <c:v>0.51813198068640054</c:v>
                </c:pt>
                <c:pt idx="2760">
                  <c:v>0.51813198068640054</c:v>
                </c:pt>
                <c:pt idx="2761">
                  <c:v>0.51813198068640054</c:v>
                </c:pt>
                <c:pt idx="2762">
                  <c:v>0.51813198068640054</c:v>
                </c:pt>
                <c:pt idx="2763">
                  <c:v>0.51813198068640054</c:v>
                </c:pt>
                <c:pt idx="2764">
                  <c:v>0.51813198068640054</c:v>
                </c:pt>
                <c:pt idx="2765">
                  <c:v>0.51813198068640054</c:v>
                </c:pt>
                <c:pt idx="2766">
                  <c:v>0.51813198068640054</c:v>
                </c:pt>
                <c:pt idx="2767">
                  <c:v>0.51813198068640054</c:v>
                </c:pt>
                <c:pt idx="2768">
                  <c:v>0.51813198068640054</c:v>
                </c:pt>
                <c:pt idx="2769">
                  <c:v>0.51813198068640054</c:v>
                </c:pt>
                <c:pt idx="2770">
                  <c:v>0.51813198068640054</c:v>
                </c:pt>
                <c:pt idx="2771">
                  <c:v>0.50738851735292156</c:v>
                </c:pt>
                <c:pt idx="2772">
                  <c:v>0.50738851735292156</c:v>
                </c:pt>
                <c:pt idx="2773">
                  <c:v>0.50738851735292156</c:v>
                </c:pt>
                <c:pt idx="2774">
                  <c:v>0.50738851735292156</c:v>
                </c:pt>
                <c:pt idx="2775">
                  <c:v>0.50738851735292156</c:v>
                </c:pt>
                <c:pt idx="2776">
                  <c:v>0.50738851735292156</c:v>
                </c:pt>
                <c:pt idx="2777">
                  <c:v>0.50738851735292156</c:v>
                </c:pt>
                <c:pt idx="2778">
                  <c:v>0.50738851735292156</c:v>
                </c:pt>
                <c:pt idx="2779">
                  <c:v>0.50738851735292156</c:v>
                </c:pt>
                <c:pt idx="2780">
                  <c:v>0.50738851735292156</c:v>
                </c:pt>
                <c:pt idx="2781">
                  <c:v>0.50738851735292156</c:v>
                </c:pt>
                <c:pt idx="2782">
                  <c:v>0.50738851735292156</c:v>
                </c:pt>
                <c:pt idx="2783">
                  <c:v>0.50738851735292156</c:v>
                </c:pt>
                <c:pt idx="2784">
                  <c:v>0.50738851735292156</c:v>
                </c:pt>
                <c:pt idx="2785">
                  <c:v>0.50738851735292156</c:v>
                </c:pt>
                <c:pt idx="2786">
                  <c:v>0.50738851735292156</c:v>
                </c:pt>
                <c:pt idx="2787">
                  <c:v>0.50738851735292156</c:v>
                </c:pt>
                <c:pt idx="2788">
                  <c:v>0.50738851735292156</c:v>
                </c:pt>
                <c:pt idx="2789">
                  <c:v>0.50738851735292156</c:v>
                </c:pt>
                <c:pt idx="2790">
                  <c:v>0.50738851735292156</c:v>
                </c:pt>
                <c:pt idx="2791">
                  <c:v>0.50738851735292156</c:v>
                </c:pt>
                <c:pt idx="2792">
                  <c:v>0.50738851735292156</c:v>
                </c:pt>
                <c:pt idx="2793">
                  <c:v>0.50738851735292156</c:v>
                </c:pt>
                <c:pt idx="2794">
                  <c:v>0.50738851735292156</c:v>
                </c:pt>
                <c:pt idx="2795">
                  <c:v>0.50738851735292156</c:v>
                </c:pt>
                <c:pt idx="2796">
                  <c:v>0.50738851735292156</c:v>
                </c:pt>
                <c:pt idx="2797">
                  <c:v>0.50738851735292156</c:v>
                </c:pt>
                <c:pt idx="2798">
                  <c:v>0.50738851735292156</c:v>
                </c:pt>
                <c:pt idx="2799">
                  <c:v>0.49738211290879086</c:v>
                </c:pt>
                <c:pt idx="2800">
                  <c:v>0.49738211290879086</c:v>
                </c:pt>
                <c:pt idx="2801">
                  <c:v>0.49738211290879086</c:v>
                </c:pt>
                <c:pt idx="2802">
                  <c:v>0.49738211290879086</c:v>
                </c:pt>
                <c:pt idx="2803">
                  <c:v>0.49738211290879086</c:v>
                </c:pt>
                <c:pt idx="2804">
                  <c:v>0.49738211290879086</c:v>
                </c:pt>
                <c:pt idx="2805">
                  <c:v>0.49738211290879086</c:v>
                </c:pt>
                <c:pt idx="2806">
                  <c:v>0.49738211290879086</c:v>
                </c:pt>
                <c:pt idx="2807">
                  <c:v>0.49738211290879086</c:v>
                </c:pt>
                <c:pt idx="2808">
                  <c:v>0.49738211290879086</c:v>
                </c:pt>
                <c:pt idx="2809">
                  <c:v>0.49738211290879086</c:v>
                </c:pt>
                <c:pt idx="2810">
                  <c:v>0.49738211290879086</c:v>
                </c:pt>
                <c:pt idx="2811">
                  <c:v>0.49738211290879086</c:v>
                </c:pt>
                <c:pt idx="2812">
                  <c:v>0.49738211290879086</c:v>
                </c:pt>
                <c:pt idx="2813">
                  <c:v>0.49738211290879086</c:v>
                </c:pt>
                <c:pt idx="2814">
                  <c:v>0.49738211290879086</c:v>
                </c:pt>
                <c:pt idx="2815">
                  <c:v>0.49738211290879086</c:v>
                </c:pt>
                <c:pt idx="2816">
                  <c:v>0.49738211290879086</c:v>
                </c:pt>
                <c:pt idx="2817">
                  <c:v>0.49738211290879086</c:v>
                </c:pt>
                <c:pt idx="2818">
                  <c:v>0.49738211290879086</c:v>
                </c:pt>
                <c:pt idx="2819">
                  <c:v>0.49738211290879086</c:v>
                </c:pt>
                <c:pt idx="2820">
                  <c:v>0.49738211290879086</c:v>
                </c:pt>
                <c:pt idx="2821">
                  <c:v>0.49738211290879086</c:v>
                </c:pt>
                <c:pt idx="2822">
                  <c:v>0.49738211290879086</c:v>
                </c:pt>
                <c:pt idx="2823">
                  <c:v>0.49738211290879086</c:v>
                </c:pt>
                <c:pt idx="2824">
                  <c:v>0.49738211290879086</c:v>
                </c:pt>
                <c:pt idx="2825">
                  <c:v>0.49738211290879086</c:v>
                </c:pt>
                <c:pt idx="2826">
                  <c:v>0.49738211290879086</c:v>
                </c:pt>
                <c:pt idx="2827">
                  <c:v>0.49738211290879086</c:v>
                </c:pt>
                <c:pt idx="2828">
                  <c:v>0.49738211290879086</c:v>
                </c:pt>
                <c:pt idx="2829">
                  <c:v>0.49738211290879086</c:v>
                </c:pt>
                <c:pt idx="2830">
                  <c:v>0.47544797078059498</c:v>
                </c:pt>
                <c:pt idx="2831">
                  <c:v>0.47544797078059498</c:v>
                </c:pt>
                <c:pt idx="2832">
                  <c:v>0.47544797078059498</c:v>
                </c:pt>
                <c:pt idx="2833">
                  <c:v>0.47544797078059498</c:v>
                </c:pt>
                <c:pt idx="2834">
                  <c:v>0.47544797078059498</c:v>
                </c:pt>
                <c:pt idx="2835">
                  <c:v>0.47544797078059498</c:v>
                </c:pt>
                <c:pt idx="2836">
                  <c:v>0.47544797078059498</c:v>
                </c:pt>
                <c:pt idx="2837">
                  <c:v>0.47544797078059498</c:v>
                </c:pt>
                <c:pt idx="2838">
                  <c:v>0.47544797078059498</c:v>
                </c:pt>
                <c:pt idx="2839">
                  <c:v>0.47544797078059498</c:v>
                </c:pt>
                <c:pt idx="2840">
                  <c:v>0.47544797078059498</c:v>
                </c:pt>
                <c:pt idx="2841">
                  <c:v>0.47544797078059498</c:v>
                </c:pt>
                <c:pt idx="2842">
                  <c:v>0.47544797078059498</c:v>
                </c:pt>
                <c:pt idx="2843">
                  <c:v>0.47544797078059498</c:v>
                </c:pt>
                <c:pt idx="2844">
                  <c:v>0.47544797078059498</c:v>
                </c:pt>
                <c:pt idx="2845">
                  <c:v>0.47544797078059498</c:v>
                </c:pt>
                <c:pt idx="2846">
                  <c:v>0.47544797078059498</c:v>
                </c:pt>
                <c:pt idx="2847">
                  <c:v>0.47544797078059498</c:v>
                </c:pt>
                <c:pt idx="2848">
                  <c:v>0.47544797078059498</c:v>
                </c:pt>
                <c:pt idx="2849">
                  <c:v>0.47544797078059498</c:v>
                </c:pt>
                <c:pt idx="2850">
                  <c:v>0.47544797078059498</c:v>
                </c:pt>
                <c:pt idx="2851">
                  <c:v>0.47544797078059498</c:v>
                </c:pt>
                <c:pt idx="2852">
                  <c:v>0.47544797078059498</c:v>
                </c:pt>
                <c:pt idx="2853">
                  <c:v>0.47544797078059498</c:v>
                </c:pt>
                <c:pt idx="2854">
                  <c:v>0.47544797078059498</c:v>
                </c:pt>
                <c:pt idx="2855">
                  <c:v>0.47544797078059498</c:v>
                </c:pt>
                <c:pt idx="2856">
                  <c:v>0.47544797078059498</c:v>
                </c:pt>
                <c:pt idx="2857">
                  <c:v>0.47544797078059498</c:v>
                </c:pt>
                <c:pt idx="2858">
                  <c:v>0.47544797078059498</c:v>
                </c:pt>
                <c:pt idx="2859">
                  <c:v>0.47544797078059498</c:v>
                </c:pt>
                <c:pt idx="2860">
                  <c:v>0.47544797078059498</c:v>
                </c:pt>
                <c:pt idx="2861">
                  <c:v>0.45742953700417432</c:v>
                </c:pt>
                <c:pt idx="2862">
                  <c:v>0.45742953700417432</c:v>
                </c:pt>
                <c:pt idx="2863">
                  <c:v>0.45742953700417432</c:v>
                </c:pt>
                <c:pt idx="2864">
                  <c:v>0.45742953700417432</c:v>
                </c:pt>
                <c:pt idx="2865">
                  <c:v>0.45742953700417432</c:v>
                </c:pt>
                <c:pt idx="2866">
                  <c:v>0.45742953700417432</c:v>
                </c:pt>
                <c:pt idx="2867">
                  <c:v>0.45742953700417432</c:v>
                </c:pt>
                <c:pt idx="2868">
                  <c:v>0.45742953700417432</c:v>
                </c:pt>
                <c:pt idx="2869">
                  <c:v>0.45742953700417432</c:v>
                </c:pt>
                <c:pt idx="2870">
                  <c:v>0.45742953700417432</c:v>
                </c:pt>
                <c:pt idx="2871">
                  <c:v>0.45742953700417432</c:v>
                </c:pt>
                <c:pt idx="2872">
                  <c:v>0.45742953700417432</c:v>
                </c:pt>
                <c:pt idx="2873">
                  <c:v>0.45742953700417432</c:v>
                </c:pt>
                <c:pt idx="2874">
                  <c:v>0.45742953700417432</c:v>
                </c:pt>
                <c:pt idx="2875">
                  <c:v>0.45742953700417432</c:v>
                </c:pt>
                <c:pt idx="2876">
                  <c:v>0.45742953700417432</c:v>
                </c:pt>
                <c:pt idx="2877">
                  <c:v>0.45742953700417432</c:v>
                </c:pt>
                <c:pt idx="2878">
                  <c:v>0.45742953700417432</c:v>
                </c:pt>
                <c:pt idx="2879">
                  <c:v>0.45742953700417432</c:v>
                </c:pt>
                <c:pt idx="2880">
                  <c:v>0.45742953700417432</c:v>
                </c:pt>
                <c:pt idx="2881">
                  <c:v>0.45742953700417432</c:v>
                </c:pt>
                <c:pt idx="2882">
                  <c:v>0.45742953700417432</c:v>
                </c:pt>
                <c:pt idx="2883">
                  <c:v>0.45742953700417432</c:v>
                </c:pt>
                <c:pt idx="2884">
                  <c:v>0.45742953700417432</c:v>
                </c:pt>
                <c:pt idx="2885">
                  <c:v>0.45742953700417432</c:v>
                </c:pt>
                <c:pt idx="2886">
                  <c:v>0.45742953700417432</c:v>
                </c:pt>
                <c:pt idx="2887">
                  <c:v>0.45742953700417432</c:v>
                </c:pt>
                <c:pt idx="2888">
                  <c:v>0.45742953700417432</c:v>
                </c:pt>
                <c:pt idx="2889">
                  <c:v>0.45742953700417432</c:v>
                </c:pt>
                <c:pt idx="2890">
                  <c:v>0.45742953700417432</c:v>
                </c:pt>
                <c:pt idx="2891">
                  <c:v>0.44300326928778538</c:v>
                </c:pt>
                <c:pt idx="2892">
                  <c:v>0.44300326928778538</c:v>
                </c:pt>
                <c:pt idx="2893">
                  <c:v>0.44300326928778538</c:v>
                </c:pt>
                <c:pt idx="2894">
                  <c:v>0.44300326928778538</c:v>
                </c:pt>
                <c:pt idx="2895">
                  <c:v>0.44300326928778538</c:v>
                </c:pt>
                <c:pt idx="2896">
                  <c:v>0.44300326928778538</c:v>
                </c:pt>
                <c:pt idx="2897">
                  <c:v>0.44300326928778538</c:v>
                </c:pt>
                <c:pt idx="2898">
                  <c:v>0.44300326928778538</c:v>
                </c:pt>
                <c:pt idx="2899">
                  <c:v>0.44300326928778538</c:v>
                </c:pt>
                <c:pt idx="2900">
                  <c:v>0.44300326928778538</c:v>
                </c:pt>
                <c:pt idx="2901">
                  <c:v>0.44300326928778538</c:v>
                </c:pt>
                <c:pt idx="2902">
                  <c:v>0.44300326928778538</c:v>
                </c:pt>
                <c:pt idx="2903">
                  <c:v>0.44300326928778538</c:v>
                </c:pt>
                <c:pt idx="2904">
                  <c:v>0.44300326928778538</c:v>
                </c:pt>
                <c:pt idx="2905">
                  <c:v>0.44300326928778538</c:v>
                </c:pt>
                <c:pt idx="2906">
                  <c:v>0.44300326928778538</c:v>
                </c:pt>
                <c:pt idx="2907">
                  <c:v>0.44300326928778538</c:v>
                </c:pt>
                <c:pt idx="2908">
                  <c:v>0.44300326928778538</c:v>
                </c:pt>
                <c:pt idx="2909">
                  <c:v>0.44300326928778538</c:v>
                </c:pt>
                <c:pt idx="2910">
                  <c:v>0.44300326928778538</c:v>
                </c:pt>
                <c:pt idx="2911">
                  <c:v>0.44300326928778538</c:v>
                </c:pt>
                <c:pt idx="2912">
                  <c:v>0.44300326928778538</c:v>
                </c:pt>
                <c:pt idx="2913">
                  <c:v>0.44300326928778538</c:v>
                </c:pt>
                <c:pt idx="2914">
                  <c:v>0.44300326928778538</c:v>
                </c:pt>
                <c:pt idx="2915">
                  <c:v>0.44300326928778538</c:v>
                </c:pt>
                <c:pt idx="2916">
                  <c:v>0.44300326928778538</c:v>
                </c:pt>
                <c:pt idx="2917">
                  <c:v>0.44300326928778538</c:v>
                </c:pt>
                <c:pt idx="2918">
                  <c:v>0.44300326928778538</c:v>
                </c:pt>
                <c:pt idx="2919">
                  <c:v>0.44300326928778538</c:v>
                </c:pt>
                <c:pt idx="2920">
                  <c:v>0.44300326928778538</c:v>
                </c:pt>
                <c:pt idx="2921">
                  <c:v>0.44300326928778538</c:v>
                </c:pt>
                <c:pt idx="2922">
                  <c:v>0.42450674325881754</c:v>
                </c:pt>
                <c:pt idx="2923">
                  <c:v>0.42450674325881754</c:v>
                </c:pt>
                <c:pt idx="2924">
                  <c:v>0.42450674325881754</c:v>
                </c:pt>
                <c:pt idx="2925">
                  <c:v>0.42450674325881754</c:v>
                </c:pt>
                <c:pt idx="2926">
                  <c:v>0.42450674325881754</c:v>
                </c:pt>
                <c:pt idx="2927">
                  <c:v>0.42450674325881754</c:v>
                </c:pt>
                <c:pt idx="2928">
                  <c:v>0.42450674325881754</c:v>
                </c:pt>
                <c:pt idx="2929">
                  <c:v>0.42450674325881754</c:v>
                </c:pt>
                <c:pt idx="2930">
                  <c:v>0.42450674325881754</c:v>
                </c:pt>
                <c:pt idx="2931">
                  <c:v>0.42450674325881754</c:v>
                </c:pt>
                <c:pt idx="2932">
                  <c:v>0.42450674325881754</c:v>
                </c:pt>
                <c:pt idx="2933">
                  <c:v>0.42450674325881754</c:v>
                </c:pt>
                <c:pt idx="2934">
                  <c:v>0.42450674325881754</c:v>
                </c:pt>
                <c:pt idx="2935">
                  <c:v>0.42450674325881754</c:v>
                </c:pt>
                <c:pt idx="2936">
                  <c:v>0.42450674325881754</c:v>
                </c:pt>
                <c:pt idx="2937">
                  <c:v>0.42450674325881754</c:v>
                </c:pt>
                <c:pt idx="2938">
                  <c:v>0.42450674325881754</c:v>
                </c:pt>
                <c:pt idx="2939">
                  <c:v>0.42450674325881754</c:v>
                </c:pt>
                <c:pt idx="2940">
                  <c:v>0.42450674325881754</c:v>
                </c:pt>
                <c:pt idx="2941">
                  <c:v>0.42450674325881754</c:v>
                </c:pt>
                <c:pt idx="2942">
                  <c:v>0.42450674325881754</c:v>
                </c:pt>
                <c:pt idx="2943">
                  <c:v>0.42450674325881754</c:v>
                </c:pt>
                <c:pt idx="2944">
                  <c:v>0.42450674325881754</c:v>
                </c:pt>
                <c:pt idx="2945">
                  <c:v>0.42450674325881754</c:v>
                </c:pt>
                <c:pt idx="2946">
                  <c:v>0.42450674325881754</c:v>
                </c:pt>
                <c:pt idx="2947">
                  <c:v>0.42450674325881754</c:v>
                </c:pt>
                <c:pt idx="2948">
                  <c:v>0.42450674325881754</c:v>
                </c:pt>
                <c:pt idx="2949">
                  <c:v>0.42450674325881754</c:v>
                </c:pt>
                <c:pt idx="2950">
                  <c:v>0.42450674325881754</c:v>
                </c:pt>
                <c:pt idx="2951">
                  <c:v>0.42450674325881754</c:v>
                </c:pt>
                <c:pt idx="2952">
                  <c:v>0.40938309166987497</c:v>
                </c:pt>
                <c:pt idx="2953">
                  <c:v>0.40938309166987497</c:v>
                </c:pt>
                <c:pt idx="2954">
                  <c:v>0.40938309166987497</c:v>
                </c:pt>
                <c:pt idx="2955">
                  <c:v>0.40938309166987497</c:v>
                </c:pt>
                <c:pt idx="2956">
                  <c:v>0.40938309166987497</c:v>
                </c:pt>
                <c:pt idx="2957">
                  <c:v>0.40938309166987497</c:v>
                </c:pt>
                <c:pt idx="2958">
                  <c:v>0.40938309166987497</c:v>
                </c:pt>
                <c:pt idx="2959">
                  <c:v>0.40938309166987497</c:v>
                </c:pt>
                <c:pt idx="2960">
                  <c:v>0.40938309166987497</c:v>
                </c:pt>
                <c:pt idx="2961">
                  <c:v>0.40938309166987497</c:v>
                </c:pt>
                <c:pt idx="2962">
                  <c:v>0.40938309166987497</c:v>
                </c:pt>
                <c:pt idx="2963">
                  <c:v>0.40938309166987497</c:v>
                </c:pt>
                <c:pt idx="2964">
                  <c:v>0.40938309166987497</c:v>
                </c:pt>
                <c:pt idx="2965">
                  <c:v>0.40938309166987497</c:v>
                </c:pt>
                <c:pt idx="2966">
                  <c:v>0.40938309166987497</c:v>
                </c:pt>
                <c:pt idx="2967">
                  <c:v>0.40938309166987497</c:v>
                </c:pt>
                <c:pt idx="2968">
                  <c:v>0.40938309166987497</c:v>
                </c:pt>
                <c:pt idx="2969">
                  <c:v>0.40938309166987497</c:v>
                </c:pt>
                <c:pt idx="2970">
                  <c:v>0.40938309166987497</c:v>
                </c:pt>
                <c:pt idx="2971">
                  <c:v>0.40938309166987497</c:v>
                </c:pt>
                <c:pt idx="2972">
                  <c:v>0.40938309166987497</c:v>
                </c:pt>
                <c:pt idx="2973">
                  <c:v>0.40938309166987497</c:v>
                </c:pt>
                <c:pt idx="2974">
                  <c:v>0.40938309166987497</c:v>
                </c:pt>
                <c:pt idx="2975">
                  <c:v>0.40938309166987497</c:v>
                </c:pt>
                <c:pt idx="2976">
                  <c:v>0.40938309166987497</c:v>
                </c:pt>
                <c:pt idx="2977">
                  <c:v>0.40938309166987497</c:v>
                </c:pt>
                <c:pt idx="2978">
                  <c:v>0.40938309166987497</c:v>
                </c:pt>
                <c:pt idx="2979">
                  <c:v>0.40938309166987497</c:v>
                </c:pt>
                <c:pt idx="2980">
                  <c:v>0.40938309166987497</c:v>
                </c:pt>
                <c:pt idx="2981">
                  <c:v>0.40938309166987497</c:v>
                </c:pt>
                <c:pt idx="2982">
                  <c:v>0.40938309166987497</c:v>
                </c:pt>
                <c:pt idx="2983">
                  <c:v>0.39124314277926281</c:v>
                </c:pt>
                <c:pt idx="2984">
                  <c:v>0.39124314277926281</c:v>
                </c:pt>
                <c:pt idx="2985">
                  <c:v>0.39124314277926281</c:v>
                </c:pt>
                <c:pt idx="2986">
                  <c:v>0.39124314277926281</c:v>
                </c:pt>
                <c:pt idx="2987">
                  <c:v>0.39124314277926281</c:v>
                </c:pt>
                <c:pt idx="2988">
                  <c:v>0.39124314277926281</c:v>
                </c:pt>
                <c:pt idx="2989">
                  <c:v>0.39124314277926281</c:v>
                </c:pt>
                <c:pt idx="2990">
                  <c:v>0.39124314277926281</c:v>
                </c:pt>
                <c:pt idx="2991">
                  <c:v>0.39124314277926281</c:v>
                </c:pt>
                <c:pt idx="2992">
                  <c:v>0.39124314277926281</c:v>
                </c:pt>
                <c:pt idx="2993">
                  <c:v>0.39124314277926281</c:v>
                </c:pt>
                <c:pt idx="2994">
                  <c:v>0.39124314277926281</c:v>
                </c:pt>
                <c:pt idx="2995">
                  <c:v>0.39124314277926281</c:v>
                </c:pt>
                <c:pt idx="2996">
                  <c:v>0.39124314277926281</c:v>
                </c:pt>
                <c:pt idx="2997">
                  <c:v>0.39124314277926281</c:v>
                </c:pt>
                <c:pt idx="2998">
                  <c:v>0.39124314277926281</c:v>
                </c:pt>
                <c:pt idx="2999">
                  <c:v>0.39124314277926281</c:v>
                </c:pt>
                <c:pt idx="3000">
                  <c:v>0.39124314277926281</c:v>
                </c:pt>
                <c:pt idx="3001">
                  <c:v>0.39124314277926281</c:v>
                </c:pt>
                <c:pt idx="3002">
                  <c:v>0.39124314277926281</c:v>
                </c:pt>
                <c:pt idx="3003">
                  <c:v>0.39124314277926281</c:v>
                </c:pt>
                <c:pt idx="3004">
                  <c:v>0.39124314277926281</c:v>
                </c:pt>
                <c:pt idx="3005">
                  <c:v>0.39124314277926281</c:v>
                </c:pt>
                <c:pt idx="3006">
                  <c:v>0.39124314277926281</c:v>
                </c:pt>
                <c:pt idx="3007">
                  <c:v>0.39124314277926281</c:v>
                </c:pt>
                <c:pt idx="3008">
                  <c:v>0.39124314277926281</c:v>
                </c:pt>
                <c:pt idx="3009">
                  <c:v>0.39124314277926281</c:v>
                </c:pt>
                <c:pt idx="3010">
                  <c:v>0.39124314277926281</c:v>
                </c:pt>
                <c:pt idx="3011">
                  <c:v>0.39124314277926281</c:v>
                </c:pt>
                <c:pt idx="3012">
                  <c:v>0.39124314277926281</c:v>
                </c:pt>
                <c:pt idx="3013">
                  <c:v>0.39124314277926281</c:v>
                </c:pt>
                <c:pt idx="3014">
                  <c:v>0.36312567418477892</c:v>
                </c:pt>
                <c:pt idx="3015">
                  <c:v>0.36312567418477892</c:v>
                </c:pt>
                <c:pt idx="3016">
                  <c:v>0.36312567418477892</c:v>
                </c:pt>
                <c:pt idx="3017">
                  <c:v>0.36312567418477892</c:v>
                </c:pt>
                <c:pt idx="3018">
                  <c:v>0.36312567418477892</c:v>
                </c:pt>
                <c:pt idx="3019">
                  <c:v>0.36312567418477892</c:v>
                </c:pt>
                <c:pt idx="3020">
                  <c:v>0.36312567418477892</c:v>
                </c:pt>
                <c:pt idx="3021">
                  <c:v>0.36312567418477892</c:v>
                </c:pt>
                <c:pt idx="3022">
                  <c:v>0.36312567418477892</c:v>
                </c:pt>
                <c:pt idx="3023">
                  <c:v>0.36312567418477892</c:v>
                </c:pt>
                <c:pt idx="3024">
                  <c:v>0.36312567418477892</c:v>
                </c:pt>
                <c:pt idx="3025">
                  <c:v>0.36312567418477892</c:v>
                </c:pt>
                <c:pt idx="3026">
                  <c:v>0.36312567418477892</c:v>
                </c:pt>
                <c:pt idx="3027">
                  <c:v>0.36312567418477892</c:v>
                </c:pt>
                <c:pt idx="3028">
                  <c:v>0.36312567418477892</c:v>
                </c:pt>
                <c:pt idx="3029">
                  <c:v>0.36312567418477892</c:v>
                </c:pt>
                <c:pt idx="3030">
                  <c:v>0.36312567418477892</c:v>
                </c:pt>
                <c:pt idx="3031">
                  <c:v>0.36312567418477892</c:v>
                </c:pt>
                <c:pt idx="3032">
                  <c:v>0.36312567418477892</c:v>
                </c:pt>
                <c:pt idx="3033">
                  <c:v>0.36312567418477892</c:v>
                </c:pt>
                <c:pt idx="3034">
                  <c:v>0.36312567418477892</c:v>
                </c:pt>
                <c:pt idx="3035">
                  <c:v>0.36312567418477892</c:v>
                </c:pt>
                <c:pt idx="3036">
                  <c:v>0.36312567418477892</c:v>
                </c:pt>
                <c:pt idx="3037">
                  <c:v>0.36312567418477892</c:v>
                </c:pt>
                <c:pt idx="3038">
                  <c:v>0.36312567418477892</c:v>
                </c:pt>
                <c:pt idx="3039">
                  <c:v>0.36312567418477892</c:v>
                </c:pt>
                <c:pt idx="3040">
                  <c:v>0.36312567418477892</c:v>
                </c:pt>
                <c:pt idx="3041">
                  <c:v>0.36312567418477892</c:v>
                </c:pt>
                <c:pt idx="3042">
                  <c:v>0.36312567418477892</c:v>
                </c:pt>
                <c:pt idx="3043">
                  <c:v>0.36312567418477892</c:v>
                </c:pt>
                <c:pt idx="3044">
                  <c:v>0.34326708324880989</c:v>
                </c:pt>
                <c:pt idx="3045">
                  <c:v>0.34326708324880989</c:v>
                </c:pt>
                <c:pt idx="3046">
                  <c:v>0.34326708324880989</c:v>
                </c:pt>
                <c:pt idx="3047">
                  <c:v>0.34326708324880989</c:v>
                </c:pt>
                <c:pt idx="3048">
                  <c:v>0.34326708324880989</c:v>
                </c:pt>
                <c:pt idx="3049">
                  <c:v>0.34326708324880989</c:v>
                </c:pt>
                <c:pt idx="3050">
                  <c:v>0.34326708324880989</c:v>
                </c:pt>
                <c:pt idx="3051">
                  <c:v>0.34326708324880989</c:v>
                </c:pt>
                <c:pt idx="3052">
                  <c:v>0.34326708324880989</c:v>
                </c:pt>
                <c:pt idx="3053">
                  <c:v>0.34326708324880989</c:v>
                </c:pt>
                <c:pt idx="3054">
                  <c:v>0.34326708324880989</c:v>
                </c:pt>
                <c:pt idx="3055">
                  <c:v>0.34326708324880989</c:v>
                </c:pt>
                <c:pt idx="3056">
                  <c:v>0.34326708324880989</c:v>
                </c:pt>
                <c:pt idx="3057">
                  <c:v>0.34326708324880989</c:v>
                </c:pt>
                <c:pt idx="3058">
                  <c:v>0.34326708324880989</c:v>
                </c:pt>
                <c:pt idx="3059">
                  <c:v>0.34326708324880989</c:v>
                </c:pt>
                <c:pt idx="3060">
                  <c:v>0.34326708324880989</c:v>
                </c:pt>
                <c:pt idx="3061">
                  <c:v>0.34326708324880989</c:v>
                </c:pt>
                <c:pt idx="3062">
                  <c:v>0.34326708324880989</c:v>
                </c:pt>
                <c:pt idx="3063">
                  <c:v>0.34326708324880989</c:v>
                </c:pt>
                <c:pt idx="3064">
                  <c:v>0.34326708324880989</c:v>
                </c:pt>
                <c:pt idx="3065">
                  <c:v>0.34326708324880989</c:v>
                </c:pt>
                <c:pt idx="3066">
                  <c:v>0.34326708324880989</c:v>
                </c:pt>
                <c:pt idx="3067">
                  <c:v>0.34326708324880989</c:v>
                </c:pt>
                <c:pt idx="3068">
                  <c:v>0.34326708324880989</c:v>
                </c:pt>
                <c:pt idx="3069">
                  <c:v>0.34326708324880989</c:v>
                </c:pt>
                <c:pt idx="3070">
                  <c:v>0.34326708324880989</c:v>
                </c:pt>
                <c:pt idx="3071">
                  <c:v>0.34326708324880989</c:v>
                </c:pt>
                <c:pt idx="3072">
                  <c:v>0.34326708324880989</c:v>
                </c:pt>
                <c:pt idx="3073">
                  <c:v>0.34326708324880989</c:v>
                </c:pt>
                <c:pt idx="3074">
                  <c:v>0.34326708324880989</c:v>
                </c:pt>
                <c:pt idx="3075">
                  <c:v>0.32412579669591851</c:v>
                </c:pt>
                <c:pt idx="3076">
                  <c:v>0.32412579669591851</c:v>
                </c:pt>
                <c:pt idx="3077">
                  <c:v>0.32412579669591851</c:v>
                </c:pt>
                <c:pt idx="3078">
                  <c:v>0.32412579669591851</c:v>
                </c:pt>
                <c:pt idx="3079">
                  <c:v>0.32412579669591851</c:v>
                </c:pt>
                <c:pt idx="3080">
                  <c:v>0.32412579669591851</c:v>
                </c:pt>
                <c:pt idx="3081">
                  <c:v>0.32412579669591851</c:v>
                </c:pt>
                <c:pt idx="3082">
                  <c:v>0.32412579669591851</c:v>
                </c:pt>
                <c:pt idx="3083">
                  <c:v>0.32412579669591851</c:v>
                </c:pt>
                <c:pt idx="3084">
                  <c:v>0.32412579669591851</c:v>
                </c:pt>
                <c:pt idx="3085">
                  <c:v>0.32412579669591851</c:v>
                </c:pt>
                <c:pt idx="3086">
                  <c:v>0.32412579669591851</c:v>
                </c:pt>
                <c:pt idx="3087">
                  <c:v>0.32412579669591851</c:v>
                </c:pt>
                <c:pt idx="3088">
                  <c:v>0.32412579669591851</c:v>
                </c:pt>
                <c:pt idx="3089">
                  <c:v>0.32412579669591851</c:v>
                </c:pt>
                <c:pt idx="3090">
                  <c:v>0.32412579669591851</c:v>
                </c:pt>
                <c:pt idx="3091">
                  <c:v>0.32412579669591851</c:v>
                </c:pt>
                <c:pt idx="3092">
                  <c:v>0.32412579669591851</c:v>
                </c:pt>
                <c:pt idx="3093">
                  <c:v>0.32412579669591851</c:v>
                </c:pt>
                <c:pt idx="3094">
                  <c:v>0.32412579669591851</c:v>
                </c:pt>
                <c:pt idx="3095">
                  <c:v>0.32412579669591851</c:v>
                </c:pt>
                <c:pt idx="3096">
                  <c:v>0.32412579669591851</c:v>
                </c:pt>
                <c:pt idx="3097">
                  <c:v>0.32412579669591851</c:v>
                </c:pt>
                <c:pt idx="3098">
                  <c:v>0.32412579669591851</c:v>
                </c:pt>
                <c:pt idx="3099">
                  <c:v>0.32412579669591851</c:v>
                </c:pt>
                <c:pt idx="3100">
                  <c:v>0.32412579669591851</c:v>
                </c:pt>
                <c:pt idx="3101">
                  <c:v>0.32412579669591851</c:v>
                </c:pt>
                <c:pt idx="3102">
                  <c:v>0.32412579669591851</c:v>
                </c:pt>
                <c:pt idx="3103">
                  <c:v>0.32412579669591851</c:v>
                </c:pt>
                <c:pt idx="3104">
                  <c:v>0.32412579669591851</c:v>
                </c:pt>
                <c:pt idx="3105">
                  <c:v>0.29818431186754646</c:v>
                </c:pt>
                <c:pt idx="3106">
                  <c:v>0.29818431186754646</c:v>
                </c:pt>
                <c:pt idx="3107">
                  <c:v>0.29818431186754646</c:v>
                </c:pt>
                <c:pt idx="3108">
                  <c:v>0.29818431186754646</c:v>
                </c:pt>
                <c:pt idx="3109">
                  <c:v>0.29818431186754646</c:v>
                </c:pt>
                <c:pt idx="3110">
                  <c:v>0.29818431186754646</c:v>
                </c:pt>
                <c:pt idx="3111">
                  <c:v>0.29818431186754646</c:v>
                </c:pt>
                <c:pt idx="3112">
                  <c:v>0.29818431186754646</c:v>
                </c:pt>
                <c:pt idx="3113">
                  <c:v>0.29818431186754646</c:v>
                </c:pt>
                <c:pt idx="3114">
                  <c:v>0.29818431186754646</c:v>
                </c:pt>
                <c:pt idx="3115">
                  <c:v>0.29818431186754646</c:v>
                </c:pt>
                <c:pt idx="3116">
                  <c:v>0.29818431186754646</c:v>
                </c:pt>
                <c:pt idx="3117">
                  <c:v>0.29818431186754646</c:v>
                </c:pt>
                <c:pt idx="3118">
                  <c:v>0.29818431186754646</c:v>
                </c:pt>
                <c:pt idx="3119">
                  <c:v>0.29818431186754646</c:v>
                </c:pt>
                <c:pt idx="3120">
                  <c:v>0.29818431186754646</c:v>
                </c:pt>
                <c:pt idx="3121">
                  <c:v>0.29818431186754646</c:v>
                </c:pt>
                <c:pt idx="3122">
                  <c:v>0.29818431186754646</c:v>
                </c:pt>
                <c:pt idx="3123">
                  <c:v>0.29818431186754646</c:v>
                </c:pt>
                <c:pt idx="3124">
                  <c:v>0.29818431186754646</c:v>
                </c:pt>
                <c:pt idx="3125">
                  <c:v>0.29818431186754646</c:v>
                </c:pt>
                <c:pt idx="3126">
                  <c:v>0.29818431186754646</c:v>
                </c:pt>
                <c:pt idx="3127">
                  <c:v>0.29818431186754646</c:v>
                </c:pt>
                <c:pt idx="3128">
                  <c:v>0.29818431186754646</c:v>
                </c:pt>
                <c:pt idx="3129">
                  <c:v>0.29818431186754646</c:v>
                </c:pt>
                <c:pt idx="3130">
                  <c:v>0.29818431186754646</c:v>
                </c:pt>
                <c:pt idx="3131">
                  <c:v>0.29818431186754646</c:v>
                </c:pt>
                <c:pt idx="3132">
                  <c:v>0.29818431186754646</c:v>
                </c:pt>
                <c:pt idx="3133">
                  <c:v>0.29818431186754646</c:v>
                </c:pt>
                <c:pt idx="3134">
                  <c:v>0.29818431186754646</c:v>
                </c:pt>
                <c:pt idx="3135">
                  <c:v>0.29818431186754646</c:v>
                </c:pt>
                <c:pt idx="3136">
                  <c:v>0.28042434671515748</c:v>
                </c:pt>
                <c:pt idx="3137">
                  <c:v>0.28042434671515748</c:v>
                </c:pt>
                <c:pt idx="3138">
                  <c:v>0.28042434671515748</c:v>
                </c:pt>
                <c:pt idx="3139">
                  <c:v>0.28042434671515748</c:v>
                </c:pt>
                <c:pt idx="3140">
                  <c:v>0.28042434671515748</c:v>
                </c:pt>
                <c:pt idx="3141">
                  <c:v>0.28042434671515748</c:v>
                </c:pt>
                <c:pt idx="3142">
                  <c:v>0.28042434671515748</c:v>
                </c:pt>
                <c:pt idx="3143">
                  <c:v>0.28042434671515748</c:v>
                </c:pt>
                <c:pt idx="3144">
                  <c:v>0.28042434671515748</c:v>
                </c:pt>
                <c:pt idx="3145">
                  <c:v>0.28042434671515748</c:v>
                </c:pt>
                <c:pt idx="3146">
                  <c:v>0.28042434671515748</c:v>
                </c:pt>
                <c:pt idx="3147">
                  <c:v>0.28042434671515748</c:v>
                </c:pt>
                <c:pt idx="3148">
                  <c:v>0.28042434671515748</c:v>
                </c:pt>
                <c:pt idx="3149">
                  <c:v>0.28042434671515748</c:v>
                </c:pt>
                <c:pt idx="3150">
                  <c:v>0.28042434671515748</c:v>
                </c:pt>
                <c:pt idx="3151">
                  <c:v>0.28042434671515748</c:v>
                </c:pt>
                <c:pt idx="3152">
                  <c:v>0.28042434671515748</c:v>
                </c:pt>
                <c:pt idx="3153">
                  <c:v>0.28042434671515748</c:v>
                </c:pt>
                <c:pt idx="3154">
                  <c:v>0.28042434671515748</c:v>
                </c:pt>
                <c:pt idx="3155">
                  <c:v>0.28042434671515748</c:v>
                </c:pt>
                <c:pt idx="3156">
                  <c:v>0.28042434671515748</c:v>
                </c:pt>
                <c:pt idx="3157">
                  <c:v>0.28042434671515748</c:v>
                </c:pt>
                <c:pt idx="3158">
                  <c:v>0.28042434671515748</c:v>
                </c:pt>
                <c:pt idx="3159">
                  <c:v>0.28042434671515748</c:v>
                </c:pt>
                <c:pt idx="3160">
                  <c:v>0.28042434671515748</c:v>
                </c:pt>
                <c:pt idx="3161">
                  <c:v>0.28042434671515748</c:v>
                </c:pt>
                <c:pt idx="3162">
                  <c:v>0.28042434671515748</c:v>
                </c:pt>
                <c:pt idx="3163">
                  <c:v>0.28042434671515748</c:v>
                </c:pt>
                <c:pt idx="3164">
                  <c:v>0.26772966937596843</c:v>
                </c:pt>
                <c:pt idx="3165">
                  <c:v>0.26772966937596843</c:v>
                </c:pt>
                <c:pt idx="3166">
                  <c:v>0.26772966937596843</c:v>
                </c:pt>
                <c:pt idx="3167">
                  <c:v>0.26772966937596843</c:v>
                </c:pt>
                <c:pt idx="3168">
                  <c:v>0.26772966937596843</c:v>
                </c:pt>
                <c:pt idx="3169">
                  <c:v>0.26772966937596843</c:v>
                </c:pt>
                <c:pt idx="3170">
                  <c:v>0.26772966937596843</c:v>
                </c:pt>
                <c:pt idx="3171">
                  <c:v>0.26772966937596843</c:v>
                </c:pt>
                <c:pt idx="3172">
                  <c:v>0.26772966937596843</c:v>
                </c:pt>
                <c:pt idx="3173">
                  <c:v>0.26772966937596843</c:v>
                </c:pt>
                <c:pt idx="3174">
                  <c:v>0.26772966937596843</c:v>
                </c:pt>
                <c:pt idx="3175">
                  <c:v>0.26772966937596843</c:v>
                </c:pt>
                <c:pt idx="3176">
                  <c:v>0.26772966937596843</c:v>
                </c:pt>
                <c:pt idx="3177">
                  <c:v>0.26772966937596843</c:v>
                </c:pt>
                <c:pt idx="3178">
                  <c:v>0.26772966937596843</c:v>
                </c:pt>
                <c:pt idx="3179">
                  <c:v>0.26772966937596843</c:v>
                </c:pt>
                <c:pt idx="3180">
                  <c:v>0.26772966937596843</c:v>
                </c:pt>
                <c:pt idx="3181">
                  <c:v>0.26772966937596843</c:v>
                </c:pt>
                <c:pt idx="3182">
                  <c:v>0.26772966937596843</c:v>
                </c:pt>
                <c:pt idx="3183">
                  <c:v>0.26772966937596843</c:v>
                </c:pt>
                <c:pt idx="3184">
                  <c:v>0.26772966937596843</c:v>
                </c:pt>
                <c:pt idx="3185">
                  <c:v>0.26772966937596843</c:v>
                </c:pt>
                <c:pt idx="3186">
                  <c:v>0.26772966937596843</c:v>
                </c:pt>
                <c:pt idx="3187">
                  <c:v>0.26772966937596843</c:v>
                </c:pt>
                <c:pt idx="3188">
                  <c:v>0.26772966937596843</c:v>
                </c:pt>
                <c:pt idx="3189">
                  <c:v>0.26772966937596843</c:v>
                </c:pt>
                <c:pt idx="3190">
                  <c:v>0.26772966937596843</c:v>
                </c:pt>
                <c:pt idx="3191">
                  <c:v>0.26772966937596843</c:v>
                </c:pt>
                <c:pt idx="3192">
                  <c:v>0.26772966937596843</c:v>
                </c:pt>
                <c:pt idx="3193">
                  <c:v>0.26772966937596843</c:v>
                </c:pt>
                <c:pt idx="3194">
                  <c:v>0.26772966937596843</c:v>
                </c:pt>
                <c:pt idx="3195">
                  <c:v>0.23430238870161779</c:v>
                </c:pt>
                <c:pt idx="3196">
                  <c:v>0.23430238870161779</c:v>
                </c:pt>
                <c:pt idx="3197">
                  <c:v>0.23430238870161779</c:v>
                </c:pt>
                <c:pt idx="3198">
                  <c:v>0.23430238870161779</c:v>
                </c:pt>
                <c:pt idx="3199">
                  <c:v>0.23430238870161779</c:v>
                </c:pt>
                <c:pt idx="3200">
                  <c:v>0.23430238870161779</c:v>
                </c:pt>
                <c:pt idx="3201">
                  <c:v>0.23430238870161779</c:v>
                </c:pt>
                <c:pt idx="3202">
                  <c:v>0.23430238870161779</c:v>
                </c:pt>
                <c:pt idx="3203">
                  <c:v>0.23430238870161779</c:v>
                </c:pt>
                <c:pt idx="3204">
                  <c:v>0.23430238870161779</c:v>
                </c:pt>
                <c:pt idx="3205">
                  <c:v>0.23430238870161779</c:v>
                </c:pt>
                <c:pt idx="3206">
                  <c:v>0.23430238870161779</c:v>
                </c:pt>
                <c:pt idx="3207">
                  <c:v>0.23430238870161779</c:v>
                </c:pt>
                <c:pt idx="3208">
                  <c:v>0.23430238870161779</c:v>
                </c:pt>
                <c:pt idx="3209">
                  <c:v>0.23430238870161779</c:v>
                </c:pt>
                <c:pt idx="3210">
                  <c:v>0.23430238870161779</c:v>
                </c:pt>
                <c:pt idx="3211">
                  <c:v>0.23430238870161779</c:v>
                </c:pt>
                <c:pt idx="3212">
                  <c:v>0.23430238870161779</c:v>
                </c:pt>
                <c:pt idx="3213">
                  <c:v>0.23430238870161779</c:v>
                </c:pt>
                <c:pt idx="3214">
                  <c:v>0.23430238870161779</c:v>
                </c:pt>
                <c:pt idx="3215">
                  <c:v>0.23430238870161779</c:v>
                </c:pt>
                <c:pt idx="3216">
                  <c:v>0.23430238870161779</c:v>
                </c:pt>
                <c:pt idx="3217">
                  <c:v>0.23430238870161779</c:v>
                </c:pt>
                <c:pt idx="3218">
                  <c:v>0.23430238870161779</c:v>
                </c:pt>
                <c:pt idx="3219">
                  <c:v>0.23430238870161779</c:v>
                </c:pt>
                <c:pt idx="3220">
                  <c:v>0.23430238870161779</c:v>
                </c:pt>
                <c:pt idx="3221">
                  <c:v>0.23430238870161779</c:v>
                </c:pt>
                <c:pt idx="3222">
                  <c:v>0.23430238870161779</c:v>
                </c:pt>
                <c:pt idx="3223">
                  <c:v>0.23430238870161779</c:v>
                </c:pt>
                <c:pt idx="3224">
                  <c:v>0.23430238870161779</c:v>
                </c:pt>
                <c:pt idx="3225">
                  <c:v>0.23430238870161779</c:v>
                </c:pt>
                <c:pt idx="3226">
                  <c:v>0.21020570915191444</c:v>
                </c:pt>
                <c:pt idx="3227">
                  <c:v>0.21020570915191444</c:v>
                </c:pt>
                <c:pt idx="3228">
                  <c:v>0.21020570915191444</c:v>
                </c:pt>
                <c:pt idx="3229">
                  <c:v>0.21020570915191444</c:v>
                </c:pt>
                <c:pt idx="3230">
                  <c:v>0.21020570915191444</c:v>
                </c:pt>
                <c:pt idx="3231">
                  <c:v>0.21020570915191444</c:v>
                </c:pt>
                <c:pt idx="3232">
                  <c:v>0.21020570915191444</c:v>
                </c:pt>
                <c:pt idx="3233">
                  <c:v>0.21020570915191444</c:v>
                </c:pt>
                <c:pt idx="3234">
                  <c:v>0.21020570915191444</c:v>
                </c:pt>
                <c:pt idx="3235">
                  <c:v>0.21020570915191444</c:v>
                </c:pt>
                <c:pt idx="3236">
                  <c:v>0.21020570915191444</c:v>
                </c:pt>
                <c:pt idx="3237">
                  <c:v>0.21020570915191444</c:v>
                </c:pt>
                <c:pt idx="3238">
                  <c:v>0.21020570915191444</c:v>
                </c:pt>
                <c:pt idx="3239">
                  <c:v>0.21020570915191444</c:v>
                </c:pt>
                <c:pt idx="3240">
                  <c:v>0.21020570915191444</c:v>
                </c:pt>
                <c:pt idx="3241">
                  <c:v>0.21020570915191444</c:v>
                </c:pt>
                <c:pt idx="3242">
                  <c:v>0.21020570915191444</c:v>
                </c:pt>
                <c:pt idx="3243">
                  <c:v>0.21020570915191444</c:v>
                </c:pt>
                <c:pt idx="3244">
                  <c:v>0.21020570915191444</c:v>
                </c:pt>
                <c:pt idx="3245">
                  <c:v>0.21020570915191444</c:v>
                </c:pt>
                <c:pt idx="3246">
                  <c:v>0.21020570915191444</c:v>
                </c:pt>
                <c:pt idx="3247">
                  <c:v>0.21020570915191444</c:v>
                </c:pt>
                <c:pt idx="3248">
                  <c:v>0.21020570915191444</c:v>
                </c:pt>
                <c:pt idx="3249">
                  <c:v>0.21020570915191444</c:v>
                </c:pt>
                <c:pt idx="3250">
                  <c:v>0.21020570915191444</c:v>
                </c:pt>
                <c:pt idx="3251">
                  <c:v>0.21020570915191444</c:v>
                </c:pt>
                <c:pt idx="3252">
                  <c:v>0.21020570915191444</c:v>
                </c:pt>
                <c:pt idx="3253">
                  <c:v>0.21020570915191444</c:v>
                </c:pt>
                <c:pt idx="3254">
                  <c:v>0.21020570915191444</c:v>
                </c:pt>
                <c:pt idx="3255">
                  <c:v>0.21020570915191444</c:v>
                </c:pt>
                <c:pt idx="3256">
                  <c:v>0.1951200725372193</c:v>
                </c:pt>
                <c:pt idx="3257">
                  <c:v>0.1951200725372193</c:v>
                </c:pt>
                <c:pt idx="3258">
                  <c:v>0.1951200725372193</c:v>
                </c:pt>
                <c:pt idx="3259">
                  <c:v>0.1951200725372193</c:v>
                </c:pt>
                <c:pt idx="3260">
                  <c:v>0.1951200725372193</c:v>
                </c:pt>
                <c:pt idx="3261">
                  <c:v>0.1951200725372193</c:v>
                </c:pt>
                <c:pt idx="3262">
                  <c:v>0.1951200725372193</c:v>
                </c:pt>
                <c:pt idx="3263">
                  <c:v>0.1951200725372193</c:v>
                </c:pt>
                <c:pt idx="3264">
                  <c:v>0.1951200725372193</c:v>
                </c:pt>
                <c:pt idx="3265">
                  <c:v>0.1951200725372193</c:v>
                </c:pt>
                <c:pt idx="3266">
                  <c:v>0.1951200725372193</c:v>
                </c:pt>
                <c:pt idx="3267">
                  <c:v>0.1951200725372193</c:v>
                </c:pt>
                <c:pt idx="3268">
                  <c:v>0.1951200725372193</c:v>
                </c:pt>
                <c:pt idx="3269">
                  <c:v>0.1951200725372193</c:v>
                </c:pt>
                <c:pt idx="3270">
                  <c:v>0.1951200725372193</c:v>
                </c:pt>
                <c:pt idx="3271">
                  <c:v>0.1951200725372193</c:v>
                </c:pt>
                <c:pt idx="3272">
                  <c:v>0.1951200725372193</c:v>
                </c:pt>
                <c:pt idx="3273">
                  <c:v>0.1951200725372193</c:v>
                </c:pt>
                <c:pt idx="3274">
                  <c:v>0.1951200725372193</c:v>
                </c:pt>
                <c:pt idx="3275">
                  <c:v>0.1951200725372193</c:v>
                </c:pt>
                <c:pt idx="3276">
                  <c:v>0.1951200725372193</c:v>
                </c:pt>
                <c:pt idx="3277">
                  <c:v>0.1951200725372193</c:v>
                </c:pt>
                <c:pt idx="3278">
                  <c:v>0.1951200725372193</c:v>
                </c:pt>
                <c:pt idx="3279">
                  <c:v>0.1951200725372193</c:v>
                </c:pt>
                <c:pt idx="3280">
                  <c:v>0.1951200725372193</c:v>
                </c:pt>
                <c:pt idx="3281">
                  <c:v>0.1951200725372193</c:v>
                </c:pt>
                <c:pt idx="3282">
                  <c:v>0.1951200725372193</c:v>
                </c:pt>
                <c:pt idx="3283">
                  <c:v>0.1951200725372193</c:v>
                </c:pt>
                <c:pt idx="3284">
                  <c:v>0.1951200725372193</c:v>
                </c:pt>
                <c:pt idx="3285">
                  <c:v>0.1951200725372193</c:v>
                </c:pt>
                <c:pt idx="3286">
                  <c:v>0.1951200725372193</c:v>
                </c:pt>
                <c:pt idx="3287">
                  <c:v>0.17464925791118224</c:v>
                </c:pt>
                <c:pt idx="3288">
                  <c:v>0.17464925791118224</c:v>
                </c:pt>
                <c:pt idx="3289">
                  <c:v>0.17464925791118224</c:v>
                </c:pt>
                <c:pt idx="3290">
                  <c:v>0.17464925791118224</c:v>
                </c:pt>
                <c:pt idx="3291">
                  <c:v>0.17464925791118224</c:v>
                </c:pt>
                <c:pt idx="3292">
                  <c:v>0.17464925791118224</c:v>
                </c:pt>
                <c:pt idx="3293">
                  <c:v>0.17464925791118224</c:v>
                </c:pt>
                <c:pt idx="3294">
                  <c:v>0.17464925791118224</c:v>
                </c:pt>
                <c:pt idx="3295">
                  <c:v>0.17464925791118224</c:v>
                </c:pt>
                <c:pt idx="3296">
                  <c:v>0.17464925791118224</c:v>
                </c:pt>
                <c:pt idx="3297">
                  <c:v>0.17464925791118224</c:v>
                </c:pt>
                <c:pt idx="3298">
                  <c:v>0.17464925791118224</c:v>
                </c:pt>
                <c:pt idx="3299">
                  <c:v>0.17464925791118224</c:v>
                </c:pt>
                <c:pt idx="3300">
                  <c:v>0.17464925791118224</c:v>
                </c:pt>
                <c:pt idx="3301">
                  <c:v>0.17464925791118224</c:v>
                </c:pt>
                <c:pt idx="3302">
                  <c:v>0.17464925791118224</c:v>
                </c:pt>
                <c:pt idx="3303">
                  <c:v>0.17464925791118224</c:v>
                </c:pt>
                <c:pt idx="3304">
                  <c:v>0.17464925791118224</c:v>
                </c:pt>
                <c:pt idx="3305">
                  <c:v>0.17464925791118224</c:v>
                </c:pt>
                <c:pt idx="3306">
                  <c:v>0.17464925791118224</c:v>
                </c:pt>
                <c:pt idx="3307">
                  <c:v>0.17464925791118224</c:v>
                </c:pt>
                <c:pt idx="3308">
                  <c:v>0.17464925791118224</c:v>
                </c:pt>
                <c:pt idx="3309">
                  <c:v>0.17464925791118224</c:v>
                </c:pt>
                <c:pt idx="3310">
                  <c:v>0.17464925791118224</c:v>
                </c:pt>
                <c:pt idx="3311">
                  <c:v>0.17464925791118224</c:v>
                </c:pt>
                <c:pt idx="3312">
                  <c:v>0.17464925791118224</c:v>
                </c:pt>
                <c:pt idx="3313">
                  <c:v>0.17464925791118224</c:v>
                </c:pt>
                <c:pt idx="3314">
                  <c:v>0.17464925791118224</c:v>
                </c:pt>
                <c:pt idx="3315">
                  <c:v>0.17464925791118224</c:v>
                </c:pt>
                <c:pt idx="3316">
                  <c:v>0.17464925791118224</c:v>
                </c:pt>
                <c:pt idx="3317">
                  <c:v>0.15862088313599404</c:v>
                </c:pt>
                <c:pt idx="3318">
                  <c:v>0.15862088313599404</c:v>
                </c:pt>
                <c:pt idx="3319">
                  <c:v>0.15862088313599404</c:v>
                </c:pt>
                <c:pt idx="3320">
                  <c:v>0.15862088313599404</c:v>
                </c:pt>
                <c:pt idx="3321">
                  <c:v>0.15862088313599404</c:v>
                </c:pt>
                <c:pt idx="3322">
                  <c:v>0.15862088313599404</c:v>
                </c:pt>
                <c:pt idx="3323">
                  <c:v>0.15862088313599404</c:v>
                </c:pt>
                <c:pt idx="3324">
                  <c:v>0.15862088313599404</c:v>
                </c:pt>
                <c:pt idx="3325">
                  <c:v>0.15862088313599404</c:v>
                </c:pt>
                <c:pt idx="3326">
                  <c:v>0.15862088313599404</c:v>
                </c:pt>
                <c:pt idx="3327">
                  <c:v>0.15862088313599404</c:v>
                </c:pt>
                <c:pt idx="3328">
                  <c:v>0.15862088313599404</c:v>
                </c:pt>
                <c:pt idx="3329">
                  <c:v>0.15862088313599404</c:v>
                </c:pt>
                <c:pt idx="3330">
                  <c:v>0.15862088313599404</c:v>
                </c:pt>
                <c:pt idx="3331">
                  <c:v>0.15862088313599404</c:v>
                </c:pt>
                <c:pt idx="3332">
                  <c:v>0.15862088313599404</c:v>
                </c:pt>
                <c:pt idx="3333">
                  <c:v>0.15862088313599404</c:v>
                </c:pt>
                <c:pt idx="3334">
                  <c:v>0.15862088313599404</c:v>
                </c:pt>
                <c:pt idx="3335">
                  <c:v>0.15862088313599404</c:v>
                </c:pt>
                <c:pt idx="3336">
                  <c:v>0.15862088313599404</c:v>
                </c:pt>
                <c:pt idx="3337">
                  <c:v>0.15862088313599404</c:v>
                </c:pt>
                <c:pt idx="3338">
                  <c:v>0.15862088313599404</c:v>
                </c:pt>
                <c:pt idx="3339">
                  <c:v>0.15862088313599404</c:v>
                </c:pt>
                <c:pt idx="3340">
                  <c:v>0.15862088313599404</c:v>
                </c:pt>
                <c:pt idx="3341">
                  <c:v>0.15862088313599404</c:v>
                </c:pt>
                <c:pt idx="3342">
                  <c:v>0.15862088313599404</c:v>
                </c:pt>
                <c:pt idx="3343">
                  <c:v>0.15862088313599404</c:v>
                </c:pt>
                <c:pt idx="3344">
                  <c:v>0.15862088313599404</c:v>
                </c:pt>
                <c:pt idx="3345">
                  <c:v>0.15862088313599404</c:v>
                </c:pt>
                <c:pt idx="3346">
                  <c:v>0.15862088313599404</c:v>
                </c:pt>
                <c:pt idx="3347">
                  <c:v>0.15862088313599404</c:v>
                </c:pt>
                <c:pt idx="3348">
                  <c:v>0.14456331086853141</c:v>
                </c:pt>
                <c:pt idx="3349">
                  <c:v>0.14456331086853141</c:v>
                </c:pt>
                <c:pt idx="3350">
                  <c:v>0.14456331086853141</c:v>
                </c:pt>
                <c:pt idx="3351">
                  <c:v>0.14456331086853141</c:v>
                </c:pt>
                <c:pt idx="3352">
                  <c:v>0.14456331086853141</c:v>
                </c:pt>
                <c:pt idx="3353">
                  <c:v>0.14456331086853141</c:v>
                </c:pt>
                <c:pt idx="3354">
                  <c:v>0.14456331086853141</c:v>
                </c:pt>
                <c:pt idx="3355">
                  <c:v>0.14456331086853141</c:v>
                </c:pt>
                <c:pt idx="3356">
                  <c:v>0.14456331086853141</c:v>
                </c:pt>
                <c:pt idx="3357">
                  <c:v>0.14456331086853141</c:v>
                </c:pt>
                <c:pt idx="3358">
                  <c:v>0.14456331086853141</c:v>
                </c:pt>
                <c:pt idx="3359">
                  <c:v>0.14456331086853141</c:v>
                </c:pt>
                <c:pt idx="3360">
                  <c:v>0.14456331086853141</c:v>
                </c:pt>
                <c:pt idx="3361">
                  <c:v>0.14456331086853141</c:v>
                </c:pt>
                <c:pt idx="3362">
                  <c:v>0.14456331086853141</c:v>
                </c:pt>
                <c:pt idx="3363">
                  <c:v>0.14456331086853141</c:v>
                </c:pt>
                <c:pt idx="3364">
                  <c:v>0.14456331086853141</c:v>
                </c:pt>
                <c:pt idx="3365">
                  <c:v>0.14456331086853141</c:v>
                </c:pt>
                <c:pt idx="3366">
                  <c:v>0.14456331086853141</c:v>
                </c:pt>
                <c:pt idx="3367">
                  <c:v>0.14456331086853141</c:v>
                </c:pt>
                <c:pt idx="3368">
                  <c:v>0.14456331086853141</c:v>
                </c:pt>
                <c:pt idx="3369">
                  <c:v>0.14456331086853141</c:v>
                </c:pt>
                <c:pt idx="3370">
                  <c:v>0.14456331086853141</c:v>
                </c:pt>
                <c:pt idx="3371">
                  <c:v>0.14456331086853141</c:v>
                </c:pt>
                <c:pt idx="3372">
                  <c:v>0.14456331086853141</c:v>
                </c:pt>
                <c:pt idx="3373">
                  <c:v>0.14456331086853141</c:v>
                </c:pt>
                <c:pt idx="3374">
                  <c:v>0.14456331086853141</c:v>
                </c:pt>
                <c:pt idx="3375">
                  <c:v>0.14456331086853141</c:v>
                </c:pt>
                <c:pt idx="3376">
                  <c:v>0.14456331086853141</c:v>
                </c:pt>
                <c:pt idx="3377">
                  <c:v>0.14456331086853141</c:v>
                </c:pt>
                <c:pt idx="3378">
                  <c:v>0.14456331086853141</c:v>
                </c:pt>
                <c:pt idx="3379">
                  <c:v>0.12568165496945316</c:v>
                </c:pt>
                <c:pt idx="3380">
                  <c:v>0.12568165496945316</c:v>
                </c:pt>
                <c:pt idx="3381">
                  <c:v>0.12568165496945316</c:v>
                </c:pt>
                <c:pt idx="3382">
                  <c:v>0.12568165496945316</c:v>
                </c:pt>
                <c:pt idx="3383">
                  <c:v>0.12568165496945316</c:v>
                </c:pt>
                <c:pt idx="3384">
                  <c:v>0.12568165496945316</c:v>
                </c:pt>
                <c:pt idx="3385">
                  <c:v>0.12568165496945316</c:v>
                </c:pt>
                <c:pt idx="3386">
                  <c:v>0.12568165496945316</c:v>
                </c:pt>
                <c:pt idx="3387">
                  <c:v>0.12568165496945316</c:v>
                </c:pt>
                <c:pt idx="3388">
                  <c:v>0.12568165496945316</c:v>
                </c:pt>
                <c:pt idx="3389">
                  <c:v>0.12568165496945316</c:v>
                </c:pt>
                <c:pt idx="3390">
                  <c:v>0.12568165496945316</c:v>
                </c:pt>
                <c:pt idx="3391">
                  <c:v>0.12568165496945316</c:v>
                </c:pt>
                <c:pt idx="3392">
                  <c:v>0.12568165496945316</c:v>
                </c:pt>
                <c:pt idx="3393">
                  <c:v>0.12568165496945316</c:v>
                </c:pt>
                <c:pt idx="3394">
                  <c:v>0.12568165496945316</c:v>
                </c:pt>
                <c:pt idx="3395">
                  <c:v>0.12568165496945316</c:v>
                </c:pt>
                <c:pt idx="3396">
                  <c:v>0.12568165496945316</c:v>
                </c:pt>
                <c:pt idx="3397">
                  <c:v>0.12568165496945316</c:v>
                </c:pt>
                <c:pt idx="3398">
                  <c:v>0.12568165496945316</c:v>
                </c:pt>
                <c:pt idx="3399">
                  <c:v>0.12568165496945316</c:v>
                </c:pt>
                <c:pt idx="3400">
                  <c:v>0.12568165496945316</c:v>
                </c:pt>
                <c:pt idx="3401">
                  <c:v>0.12568165496945316</c:v>
                </c:pt>
                <c:pt idx="3402">
                  <c:v>0.12568165496945316</c:v>
                </c:pt>
                <c:pt idx="3403">
                  <c:v>0.12568165496945316</c:v>
                </c:pt>
                <c:pt idx="3404">
                  <c:v>0.12568165496945316</c:v>
                </c:pt>
                <c:pt idx="3405">
                  <c:v>0.12568165496945316</c:v>
                </c:pt>
                <c:pt idx="3406">
                  <c:v>0.12568165496945316</c:v>
                </c:pt>
                <c:pt idx="3407">
                  <c:v>0.12568165496945316</c:v>
                </c:pt>
                <c:pt idx="3408">
                  <c:v>0.12568165496945316</c:v>
                </c:pt>
                <c:pt idx="3409">
                  <c:v>0.10970059140675679</c:v>
                </c:pt>
                <c:pt idx="3410">
                  <c:v>0.10970059140675679</c:v>
                </c:pt>
                <c:pt idx="3411">
                  <c:v>0.10970059140675679</c:v>
                </c:pt>
                <c:pt idx="3412">
                  <c:v>0.10970059140675679</c:v>
                </c:pt>
                <c:pt idx="3413">
                  <c:v>0.10970059140675679</c:v>
                </c:pt>
                <c:pt idx="3414">
                  <c:v>0.10970059140675679</c:v>
                </c:pt>
                <c:pt idx="3415">
                  <c:v>0.10970059140675679</c:v>
                </c:pt>
                <c:pt idx="3416">
                  <c:v>0.10970059140675679</c:v>
                </c:pt>
                <c:pt idx="3417">
                  <c:v>0.10970059140675679</c:v>
                </c:pt>
                <c:pt idx="3418">
                  <c:v>0.10970059140675679</c:v>
                </c:pt>
                <c:pt idx="3419">
                  <c:v>0.10970059140675679</c:v>
                </c:pt>
                <c:pt idx="3420">
                  <c:v>0.10970059140675679</c:v>
                </c:pt>
                <c:pt idx="3421">
                  <c:v>0.10970059140675679</c:v>
                </c:pt>
                <c:pt idx="3422">
                  <c:v>0.10970059140675679</c:v>
                </c:pt>
                <c:pt idx="3423">
                  <c:v>0.10970059140675679</c:v>
                </c:pt>
                <c:pt idx="3424">
                  <c:v>0.10970059140675679</c:v>
                </c:pt>
                <c:pt idx="3425">
                  <c:v>0.10970059140675679</c:v>
                </c:pt>
                <c:pt idx="3426">
                  <c:v>0.10970059140675679</c:v>
                </c:pt>
                <c:pt idx="3427">
                  <c:v>0.10970059140675679</c:v>
                </c:pt>
                <c:pt idx="3428">
                  <c:v>0.10970059140675679</c:v>
                </c:pt>
                <c:pt idx="3429">
                  <c:v>0.10970059140675679</c:v>
                </c:pt>
                <c:pt idx="3430">
                  <c:v>0.10970059140675679</c:v>
                </c:pt>
                <c:pt idx="3431">
                  <c:v>0.10970059140675679</c:v>
                </c:pt>
                <c:pt idx="3432">
                  <c:v>0.10970059140675679</c:v>
                </c:pt>
                <c:pt idx="3433">
                  <c:v>0.10970059140675679</c:v>
                </c:pt>
                <c:pt idx="3434">
                  <c:v>0.10970059140675679</c:v>
                </c:pt>
                <c:pt idx="3435">
                  <c:v>0.10970059140675679</c:v>
                </c:pt>
                <c:pt idx="3436">
                  <c:v>0.10970059140675679</c:v>
                </c:pt>
                <c:pt idx="3437">
                  <c:v>0.10970059140675679</c:v>
                </c:pt>
                <c:pt idx="3438">
                  <c:v>0.10970059140675679</c:v>
                </c:pt>
                <c:pt idx="3439">
                  <c:v>0.10970059140675679</c:v>
                </c:pt>
                <c:pt idx="3440">
                  <c:v>9.5366622055790065E-2</c:v>
                </c:pt>
                <c:pt idx="3441">
                  <c:v>9.5366622055790065E-2</c:v>
                </c:pt>
                <c:pt idx="3442">
                  <c:v>9.5366622055790065E-2</c:v>
                </c:pt>
                <c:pt idx="3443">
                  <c:v>9.5366622055790065E-2</c:v>
                </c:pt>
                <c:pt idx="3444">
                  <c:v>9.5366622055790065E-2</c:v>
                </c:pt>
                <c:pt idx="3445">
                  <c:v>9.5366622055790065E-2</c:v>
                </c:pt>
                <c:pt idx="3446">
                  <c:v>9.5366622055790065E-2</c:v>
                </c:pt>
                <c:pt idx="3447">
                  <c:v>9.5366622055790065E-2</c:v>
                </c:pt>
                <c:pt idx="3448">
                  <c:v>9.5366622055790065E-2</c:v>
                </c:pt>
                <c:pt idx="3449">
                  <c:v>9.5366622055790065E-2</c:v>
                </c:pt>
                <c:pt idx="3450">
                  <c:v>9.5366622055790065E-2</c:v>
                </c:pt>
                <c:pt idx="3451">
                  <c:v>9.5366622055790065E-2</c:v>
                </c:pt>
                <c:pt idx="3452">
                  <c:v>9.5366622055790065E-2</c:v>
                </c:pt>
                <c:pt idx="3453">
                  <c:v>9.5366622055790065E-2</c:v>
                </c:pt>
                <c:pt idx="3454">
                  <c:v>9.5366622055790065E-2</c:v>
                </c:pt>
                <c:pt idx="3455">
                  <c:v>9.5366622055790065E-2</c:v>
                </c:pt>
                <c:pt idx="3456">
                  <c:v>9.5366622055790065E-2</c:v>
                </c:pt>
                <c:pt idx="3457">
                  <c:v>9.5366622055790065E-2</c:v>
                </c:pt>
                <c:pt idx="3458">
                  <c:v>9.5366622055790065E-2</c:v>
                </c:pt>
                <c:pt idx="3459">
                  <c:v>9.5366622055790065E-2</c:v>
                </c:pt>
                <c:pt idx="3460">
                  <c:v>9.5366622055790065E-2</c:v>
                </c:pt>
                <c:pt idx="3461">
                  <c:v>9.5366622055790065E-2</c:v>
                </c:pt>
                <c:pt idx="3462">
                  <c:v>9.5366622055790065E-2</c:v>
                </c:pt>
                <c:pt idx="3463">
                  <c:v>9.5366622055790065E-2</c:v>
                </c:pt>
                <c:pt idx="3464">
                  <c:v>9.5366622055790065E-2</c:v>
                </c:pt>
                <c:pt idx="3465">
                  <c:v>9.5366622055790065E-2</c:v>
                </c:pt>
                <c:pt idx="3466">
                  <c:v>9.5366622055790065E-2</c:v>
                </c:pt>
                <c:pt idx="3467">
                  <c:v>9.5366622055790065E-2</c:v>
                </c:pt>
                <c:pt idx="3468">
                  <c:v>9.5366622055790065E-2</c:v>
                </c:pt>
                <c:pt idx="3469">
                  <c:v>9.5366622055790065E-2</c:v>
                </c:pt>
                <c:pt idx="3470">
                  <c:v>8.7438424871952636E-2</c:v>
                </c:pt>
                <c:pt idx="3471">
                  <c:v>8.7438424871952636E-2</c:v>
                </c:pt>
                <c:pt idx="3472">
                  <c:v>8.7438424871952636E-2</c:v>
                </c:pt>
                <c:pt idx="3473">
                  <c:v>8.7438424871952636E-2</c:v>
                </c:pt>
                <c:pt idx="3474">
                  <c:v>8.7438424871952636E-2</c:v>
                </c:pt>
                <c:pt idx="3475">
                  <c:v>8.7438424871952636E-2</c:v>
                </c:pt>
                <c:pt idx="3476">
                  <c:v>8.7438424871952636E-2</c:v>
                </c:pt>
                <c:pt idx="3477">
                  <c:v>8.7438424871952636E-2</c:v>
                </c:pt>
                <c:pt idx="3478">
                  <c:v>8.7438424871952636E-2</c:v>
                </c:pt>
                <c:pt idx="3479">
                  <c:v>8.7438424871952636E-2</c:v>
                </c:pt>
                <c:pt idx="3480">
                  <c:v>8.7438424871952636E-2</c:v>
                </c:pt>
                <c:pt idx="3481">
                  <c:v>8.7438424871952636E-2</c:v>
                </c:pt>
                <c:pt idx="3482">
                  <c:v>8.7438424871952636E-2</c:v>
                </c:pt>
                <c:pt idx="3483">
                  <c:v>8.7438424871952636E-2</c:v>
                </c:pt>
                <c:pt idx="3484">
                  <c:v>8.7438424871952636E-2</c:v>
                </c:pt>
                <c:pt idx="3485">
                  <c:v>8.7438424871952636E-2</c:v>
                </c:pt>
                <c:pt idx="3486">
                  <c:v>8.7438424871952636E-2</c:v>
                </c:pt>
                <c:pt idx="3487">
                  <c:v>8.7438424871952636E-2</c:v>
                </c:pt>
                <c:pt idx="3488">
                  <c:v>8.7438424871952636E-2</c:v>
                </c:pt>
                <c:pt idx="3489">
                  <c:v>8.7438424871952636E-2</c:v>
                </c:pt>
                <c:pt idx="3490">
                  <c:v>8.7438424871952636E-2</c:v>
                </c:pt>
                <c:pt idx="3491">
                  <c:v>8.7438424871952636E-2</c:v>
                </c:pt>
                <c:pt idx="3492">
                  <c:v>8.7438424871952636E-2</c:v>
                </c:pt>
                <c:pt idx="3493">
                  <c:v>8.7438424871952636E-2</c:v>
                </c:pt>
                <c:pt idx="3494">
                  <c:v>8.7438424871952636E-2</c:v>
                </c:pt>
                <c:pt idx="3495">
                  <c:v>8.7438424871952636E-2</c:v>
                </c:pt>
                <c:pt idx="3496">
                  <c:v>8.7438424871952636E-2</c:v>
                </c:pt>
                <c:pt idx="3497">
                  <c:v>8.7438424871952636E-2</c:v>
                </c:pt>
                <c:pt idx="3498">
                  <c:v>8.7438424871952636E-2</c:v>
                </c:pt>
                <c:pt idx="3499">
                  <c:v>8.7438424871952636E-2</c:v>
                </c:pt>
                <c:pt idx="3500">
                  <c:v>8.7438424871952636E-2</c:v>
                </c:pt>
                <c:pt idx="3501">
                  <c:v>7.6274804770696467E-2</c:v>
                </c:pt>
                <c:pt idx="3502">
                  <c:v>7.6274804770696467E-2</c:v>
                </c:pt>
                <c:pt idx="3503">
                  <c:v>7.6274804770696467E-2</c:v>
                </c:pt>
                <c:pt idx="3504">
                  <c:v>7.6274804770696467E-2</c:v>
                </c:pt>
                <c:pt idx="3505">
                  <c:v>7.6274804770696467E-2</c:v>
                </c:pt>
                <c:pt idx="3506">
                  <c:v>7.6274804770696467E-2</c:v>
                </c:pt>
                <c:pt idx="3507">
                  <c:v>7.6274804770696467E-2</c:v>
                </c:pt>
                <c:pt idx="3508">
                  <c:v>7.6274804770696467E-2</c:v>
                </c:pt>
                <c:pt idx="3509">
                  <c:v>7.6274804770696467E-2</c:v>
                </c:pt>
                <c:pt idx="3510">
                  <c:v>7.6274804770696467E-2</c:v>
                </c:pt>
                <c:pt idx="3511">
                  <c:v>7.6274804770696467E-2</c:v>
                </c:pt>
                <c:pt idx="3512">
                  <c:v>7.6274804770696467E-2</c:v>
                </c:pt>
                <c:pt idx="3513">
                  <c:v>7.6274804770696467E-2</c:v>
                </c:pt>
                <c:pt idx="3514">
                  <c:v>7.6274804770696467E-2</c:v>
                </c:pt>
                <c:pt idx="3515">
                  <c:v>7.6274804770696467E-2</c:v>
                </c:pt>
                <c:pt idx="3516">
                  <c:v>7.6274804770696467E-2</c:v>
                </c:pt>
                <c:pt idx="3517">
                  <c:v>7.6274804770696467E-2</c:v>
                </c:pt>
                <c:pt idx="3518">
                  <c:v>7.6274804770696467E-2</c:v>
                </c:pt>
                <c:pt idx="3519">
                  <c:v>7.6274804770696467E-2</c:v>
                </c:pt>
                <c:pt idx="3520">
                  <c:v>7.6274804770696467E-2</c:v>
                </c:pt>
                <c:pt idx="3521">
                  <c:v>7.6274804770696467E-2</c:v>
                </c:pt>
                <c:pt idx="3522">
                  <c:v>7.6274804770696467E-2</c:v>
                </c:pt>
                <c:pt idx="3523">
                  <c:v>7.6274804770696467E-2</c:v>
                </c:pt>
                <c:pt idx="3524">
                  <c:v>7.6274804770696467E-2</c:v>
                </c:pt>
                <c:pt idx="3525">
                  <c:v>7.6274804770696467E-2</c:v>
                </c:pt>
                <c:pt idx="3526">
                  <c:v>7.6274804770696467E-2</c:v>
                </c:pt>
                <c:pt idx="3527">
                  <c:v>7.6274804770696467E-2</c:v>
                </c:pt>
                <c:pt idx="3528">
                  <c:v>7.6274804770696467E-2</c:v>
                </c:pt>
                <c:pt idx="3529">
                  <c:v>6.6878797969834439E-2</c:v>
                </c:pt>
                <c:pt idx="3530">
                  <c:v>6.6878797969834439E-2</c:v>
                </c:pt>
                <c:pt idx="3531">
                  <c:v>6.6878797969834439E-2</c:v>
                </c:pt>
                <c:pt idx="3532">
                  <c:v>6.6878797969834439E-2</c:v>
                </c:pt>
                <c:pt idx="3533">
                  <c:v>6.6878797969834439E-2</c:v>
                </c:pt>
                <c:pt idx="3534">
                  <c:v>6.6878797969834439E-2</c:v>
                </c:pt>
                <c:pt idx="3535">
                  <c:v>6.6878797969834439E-2</c:v>
                </c:pt>
                <c:pt idx="3536">
                  <c:v>6.6878797969834439E-2</c:v>
                </c:pt>
                <c:pt idx="3537">
                  <c:v>6.6878797969834439E-2</c:v>
                </c:pt>
                <c:pt idx="3538">
                  <c:v>6.6878797969834439E-2</c:v>
                </c:pt>
                <c:pt idx="3539">
                  <c:v>6.6878797969834439E-2</c:v>
                </c:pt>
                <c:pt idx="3540">
                  <c:v>6.6878797969834439E-2</c:v>
                </c:pt>
                <c:pt idx="3541">
                  <c:v>6.6878797969834439E-2</c:v>
                </c:pt>
                <c:pt idx="3542">
                  <c:v>6.6878797969834439E-2</c:v>
                </c:pt>
                <c:pt idx="3543">
                  <c:v>6.6878797969834439E-2</c:v>
                </c:pt>
                <c:pt idx="3544">
                  <c:v>6.6878797969834439E-2</c:v>
                </c:pt>
                <c:pt idx="3545">
                  <c:v>6.6878797969834439E-2</c:v>
                </c:pt>
                <c:pt idx="3546">
                  <c:v>6.6878797969834439E-2</c:v>
                </c:pt>
                <c:pt idx="3547">
                  <c:v>6.6878797969834439E-2</c:v>
                </c:pt>
                <c:pt idx="3548">
                  <c:v>6.6878797969834439E-2</c:v>
                </c:pt>
                <c:pt idx="3549">
                  <c:v>6.6878797969834439E-2</c:v>
                </c:pt>
                <c:pt idx="3550">
                  <c:v>6.6878797969834439E-2</c:v>
                </c:pt>
                <c:pt idx="3551">
                  <c:v>6.6878797969834439E-2</c:v>
                </c:pt>
                <c:pt idx="3552">
                  <c:v>6.6878797969834439E-2</c:v>
                </c:pt>
                <c:pt idx="3553">
                  <c:v>6.6878797969834439E-2</c:v>
                </c:pt>
                <c:pt idx="3554">
                  <c:v>6.6878797969834439E-2</c:v>
                </c:pt>
                <c:pt idx="3555">
                  <c:v>6.6878797969834439E-2</c:v>
                </c:pt>
                <c:pt idx="3556">
                  <c:v>6.6878797969834439E-2</c:v>
                </c:pt>
                <c:pt idx="3557">
                  <c:v>6.6878797969834439E-2</c:v>
                </c:pt>
                <c:pt idx="3558">
                  <c:v>6.6878797969834439E-2</c:v>
                </c:pt>
                <c:pt idx="3559">
                  <c:v>6.6878797969834439E-2</c:v>
                </c:pt>
                <c:pt idx="3560">
                  <c:v>4.5887227997879199E-2</c:v>
                </c:pt>
                <c:pt idx="3561">
                  <c:v>4.5887227997879199E-2</c:v>
                </c:pt>
                <c:pt idx="3562">
                  <c:v>4.5887227997879199E-2</c:v>
                </c:pt>
                <c:pt idx="3563">
                  <c:v>4.5887227997879199E-2</c:v>
                </c:pt>
                <c:pt idx="3564">
                  <c:v>4.5887227997879199E-2</c:v>
                </c:pt>
                <c:pt idx="3565">
                  <c:v>4.5887227997879199E-2</c:v>
                </c:pt>
                <c:pt idx="3566">
                  <c:v>4.5887227997879199E-2</c:v>
                </c:pt>
                <c:pt idx="3567">
                  <c:v>4.5887227997879199E-2</c:v>
                </c:pt>
                <c:pt idx="3568">
                  <c:v>4.5887227997879199E-2</c:v>
                </c:pt>
                <c:pt idx="3569">
                  <c:v>4.5887227997879199E-2</c:v>
                </c:pt>
                <c:pt idx="3570">
                  <c:v>4.5887227997879199E-2</c:v>
                </c:pt>
                <c:pt idx="3571">
                  <c:v>4.5887227997879199E-2</c:v>
                </c:pt>
                <c:pt idx="3572">
                  <c:v>4.5887227997879199E-2</c:v>
                </c:pt>
                <c:pt idx="3573">
                  <c:v>4.5887227997879199E-2</c:v>
                </c:pt>
                <c:pt idx="3574">
                  <c:v>4.5887227997879199E-2</c:v>
                </c:pt>
                <c:pt idx="3575">
                  <c:v>4.5887227997879199E-2</c:v>
                </c:pt>
                <c:pt idx="3576">
                  <c:v>4.5887227997879199E-2</c:v>
                </c:pt>
                <c:pt idx="3577">
                  <c:v>4.5887227997879199E-2</c:v>
                </c:pt>
                <c:pt idx="3578">
                  <c:v>4.5887227997879199E-2</c:v>
                </c:pt>
                <c:pt idx="3579">
                  <c:v>4.5887227997879199E-2</c:v>
                </c:pt>
                <c:pt idx="3580">
                  <c:v>4.5887227997879199E-2</c:v>
                </c:pt>
                <c:pt idx="3581">
                  <c:v>4.5887227997879199E-2</c:v>
                </c:pt>
                <c:pt idx="3582">
                  <c:v>4.5887227997879199E-2</c:v>
                </c:pt>
                <c:pt idx="3583">
                  <c:v>4.5887227997879199E-2</c:v>
                </c:pt>
                <c:pt idx="3584">
                  <c:v>4.5887227997879199E-2</c:v>
                </c:pt>
                <c:pt idx="3585">
                  <c:v>4.5887227997879199E-2</c:v>
                </c:pt>
                <c:pt idx="3586">
                  <c:v>4.5887227997879199E-2</c:v>
                </c:pt>
                <c:pt idx="3587">
                  <c:v>4.5887227997879199E-2</c:v>
                </c:pt>
                <c:pt idx="3588">
                  <c:v>4.5887227997879199E-2</c:v>
                </c:pt>
                <c:pt idx="3589">
                  <c:v>4.5887227997879199E-2</c:v>
                </c:pt>
                <c:pt idx="3590">
                  <c:v>4.5887227997879199E-2</c:v>
                </c:pt>
                <c:pt idx="3591">
                  <c:v>2.9801747759191779E-2</c:v>
                </c:pt>
                <c:pt idx="3592">
                  <c:v>2.9801747759191779E-2</c:v>
                </c:pt>
                <c:pt idx="3593">
                  <c:v>2.9801747759191779E-2</c:v>
                </c:pt>
                <c:pt idx="3594">
                  <c:v>2.9801747759191779E-2</c:v>
                </c:pt>
                <c:pt idx="3595">
                  <c:v>2.9801747759191779E-2</c:v>
                </c:pt>
                <c:pt idx="3596">
                  <c:v>2.9801747759191779E-2</c:v>
                </c:pt>
                <c:pt idx="3597">
                  <c:v>2.9801747759191779E-2</c:v>
                </c:pt>
                <c:pt idx="3598">
                  <c:v>2.9801747759191779E-2</c:v>
                </c:pt>
                <c:pt idx="3599">
                  <c:v>2.9801747759191779E-2</c:v>
                </c:pt>
                <c:pt idx="3600">
                  <c:v>2.9801747759191779E-2</c:v>
                </c:pt>
                <c:pt idx="3601">
                  <c:v>2.9801747759191779E-2</c:v>
                </c:pt>
                <c:pt idx="3602">
                  <c:v>2.9801747759191779E-2</c:v>
                </c:pt>
                <c:pt idx="3603">
                  <c:v>2.9801747759191779E-2</c:v>
                </c:pt>
                <c:pt idx="3604">
                  <c:v>2.9801747759191779E-2</c:v>
                </c:pt>
                <c:pt idx="3605">
                  <c:v>2.9801747759191779E-2</c:v>
                </c:pt>
                <c:pt idx="3606">
                  <c:v>2.9801747759191779E-2</c:v>
                </c:pt>
                <c:pt idx="3607">
                  <c:v>2.9801747759191779E-2</c:v>
                </c:pt>
                <c:pt idx="3608">
                  <c:v>2.9801747759191779E-2</c:v>
                </c:pt>
                <c:pt idx="3609">
                  <c:v>2.9801747759191779E-2</c:v>
                </c:pt>
                <c:pt idx="3610">
                  <c:v>2.9801747759191779E-2</c:v>
                </c:pt>
                <c:pt idx="3611">
                  <c:v>2.9801747759191779E-2</c:v>
                </c:pt>
                <c:pt idx="3612">
                  <c:v>2.9801747759191779E-2</c:v>
                </c:pt>
                <c:pt idx="3613">
                  <c:v>2.9801747759191779E-2</c:v>
                </c:pt>
                <c:pt idx="3614">
                  <c:v>2.9801747759191779E-2</c:v>
                </c:pt>
                <c:pt idx="3615">
                  <c:v>2.9801747759191779E-2</c:v>
                </c:pt>
                <c:pt idx="3616">
                  <c:v>2.9801747759191779E-2</c:v>
                </c:pt>
                <c:pt idx="3617">
                  <c:v>2.9801747759191779E-2</c:v>
                </c:pt>
                <c:pt idx="3618">
                  <c:v>2.9801747759191779E-2</c:v>
                </c:pt>
                <c:pt idx="3619">
                  <c:v>2.9801747759191779E-2</c:v>
                </c:pt>
                <c:pt idx="3620">
                  <c:v>2.9801747759191779E-2</c:v>
                </c:pt>
                <c:pt idx="3621">
                  <c:v>1.6624828061093729E-2</c:v>
                </c:pt>
                <c:pt idx="3622">
                  <c:v>1.6624828061093729E-2</c:v>
                </c:pt>
                <c:pt idx="3623">
                  <c:v>1.6624828061093729E-2</c:v>
                </c:pt>
                <c:pt idx="3624">
                  <c:v>1.6624828061093729E-2</c:v>
                </c:pt>
                <c:pt idx="3625">
                  <c:v>1.6624828061093729E-2</c:v>
                </c:pt>
                <c:pt idx="3626">
                  <c:v>1.6624828061093729E-2</c:v>
                </c:pt>
                <c:pt idx="3627">
                  <c:v>1.6624828061093729E-2</c:v>
                </c:pt>
                <c:pt idx="3628">
                  <c:v>1.6624828061093729E-2</c:v>
                </c:pt>
                <c:pt idx="3629">
                  <c:v>1.6624828061093729E-2</c:v>
                </c:pt>
                <c:pt idx="3630">
                  <c:v>1.6624828061093729E-2</c:v>
                </c:pt>
                <c:pt idx="3631">
                  <c:v>1.6624828061093729E-2</c:v>
                </c:pt>
                <c:pt idx="3632">
                  <c:v>1.6624828061093729E-2</c:v>
                </c:pt>
                <c:pt idx="3633">
                  <c:v>1.6624828061093729E-2</c:v>
                </c:pt>
                <c:pt idx="3634">
                  <c:v>1.6624828061093729E-2</c:v>
                </c:pt>
                <c:pt idx="3635">
                  <c:v>1.6624828061093729E-2</c:v>
                </c:pt>
                <c:pt idx="3636">
                  <c:v>1.6624828061093729E-2</c:v>
                </c:pt>
                <c:pt idx="3637">
                  <c:v>1.6624828061093729E-2</c:v>
                </c:pt>
                <c:pt idx="3638">
                  <c:v>1.6624828061093729E-2</c:v>
                </c:pt>
                <c:pt idx="3639">
                  <c:v>1.6624828061093729E-2</c:v>
                </c:pt>
                <c:pt idx="3640">
                  <c:v>1.6624828061093729E-2</c:v>
                </c:pt>
                <c:pt idx="3641">
                  <c:v>1.6624828061093729E-2</c:v>
                </c:pt>
                <c:pt idx="3642">
                  <c:v>1.6624828061093729E-2</c:v>
                </c:pt>
                <c:pt idx="3643">
                  <c:v>1.6624828061093729E-2</c:v>
                </c:pt>
                <c:pt idx="3644">
                  <c:v>1.6624828061093729E-2</c:v>
                </c:pt>
                <c:pt idx="3645">
                  <c:v>1.6624828061093729E-2</c:v>
                </c:pt>
                <c:pt idx="3646">
                  <c:v>1.6624828061093729E-2</c:v>
                </c:pt>
                <c:pt idx="3647">
                  <c:v>1.6624828061093729E-2</c:v>
                </c:pt>
                <c:pt idx="3648">
                  <c:v>1.6624828061093729E-2</c:v>
                </c:pt>
                <c:pt idx="3649">
                  <c:v>1.6624828061093729E-2</c:v>
                </c:pt>
                <c:pt idx="3650">
                  <c:v>1.6624828061093729E-2</c:v>
                </c:pt>
                <c:pt idx="3651">
                  <c:v>1.6624828061093729E-2</c:v>
                </c:pt>
                <c:pt idx="3652">
                  <c:v>0</c:v>
                </c:pt>
              </c:numCache>
            </c:numRef>
          </c:val>
          <c:smooth val="0"/>
        </c:ser>
        <c:dLbls>
          <c:showLegendKey val="0"/>
          <c:showVal val="0"/>
          <c:showCatName val="0"/>
          <c:showSerName val="0"/>
          <c:showPercent val="0"/>
          <c:showBubbleSize val="0"/>
        </c:dLbls>
        <c:marker val="1"/>
        <c:smooth val="0"/>
        <c:axId val="42121856"/>
        <c:axId val="42135936"/>
      </c:lineChart>
      <c:dateAx>
        <c:axId val="42121856"/>
        <c:scaling>
          <c:orientation val="minMax"/>
        </c:scaling>
        <c:delete val="0"/>
        <c:axPos val="b"/>
        <c:numFmt formatCode="dd/mm/yyyy" sourceLinked="0"/>
        <c:majorTickMark val="out"/>
        <c:minorTickMark val="none"/>
        <c:tickLblPos val="low"/>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42135936"/>
        <c:crosses val="autoZero"/>
        <c:auto val="0"/>
        <c:lblOffset val="100"/>
        <c:baseTimeUnit val="days"/>
        <c:majorUnit val="2"/>
        <c:majorTimeUnit val="years"/>
        <c:minorUnit val="1"/>
        <c:minorTimeUnit val="years"/>
      </c:dateAx>
      <c:valAx>
        <c:axId val="42135936"/>
        <c:scaling>
          <c:orientation val="minMax"/>
        </c:scaling>
        <c:delete val="0"/>
        <c:axPos val="l"/>
        <c:numFmt formatCode="\+0.0%;\-0.0%" sourceLinked="0"/>
        <c:majorTickMark val="out"/>
        <c:minorTickMark val="none"/>
        <c:tickLblPos val="low"/>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42121856"/>
        <c:crosses val="autoZero"/>
        <c:crossBetween val="midCat"/>
      </c:valAx>
      <c:spPr>
        <a:noFill/>
        <a:ln w="25400">
          <a:noFill/>
        </a:ln>
      </c:spPr>
    </c:plotArea>
    <c:legend>
      <c:legendPos val="b"/>
      <c:layout>
        <c:manualLayout>
          <c:xMode val="edge"/>
          <c:yMode val="edge"/>
          <c:x val="6.3983488132094937E-2"/>
          <c:y val="0.91385135135135132"/>
          <c:w val="0.90092879256965963"/>
          <c:h val="8.2770270270270285E-2"/>
        </c:manualLayout>
      </c:layout>
      <c:overlay val="0"/>
      <c:spPr>
        <a:solidFill>
          <a:srgbClr val="FFFFFF"/>
        </a:solidFill>
        <a:ln w="25400">
          <a:noFill/>
        </a:ln>
      </c:spPr>
      <c:txPr>
        <a:bodyPr/>
        <a:lstStyle/>
        <a:p>
          <a:pPr>
            <a:defRPr sz="1100"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937247161955109E-2"/>
          <c:y val="0.11763440758044427"/>
          <c:w val="0.93360238843104248"/>
          <c:h val="0.69926696741297756"/>
        </c:manualLayout>
      </c:layout>
      <c:barChart>
        <c:barDir val="col"/>
        <c:grouping val="stacked"/>
        <c:varyColors val="0"/>
        <c:ser>
          <c:idx val="0"/>
          <c:order val="0"/>
          <c:tx>
            <c:strRef>
              <c:f>Sheet1!$B$1</c:f>
              <c:strCache>
                <c:ptCount val="1"/>
                <c:pt idx="0">
                  <c:v>Income return*</c:v>
                </c:pt>
              </c:strCache>
            </c:strRef>
          </c:tx>
          <c:spPr>
            <a:solidFill>
              <a:srgbClr val="7AC142"/>
            </a:solidFill>
            <a:ln w="11572">
              <a:noFill/>
              <a:prstDash val="solid"/>
            </a:ln>
          </c:spPr>
          <c:invertIfNegative val="0"/>
          <c:cat>
            <c:numRef>
              <c:f>Sheet1!$A$2:$A$44</c:f>
              <c:numCache>
                <c:formatCode>General</c:formatCode>
                <c:ptCount val="43"/>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numCache>
            </c:numRef>
          </c:cat>
          <c:val>
            <c:numRef>
              <c:f>Sheet1!$B$2:$B$44</c:f>
              <c:numCache>
                <c:formatCode>General</c:formatCode>
                <c:ptCount val="43"/>
                <c:pt idx="0">
                  <c:v>5.3</c:v>
                </c:pt>
                <c:pt idx="1">
                  <c:v>5.7</c:v>
                </c:pt>
                <c:pt idx="2">
                  <c:v>5.2</c:v>
                </c:pt>
                <c:pt idx="3">
                  <c:v>3.9</c:v>
                </c:pt>
                <c:pt idx="4">
                  <c:v>6.2</c:v>
                </c:pt>
                <c:pt idx="5">
                  <c:v>6.3</c:v>
                </c:pt>
                <c:pt idx="6">
                  <c:v>7.5</c:v>
                </c:pt>
                <c:pt idx="7">
                  <c:v>6.7</c:v>
                </c:pt>
                <c:pt idx="8">
                  <c:v>6.5</c:v>
                </c:pt>
                <c:pt idx="9">
                  <c:v>6.3</c:v>
                </c:pt>
                <c:pt idx="10">
                  <c:v>5.9</c:v>
                </c:pt>
                <c:pt idx="11">
                  <c:v>5.6</c:v>
                </c:pt>
                <c:pt idx="12">
                  <c:v>6</c:v>
                </c:pt>
                <c:pt idx="13">
                  <c:v>6.3</c:v>
                </c:pt>
                <c:pt idx="14">
                  <c:v>6.5</c:v>
                </c:pt>
                <c:pt idx="15">
                  <c:v>6.7</c:v>
                </c:pt>
                <c:pt idx="16">
                  <c:v>7.3</c:v>
                </c:pt>
                <c:pt idx="17">
                  <c:v>6.8</c:v>
                </c:pt>
                <c:pt idx="18">
                  <c:v>5.8</c:v>
                </c:pt>
                <c:pt idx="19">
                  <c:v>5.4</c:v>
                </c:pt>
                <c:pt idx="20">
                  <c:v>7</c:v>
                </c:pt>
                <c:pt idx="21">
                  <c:v>7.9</c:v>
                </c:pt>
                <c:pt idx="22">
                  <c:v>9.9</c:v>
                </c:pt>
                <c:pt idx="23">
                  <c:v>8</c:v>
                </c:pt>
                <c:pt idx="24">
                  <c:v>7.5</c:v>
                </c:pt>
                <c:pt idx="25">
                  <c:v>8.1</c:v>
                </c:pt>
                <c:pt idx="26">
                  <c:v>8.2000000000000011</c:v>
                </c:pt>
                <c:pt idx="27">
                  <c:v>7.4</c:v>
                </c:pt>
                <c:pt idx="28">
                  <c:v>7.3</c:v>
                </c:pt>
                <c:pt idx="29">
                  <c:v>6.9</c:v>
                </c:pt>
                <c:pt idx="30">
                  <c:v>6.7</c:v>
                </c:pt>
                <c:pt idx="31">
                  <c:v>7</c:v>
                </c:pt>
                <c:pt idx="32">
                  <c:v>6.8</c:v>
                </c:pt>
                <c:pt idx="33">
                  <c:v>6.3</c:v>
                </c:pt>
                <c:pt idx="34">
                  <c:v>5.7</c:v>
                </c:pt>
                <c:pt idx="35">
                  <c:v>4.9000000000000004</c:v>
                </c:pt>
                <c:pt idx="36">
                  <c:v>4.5999999999999996</c:v>
                </c:pt>
                <c:pt idx="37">
                  <c:v>5.6</c:v>
                </c:pt>
                <c:pt idx="38">
                  <c:v>7.4</c:v>
                </c:pt>
                <c:pt idx="39">
                  <c:v>6.4</c:v>
                </c:pt>
                <c:pt idx="40">
                  <c:v>5.8</c:v>
                </c:pt>
                <c:pt idx="41">
                  <c:v>5.8</c:v>
                </c:pt>
                <c:pt idx="42">
                  <c:v>6.8</c:v>
                </c:pt>
              </c:numCache>
            </c:numRef>
          </c:val>
        </c:ser>
        <c:ser>
          <c:idx val="1"/>
          <c:order val="1"/>
          <c:tx>
            <c:strRef>
              <c:f>Sheet1!$C$1</c:f>
              <c:strCache>
                <c:ptCount val="1"/>
                <c:pt idx="0">
                  <c:v>Capital growth*</c:v>
                </c:pt>
              </c:strCache>
            </c:strRef>
          </c:tx>
          <c:spPr>
            <a:solidFill>
              <a:srgbClr val="00ABD4"/>
            </a:solidFill>
            <a:ln w="11572">
              <a:noFill/>
              <a:prstDash val="solid"/>
            </a:ln>
          </c:spPr>
          <c:invertIfNegative val="0"/>
          <c:cat>
            <c:numRef>
              <c:f>Sheet1!$A$2:$A$44</c:f>
              <c:numCache>
                <c:formatCode>General</c:formatCode>
                <c:ptCount val="43"/>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numCache>
            </c:numRef>
          </c:cat>
          <c:val>
            <c:numRef>
              <c:f>Sheet1!$C$2:$C$44</c:f>
              <c:numCache>
                <c:formatCode>General</c:formatCode>
                <c:ptCount val="43"/>
                <c:pt idx="0">
                  <c:v>10.8</c:v>
                </c:pt>
                <c:pt idx="1">
                  <c:v>23.7</c:v>
                </c:pt>
                <c:pt idx="2">
                  <c:v>23.3</c:v>
                </c:pt>
                <c:pt idx="3">
                  <c:v>-19.8</c:v>
                </c:pt>
                <c:pt idx="4">
                  <c:v>5.2</c:v>
                </c:pt>
                <c:pt idx="5">
                  <c:v>3.2</c:v>
                </c:pt>
                <c:pt idx="6">
                  <c:v>19</c:v>
                </c:pt>
                <c:pt idx="7">
                  <c:v>19</c:v>
                </c:pt>
                <c:pt idx="8">
                  <c:v>16.7</c:v>
                </c:pt>
                <c:pt idx="9">
                  <c:v>11.3</c:v>
                </c:pt>
                <c:pt idx="10">
                  <c:v>9.1</c:v>
                </c:pt>
                <c:pt idx="11">
                  <c:v>1.9000000000000001</c:v>
                </c:pt>
                <c:pt idx="12">
                  <c:v>1.6</c:v>
                </c:pt>
                <c:pt idx="13">
                  <c:v>2.5</c:v>
                </c:pt>
                <c:pt idx="14">
                  <c:v>1.9000000000000001</c:v>
                </c:pt>
                <c:pt idx="15">
                  <c:v>4.5999999999999996</c:v>
                </c:pt>
                <c:pt idx="16">
                  <c:v>18.7</c:v>
                </c:pt>
                <c:pt idx="17">
                  <c:v>22.8</c:v>
                </c:pt>
                <c:pt idx="18">
                  <c:v>9.6</c:v>
                </c:pt>
                <c:pt idx="19">
                  <c:v>-13.8</c:v>
                </c:pt>
                <c:pt idx="20">
                  <c:v>-10.200000000000001</c:v>
                </c:pt>
                <c:pt idx="21">
                  <c:v>-9.6</c:v>
                </c:pt>
                <c:pt idx="22">
                  <c:v>10.4</c:v>
                </c:pt>
                <c:pt idx="23">
                  <c:v>3.9</c:v>
                </c:pt>
                <c:pt idx="24">
                  <c:v>-3.9</c:v>
                </c:pt>
                <c:pt idx="25">
                  <c:v>2</c:v>
                </c:pt>
                <c:pt idx="26">
                  <c:v>8.7000000000000011</c:v>
                </c:pt>
                <c:pt idx="27">
                  <c:v>4.4000000000000004</c:v>
                </c:pt>
                <c:pt idx="28">
                  <c:v>7.4</c:v>
                </c:pt>
                <c:pt idx="29">
                  <c:v>3.6</c:v>
                </c:pt>
                <c:pt idx="30">
                  <c:v>0</c:v>
                </c:pt>
                <c:pt idx="31">
                  <c:v>2.6</c:v>
                </c:pt>
                <c:pt idx="32">
                  <c:v>3.9</c:v>
                </c:pt>
                <c:pt idx="33">
                  <c:v>11.4</c:v>
                </c:pt>
                <c:pt idx="34">
                  <c:v>12.8</c:v>
                </c:pt>
                <c:pt idx="35">
                  <c:v>12.6</c:v>
                </c:pt>
                <c:pt idx="36">
                  <c:v>-7.7</c:v>
                </c:pt>
                <c:pt idx="37">
                  <c:v>-26.3</c:v>
                </c:pt>
                <c:pt idx="38">
                  <c:v>-3.6</c:v>
                </c:pt>
                <c:pt idx="39">
                  <c:v>8.3000000000000007</c:v>
                </c:pt>
                <c:pt idx="40">
                  <c:v>1.9000000000000001</c:v>
                </c:pt>
                <c:pt idx="41">
                  <c:v>-2.2000000000000002</c:v>
                </c:pt>
                <c:pt idx="42">
                  <c:v>3.8</c:v>
                </c:pt>
              </c:numCache>
            </c:numRef>
          </c:val>
        </c:ser>
        <c:dLbls>
          <c:showLegendKey val="0"/>
          <c:showVal val="0"/>
          <c:showCatName val="0"/>
          <c:showSerName val="0"/>
          <c:showPercent val="0"/>
          <c:showBubbleSize val="0"/>
        </c:dLbls>
        <c:gapWidth val="20"/>
        <c:overlap val="100"/>
        <c:axId val="85441152"/>
        <c:axId val="85451136"/>
      </c:barChart>
      <c:catAx>
        <c:axId val="85441152"/>
        <c:scaling>
          <c:orientation val="minMax"/>
        </c:scaling>
        <c:delete val="0"/>
        <c:axPos val="b"/>
        <c:numFmt formatCode="General" sourceLinked="1"/>
        <c:majorTickMark val="out"/>
        <c:minorTickMark val="none"/>
        <c:tickLblPos val="nextTo"/>
        <c:spPr>
          <a:ln w="2893">
            <a:solidFill>
              <a:schemeClr val="tx1"/>
            </a:solidFill>
            <a:prstDash val="solid"/>
          </a:ln>
        </c:spPr>
        <c:txPr>
          <a:bodyPr rot="0" vert="horz"/>
          <a:lstStyle/>
          <a:p>
            <a:pPr>
              <a:defRPr sz="1200" b="0" i="0" u="none" strike="noStrike" baseline="0">
                <a:solidFill>
                  <a:schemeClr val="tx1"/>
                </a:solidFill>
                <a:latin typeface="ZapfHumnst BT"/>
                <a:ea typeface="ZapfHumnst BT"/>
                <a:cs typeface="ZapfHumnst BT"/>
              </a:defRPr>
            </a:pPr>
            <a:endParaRPr lang="en-US"/>
          </a:p>
        </c:txPr>
        <c:crossAx val="85451136"/>
        <c:crosses val="autoZero"/>
        <c:auto val="0"/>
        <c:lblAlgn val="ctr"/>
        <c:lblOffset val="100"/>
        <c:tickLblSkip val="3"/>
        <c:tickMarkSkip val="1"/>
        <c:noMultiLvlLbl val="0"/>
      </c:catAx>
      <c:valAx>
        <c:axId val="85451136"/>
        <c:scaling>
          <c:orientation val="minMax"/>
          <c:max val="30"/>
          <c:min val="-30"/>
        </c:scaling>
        <c:delete val="0"/>
        <c:axPos val="l"/>
        <c:numFmt formatCode="General" sourceLinked="0"/>
        <c:majorTickMark val="out"/>
        <c:minorTickMark val="none"/>
        <c:tickLblPos val="nextTo"/>
        <c:spPr>
          <a:ln w="2893">
            <a:solidFill>
              <a:schemeClr val="tx1"/>
            </a:solidFill>
            <a:prstDash val="solid"/>
          </a:ln>
        </c:spPr>
        <c:txPr>
          <a:bodyPr rot="0" vert="horz"/>
          <a:lstStyle/>
          <a:p>
            <a:pPr>
              <a:defRPr sz="1200" b="0" i="0" u="none" strike="noStrike" baseline="0">
                <a:solidFill>
                  <a:schemeClr val="tx1"/>
                </a:solidFill>
                <a:latin typeface="ZapfHumnst BT"/>
                <a:ea typeface="ZapfHumnst BT"/>
                <a:cs typeface="ZapfHumnst BT"/>
              </a:defRPr>
            </a:pPr>
            <a:endParaRPr lang="en-US"/>
          </a:p>
        </c:txPr>
        <c:crossAx val="85441152"/>
        <c:crosses val="autoZero"/>
        <c:crossBetween val="between"/>
        <c:majorUnit val="10"/>
      </c:valAx>
      <c:spPr>
        <a:noFill/>
        <a:ln w="23144">
          <a:noFill/>
        </a:ln>
      </c:spPr>
    </c:plotArea>
    <c:legend>
      <c:legendPos val="b"/>
      <c:layout>
        <c:manualLayout>
          <c:xMode val="edge"/>
          <c:yMode val="edge"/>
          <c:x val="0"/>
          <c:y val="0.72071085668850554"/>
          <c:w val="0.9978213507625272"/>
          <c:h val="0.22711267605633803"/>
        </c:manualLayout>
      </c:layout>
      <c:overlay val="0"/>
      <c:spPr>
        <a:noFill/>
        <a:ln w="23144">
          <a:noFill/>
        </a:ln>
      </c:spPr>
      <c:txPr>
        <a:bodyPr/>
        <a:lstStyle/>
        <a:p>
          <a:pPr>
            <a:defRPr sz="1200" b="0" i="0" u="none" strike="noStrike" baseline="0">
              <a:solidFill>
                <a:schemeClr val="tx1"/>
              </a:solidFill>
              <a:latin typeface="ZapfHumnst BT"/>
              <a:ea typeface="ZapfHumnst BT"/>
              <a:cs typeface="ZapfHumnst BT"/>
            </a:defRPr>
          </a:pPr>
          <a:endParaRPr lang="en-US"/>
        </a:p>
      </c:txPr>
    </c:legend>
    <c:plotVisOnly val="1"/>
    <c:dispBlanksAs val="zero"/>
    <c:showDLblsOverMax val="0"/>
  </c:chart>
  <c:spPr>
    <a:noFill/>
    <a:ln>
      <a:noFill/>
    </a:ln>
  </c:spPr>
  <c:txPr>
    <a:bodyPr/>
    <a:lstStyle/>
    <a:p>
      <a:pPr>
        <a:defRPr sz="1640" b="1" i="0" u="none" strike="noStrike" baseline="0">
          <a:solidFill>
            <a:schemeClr val="tx1"/>
          </a:solidFill>
          <a:latin typeface="ZapfHumnst BT"/>
          <a:ea typeface="ZapfHumnst BT"/>
          <a:cs typeface="ZapfHumnst B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'IPD  data tabled (2)'!$A$14</c:f>
              <c:strCache>
                <c:ptCount val="1"/>
                <c:pt idx="0">
                  <c:v>Low Yield</c:v>
                </c:pt>
              </c:strCache>
            </c:strRef>
          </c:tx>
          <c:spPr>
            <a:ln w="50800">
              <a:solidFill>
                <a:srgbClr val="EE2C74"/>
              </a:solidFill>
            </a:ln>
          </c:spPr>
          <c:marker>
            <c:symbol val="none"/>
          </c:marker>
          <c:cat>
            <c:strRef>
              <c:f>'IPD  data tabled (2)'!$B$6:$AP$6</c:f>
              <c:strCache>
                <c:ptCount val="41"/>
                <c:pt idx="0">
                  <c:v>Dec-03</c:v>
                </c:pt>
                <c:pt idx="1">
                  <c:v>Mar-04</c:v>
                </c:pt>
                <c:pt idx="2">
                  <c:v>Jun-04</c:v>
                </c:pt>
                <c:pt idx="3">
                  <c:v>Sep-04</c:v>
                </c:pt>
                <c:pt idx="4">
                  <c:v>Dec-04</c:v>
                </c:pt>
                <c:pt idx="5">
                  <c:v>Mar-05</c:v>
                </c:pt>
                <c:pt idx="6">
                  <c:v>Jun-05</c:v>
                </c:pt>
                <c:pt idx="7">
                  <c:v>Sep-05</c:v>
                </c:pt>
                <c:pt idx="8">
                  <c:v>Dec-05</c:v>
                </c:pt>
                <c:pt idx="9">
                  <c:v>Mar-06</c:v>
                </c:pt>
                <c:pt idx="10">
                  <c:v>Jun-06</c:v>
                </c:pt>
                <c:pt idx="11">
                  <c:v>Sep-06</c:v>
                </c:pt>
                <c:pt idx="12">
                  <c:v>Dec-06</c:v>
                </c:pt>
                <c:pt idx="13">
                  <c:v>Mar-07</c:v>
                </c:pt>
                <c:pt idx="14">
                  <c:v>Jun-07</c:v>
                </c:pt>
                <c:pt idx="15">
                  <c:v>Sep-07</c:v>
                </c:pt>
                <c:pt idx="16">
                  <c:v>Dec-07</c:v>
                </c:pt>
                <c:pt idx="17">
                  <c:v>Mar-08</c:v>
                </c:pt>
                <c:pt idx="18">
                  <c:v>Jun-08</c:v>
                </c:pt>
                <c:pt idx="19">
                  <c:v>Sep-08</c:v>
                </c:pt>
                <c:pt idx="20">
                  <c:v>Dec-08</c:v>
                </c:pt>
                <c:pt idx="21">
                  <c:v>Mar-09</c:v>
                </c:pt>
                <c:pt idx="22">
                  <c:v>Jun-09</c:v>
                </c:pt>
                <c:pt idx="23">
                  <c:v>Sep-09</c:v>
                </c:pt>
                <c:pt idx="24">
                  <c:v>Dec-09</c:v>
                </c:pt>
                <c:pt idx="25">
                  <c:v>Mar-10</c:v>
                </c:pt>
                <c:pt idx="26">
                  <c:v>Jun-10</c:v>
                </c:pt>
                <c:pt idx="27">
                  <c:v>Sep-10</c:v>
                </c:pt>
                <c:pt idx="28">
                  <c:v>Dec-10</c:v>
                </c:pt>
                <c:pt idx="29">
                  <c:v>Mar-11</c:v>
                </c:pt>
                <c:pt idx="30">
                  <c:v>Jun-11</c:v>
                </c:pt>
                <c:pt idx="31">
                  <c:v>Sep-11</c:v>
                </c:pt>
                <c:pt idx="32">
                  <c:v>Dec-11</c:v>
                </c:pt>
                <c:pt idx="33">
                  <c:v>Mar-12</c:v>
                </c:pt>
                <c:pt idx="34">
                  <c:v>Jun-12</c:v>
                </c:pt>
                <c:pt idx="35">
                  <c:v>Sep-12</c:v>
                </c:pt>
                <c:pt idx="36">
                  <c:v>Dec-12</c:v>
                </c:pt>
                <c:pt idx="37">
                  <c:v>Mar13</c:v>
                </c:pt>
                <c:pt idx="38">
                  <c:v>Jun-13</c:v>
                </c:pt>
                <c:pt idx="39">
                  <c:v>Sep-13</c:v>
                </c:pt>
                <c:pt idx="40">
                  <c:v>Dec-13</c:v>
                </c:pt>
              </c:strCache>
            </c:strRef>
          </c:cat>
          <c:val>
            <c:numRef>
              <c:f>'IPD  data tabled (2)'!$B$14:$AP$14</c:f>
              <c:numCache>
                <c:formatCode>#,##0.0</c:formatCode>
                <c:ptCount val="41"/>
                <c:pt idx="0">
                  <c:v>100</c:v>
                </c:pt>
                <c:pt idx="1">
                  <c:v>103.4072100000005</c:v>
                </c:pt>
                <c:pt idx="2">
                  <c:v>108.88087418765041</c:v>
                </c:pt>
                <c:pt idx="3">
                  <c:v>113.77339271692274</c:v>
                </c:pt>
                <c:pt idx="4">
                  <c:v>119.53426294778772</c:v>
                </c:pt>
                <c:pt idx="5">
                  <c:v>122.49106247606422</c:v>
                </c:pt>
                <c:pt idx="6">
                  <c:v>127.73735468191467</c:v>
                </c:pt>
                <c:pt idx="7">
                  <c:v>133.7632238779432</c:v>
                </c:pt>
                <c:pt idx="8">
                  <c:v>143.34899078012921</c:v>
                </c:pt>
                <c:pt idx="9">
                  <c:v>149.76533461214495</c:v>
                </c:pt>
                <c:pt idx="10">
                  <c:v>156.34861435529211</c:v>
                </c:pt>
                <c:pt idx="11">
                  <c:v>161.60929181736537</c:v>
                </c:pt>
                <c:pt idx="12">
                  <c:v>167.38805223045401</c:v>
                </c:pt>
                <c:pt idx="13">
                  <c:v>171.42672419944938</c:v>
                </c:pt>
                <c:pt idx="14">
                  <c:v>175.05994219213255</c:v>
                </c:pt>
                <c:pt idx="15">
                  <c:v>172.66813321394989</c:v>
                </c:pt>
                <c:pt idx="16">
                  <c:v>156.66768524835837</c:v>
                </c:pt>
                <c:pt idx="17">
                  <c:v>150.93121961914798</c:v>
                </c:pt>
                <c:pt idx="18">
                  <c:v>147.01899184788797</c:v>
                </c:pt>
                <c:pt idx="19">
                  <c:v>140.14866204174265</c:v>
                </c:pt>
                <c:pt idx="20">
                  <c:v>122.78069705362135</c:v>
                </c:pt>
                <c:pt idx="21">
                  <c:v>115.16505242589504</c:v>
                </c:pt>
                <c:pt idx="22">
                  <c:v>113.71550446052603</c:v>
                </c:pt>
                <c:pt idx="23">
                  <c:v>118.76790706680812</c:v>
                </c:pt>
                <c:pt idx="24">
                  <c:v>132.27008408886013</c:v>
                </c:pt>
                <c:pt idx="25">
                  <c:v>140.90427836793043</c:v>
                </c:pt>
                <c:pt idx="26">
                  <c:v>145.65497883652705</c:v>
                </c:pt>
                <c:pt idx="27">
                  <c:v>149.42241769162456</c:v>
                </c:pt>
                <c:pt idx="28">
                  <c:v>154.22031175473421</c:v>
                </c:pt>
                <c:pt idx="29">
                  <c:v>158.3080753381052</c:v>
                </c:pt>
                <c:pt idx="30">
                  <c:v>161.88422309837793</c:v>
                </c:pt>
                <c:pt idx="31">
                  <c:v>165.25139875040207</c:v>
                </c:pt>
                <c:pt idx="32">
                  <c:v>168.22549427427174</c:v>
                </c:pt>
                <c:pt idx="33">
                  <c:v>170.42433606483254</c:v>
                </c:pt>
                <c:pt idx="34">
                  <c:v>172.01294651346163</c:v>
                </c:pt>
                <c:pt idx="35">
                  <c:v>174.20743608119633</c:v>
                </c:pt>
                <c:pt idx="36">
                  <c:v>176.89258239723409</c:v>
                </c:pt>
                <c:pt idx="37">
                  <c:v>179.8853395525222</c:v>
                </c:pt>
                <c:pt idx="38">
                  <c:v>183.87685132891954</c:v>
                </c:pt>
                <c:pt idx="39">
                  <c:v>188.88164824376102</c:v>
                </c:pt>
                <c:pt idx="40">
                  <c:v>196.8328101082306</c:v>
                </c:pt>
              </c:numCache>
            </c:numRef>
          </c:val>
          <c:smooth val="0"/>
        </c:ser>
        <c:ser>
          <c:idx val="3"/>
          <c:order val="1"/>
          <c:tx>
            <c:strRef>
              <c:f>'IPD  data tabled (2)'!$A$16</c:f>
              <c:strCache>
                <c:ptCount val="1"/>
                <c:pt idx="0">
                  <c:v>High Yield</c:v>
                </c:pt>
              </c:strCache>
            </c:strRef>
          </c:tx>
          <c:spPr>
            <a:ln w="50800">
              <a:solidFill>
                <a:srgbClr val="00ABBB"/>
              </a:solidFill>
            </a:ln>
          </c:spPr>
          <c:marker>
            <c:symbol val="none"/>
          </c:marker>
          <c:cat>
            <c:strRef>
              <c:f>'IPD  data tabled (2)'!$B$6:$AP$6</c:f>
              <c:strCache>
                <c:ptCount val="41"/>
                <c:pt idx="0">
                  <c:v>Dec-03</c:v>
                </c:pt>
                <c:pt idx="1">
                  <c:v>Mar-04</c:v>
                </c:pt>
                <c:pt idx="2">
                  <c:v>Jun-04</c:v>
                </c:pt>
                <c:pt idx="3">
                  <c:v>Sep-04</c:v>
                </c:pt>
                <c:pt idx="4">
                  <c:v>Dec-04</c:v>
                </c:pt>
                <c:pt idx="5">
                  <c:v>Mar-05</c:v>
                </c:pt>
                <c:pt idx="6">
                  <c:v>Jun-05</c:v>
                </c:pt>
                <c:pt idx="7">
                  <c:v>Sep-05</c:v>
                </c:pt>
                <c:pt idx="8">
                  <c:v>Dec-05</c:v>
                </c:pt>
                <c:pt idx="9">
                  <c:v>Mar-06</c:v>
                </c:pt>
                <c:pt idx="10">
                  <c:v>Jun-06</c:v>
                </c:pt>
                <c:pt idx="11">
                  <c:v>Sep-06</c:v>
                </c:pt>
                <c:pt idx="12">
                  <c:v>Dec-06</c:v>
                </c:pt>
                <c:pt idx="13">
                  <c:v>Mar-07</c:v>
                </c:pt>
                <c:pt idx="14">
                  <c:v>Jun-07</c:v>
                </c:pt>
                <c:pt idx="15">
                  <c:v>Sep-07</c:v>
                </c:pt>
                <c:pt idx="16">
                  <c:v>Dec-07</c:v>
                </c:pt>
                <c:pt idx="17">
                  <c:v>Mar-08</c:v>
                </c:pt>
                <c:pt idx="18">
                  <c:v>Jun-08</c:v>
                </c:pt>
                <c:pt idx="19">
                  <c:v>Sep-08</c:v>
                </c:pt>
                <c:pt idx="20">
                  <c:v>Dec-08</c:v>
                </c:pt>
                <c:pt idx="21">
                  <c:v>Mar-09</c:v>
                </c:pt>
                <c:pt idx="22">
                  <c:v>Jun-09</c:v>
                </c:pt>
                <c:pt idx="23">
                  <c:v>Sep-09</c:v>
                </c:pt>
                <c:pt idx="24">
                  <c:v>Dec-09</c:v>
                </c:pt>
                <c:pt idx="25">
                  <c:v>Mar-10</c:v>
                </c:pt>
                <c:pt idx="26">
                  <c:v>Jun-10</c:v>
                </c:pt>
                <c:pt idx="27">
                  <c:v>Sep-10</c:v>
                </c:pt>
                <c:pt idx="28">
                  <c:v>Dec-10</c:v>
                </c:pt>
                <c:pt idx="29">
                  <c:v>Mar-11</c:v>
                </c:pt>
                <c:pt idx="30">
                  <c:v>Jun-11</c:v>
                </c:pt>
                <c:pt idx="31">
                  <c:v>Sep-11</c:v>
                </c:pt>
                <c:pt idx="32">
                  <c:v>Dec-11</c:v>
                </c:pt>
                <c:pt idx="33">
                  <c:v>Mar-12</c:v>
                </c:pt>
                <c:pt idx="34">
                  <c:v>Jun-12</c:v>
                </c:pt>
                <c:pt idx="35">
                  <c:v>Sep-12</c:v>
                </c:pt>
                <c:pt idx="36">
                  <c:v>Dec-12</c:v>
                </c:pt>
                <c:pt idx="37">
                  <c:v>Mar13</c:v>
                </c:pt>
                <c:pt idx="38">
                  <c:v>Jun-13</c:v>
                </c:pt>
                <c:pt idx="39">
                  <c:v>Sep-13</c:v>
                </c:pt>
                <c:pt idx="40">
                  <c:v>Dec-13</c:v>
                </c:pt>
              </c:strCache>
            </c:strRef>
          </c:cat>
          <c:val>
            <c:numRef>
              <c:f>'IPD  data tabled (2)'!$B$16:$AP$16</c:f>
              <c:numCache>
                <c:formatCode>#,##0.0</c:formatCode>
                <c:ptCount val="41"/>
                <c:pt idx="0">
                  <c:v>100</c:v>
                </c:pt>
                <c:pt idx="1">
                  <c:v>103.26621000000033</c:v>
                </c:pt>
                <c:pt idx="2">
                  <c:v>108.23600994908099</c:v>
                </c:pt>
                <c:pt idx="3">
                  <c:v>112.65291586668343</c:v>
                </c:pt>
                <c:pt idx="4">
                  <c:v>118.43376783613245</c:v>
                </c:pt>
                <c:pt idx="5">
                  <c:v>121.91743790014873</c:v>
                </c:pt>
                <c:pt idx="6">
                  <c:v>127.39819974571851</c:v>
                </c:pt>
                <c:pt idx="7">
                  <c:v>132.46185777155068</c:v>
                </c:pt>
                <c:pt idx="8">
                  <c:v>139.98883063900487</c:v>
                </c:pt>
                <c:pt idx="9">
                  <c:v>146.10018302938025</c:v>
                </c:pt>
                <c:pt idx="10">
                  <c:v>153.42000673940927</c:v>
                </c:pt>
                <c:pt idx="11">
                  <c:v>160.01516462111897</c:v>
                </c:pt>
                <c:pt idx="12">
                  <c:v>166.2210647536541</c:v>
                </c:pt>
                <c:pt idx="13">
                  <c:v>170.51699830589286</c:v>
                </c:pt>
                <c:pt idx="14">
                  <c:v>174.35690469414175</c:v>
                </c:pt>
                <c:pt idx="15">
                  <c:v>173.06108417845599</c:v>
                </c:pt>
                <c:pt idx="16">
                  <c:v>163.59943666592667</c:v>
                </c:pt>
                <c:pt idx="17">
                  <c:v>159.01379353601047</c:v>
                </c:pt>
                <c:pt idx="18">
                  <c:v>155.32968246047218</c:v>
                </c:pt>
                <c:pt idx="19">
                  <c:v>147.65035382227722</c:v>
                </c:pt>
                <c:pt idx="20">
                  <c:v>128.26426102136625</c:v>
                </c:pt>
                <c:pt idx="21">
                  <c:v>117.3358638009728</c:v>
                </c:pt>
                <c:pt idx="22">
                  <c:v>111.75919526775844</c:v>
                </c:pt>
                <c:pt idx="23">
                  <c:v>112.81137456344581</c:v>
                </c:pt>
                <c:pt idx="24">
                  <c:v>119.36069531941395</c:v>
                </c:pt>
                <c:pt idx="25">
                  <c:v>123.73416668447408</c:v>
                </c:pt>
                <c:pt idx="26">
                  <c:v>126.86716527859109</c:v>
                </c:pt>
                <c:pt idx="27">
                  <c:v>129.32536884646277</c:v>
                </c:pt>
                <c:pt idx="28">
                  <c:v>131.51491200371692</c:v>
                </c:pt>
                <c:pt idx="29">
                  <c:v>133.17928582108772</c:v>
                </c:pt>
                <c:pt idx="30">
                  <c:v>134.92551929884561</c:v>
                </c:pt>
                <c:pt idx="31">
                  <c:v>136.29100603180655</c:v>
                </c:pt>
                <c:pt idx="32">
                  <c:v>136.15595527392975</c:v>
                </c:pt>
                <c:pt idx="33">
                  <c:v>135.20971223156099</c:v>
                </c:pt>
                <c:pt idx="34">
                  <c:v>133.52407979111342</c:v>
                </c:pt>
                <c:pt idx="35">
                  <c:v>132.40713751125432</c:v>
                </c:pt>
                <c:pt idx="36">
                  <c:v>130.78281971112037</c:v>
                </c:pt>
                <c:pt idx="37">
                  <c:v>130.78691321337735</c:v>
                </c:pt>
                <c:pt idx="38">
                  <c:v>131.85283963475769</c:v>
                </c:pt>
                <c:pt idx="39">
                  <c:v>134.95917386899688</c:v>
                </c:pt>
                <c:pt idx="40">
                  <c:v>140.87238308023288</c:v>
                </c:pt>
              </c:numCache>
            </c:numRef>
          </c:val>
          <c:smooth val="0"/>
        </c:ser>
        <c:dLbls>
          <c:showLegendKey val="0"/>
          <c:showVal val="0"/>
          <c:showCatName val="0"/>
          <c:showSerName val="0"/>
          <c:showPercent val="0"/>
          <c:showBubbleSize val="0"/>
        </c:dLbls>
        <c:marker val="1"/>
        <c:smooth val="0"/>
        <c:axId val="83272448"/>
        <c:axId val="83273984"/>
      </c:lineChart>
      <c:catAx>
        <c:axId val="83272448"/>
        <c:scaling>
          <c:orientation val="minMax"/>
        </c:scaling>
        <c:delete val="0"/>
        <c:axPos val="b"/>
        <c:numFmt formatCode="#,##0.0" sourceLinked="1"/>
        <c:majorTickMark val="out"/>
        <c:minorTickMark val="none"/>
        <c:tickLblPos val="low"/>
        <c:crossAx val="83273984"/>
        <c:crosses val="autoZero"/>
        <c:auto val="1"/>
        <c:lblAlgn val="ctr"/>
        <c:lblOffset val="100"/>
        <c:noMultiLvlLbl val="0"/>
      </c:catAx>
      <c:valAx>
        <c:axId val="83273984"/>
        <c:scaling>
          <c:orientation val="minMax"/>
          <c:max val="200"/>
          <c:min val="100"/>
        </c:scaling>
        <c:delete val="0"/>
        <c:axPos val="l"/>
        <c:numFmt formatCode="#,##0.0" sourceLinked="1"/>
        <c:majorTickMark val="out"/>
        <c:minorTickMark val="none"/>
        <c:tickLblPos val="nextTo"/>
        <c:crossAx val="8327244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66495936030006E-2"/>
          <c:y val="1.7992400485967595E-2"/>
          <c:w val="0.91348341119657595"/>
          <c:h val="0.84436541101167972"/>
        </c:manualLayout>
      </c:layout>
      <c:barChart>
        <c:barDir val="col"/>
        <c:grouping val="clustered"/>
        <c:varyColors val="0"/>
        <c:ser>
          <c:idx val="0"/>
          <c:order val="0"/>
          <c:tx>
            <c:strRef>
              <c:f>Sheet1!$A$2</c:f>
              <c:strCache>
                <c:ptCount val="1"/>
                <c:pt idx="0">
                  <c:v>LAPF</c:v>
                </c:pt>
              </c:strCache>
            </c:strRef>
          </c:tx>
          <c:spPr>
            <a:solidFill>
              <a:srgbClr val="EE2C74"/>
            </a:solidFill>
            <a:ln w="12278">
              <a:noFill/>
              <a:prstDash val="solid"/>
            </a:ln>
          </c:spPr>
          <c:invertIfNegative val="0"/>
          <c:dLbls>
            <c:dLbl>
              <c:idx val="3"/>
              <c:layout>
                <c:manualLayout>
                  <c:x val="-1.648380031809855E-3"/>
                  <c:y val="-2.8446660048525082E-3"/>
                </c:manualLayout>
              </c:layout>
              <c:showLegendKey val="0"/>
              <c:showVal val="1"/>
              <c:showCatName val="0"/>
              <c:showSerName val="0"/>
              <c:showPercent val="0"/>
              <c:showBubbleSize val="0"/>
            </c:dLbl>
            <c:dLbl>
              <c:idx val="4"/>
              <c:layout>
                <c:manualLayout>
                  <c:x val="-8.0656453292568767E-3"/>
                  <c:y val="3.2256418037165811E-3"/>
                </c:manualLayout>
              </c:layout>
              <c:dLblPos val="outEnd"/>
              <c:showLegendKey val="0"/>
              <c:showVal val="1"/>
              <c:showCatName val="0"/>
              <c:showSerName val="0"/>
              <c:showPercent val="0"/>
              <c:showBubbleSize val="0"/>
            </c:dLbl>
            <c:spPr>
              <a:noFill/>
              <a:ln w="24557">
                <a:noFill/>
              </a:ln>
            </c:spPr>
            <c:txPr>
              <a:bodyPr/>
              <a:lstStyle/>
              <a:p>
                <a:pPr>
                  <a:defRPr sz="1000" b="1" i="0" baseline="0">
                    <a:latin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10 yrs pa*</c:v>
                </c:pt>
                <c:pt idx="1">
                  <c:v>5 yrs pa*</c:v>
                </c:pt>
                <c:pt idx="2">
                  <c:v>3 yrs pa*</c:v>
                </c:pt>
                <c:pt idx="3">
                  <c:v>1 yr pa*</c:v>
                </c:pt>
              </c:strCache>
            </c:strRef>
          </c:cat>
          <c:val>
            <c:numRef>
              <c:f>Sheet1!$B$2:$E$2</c:f>
              <c:numCache>
                <c:formatCode>0.0</c:formatCode>
                <c:ptCount val="4"/>
                <c:pt idx="0">
                  <c:v>5</c:v>
                </c:pt>
                <c:pt idx="1">
                  <c:v>12.4</c:v>
                </c:pt>
                <c:pt idx="2">
                  <c:v>8.9</c:v>
                </c:pt>
                <c:pt idx="3">
                  <c:v>17.8</c:v>
                </c:pt>
              </c:numCache>
            </c:numRef>
          </c:val>
        </c:ser>
        <c:ser>
          <c:idx val="1"/>
          <c:order val="1"/>
          <c:tx>
            <c:strRef>
              <c:f>Sheet1!$A$3</c:f>
              <c:strCache>
                <c:ptCount val="1"/>
                <c:pt idx="0">
                  <c:v>Other Balanced Property Funds Index</c:v>
                </c:pt>
              </c:strCache>
            </c:strRef>
          </c:tx>
          <c:spPr>
            <a:solidFill>
              <a:srgbClr val="00ABD4"/>
            </a:solidFill>
            <a:ln w="12278">
              <a:noFill/>
              <a:prstDash val="solid"/>
            </a:ln>
          </c:spPr>
          <c:invertIfNegative val="0"/>
          <c:dLbls>
            <c:dLbl>
              <c:idx val="0"/>
              <c:layout>
                <c:manualLayout>
                  <c:x val="-3.0058923745420602E-3"/>
                  <c:y val="-6.9425529779845434E-3"/>
                </c:manualLayout>
              </c:layout>
              <c:dLblPos val="outEnd"/>
              <c:showLegendKey val="0"/>
              <c:showVal val="1"/>
              <c:showCatName val="0"/>
              <c:showSerName val="0"/>
              <c:showPercent val="0"/>
              <c:showBubbleSize val="0"/>
            </c:dLbl>
            <c:dLbl>
              <c:idx val="1"/>
              <c:layout>
                <c:manualLayout>
                  <c:x val="2.9251295809372786E-3"/>
                  <c:y val="-7.6701813947570524E-3"/>
                </c:manualLayout>
              </c:layout>
              <c:showLegendKey val="0"/>
              <c:showVal val="1"/>
              <c:showCatName val="0"/>
              <c:showSerName val="0"/>
              <c:showPercent val="0"/>
              <c:showBubbleSize val="0"/>
            </c:dLbl>
            <c:dLbl>
              <c:idx val="2"/>
              <c:layout>
                <c:manualLayout>
                  <c:x val="-1.4865272838045761E-3"/>
                  <c:y val="-2.8446660048525082E-3"/>
                </c:manualLayout>
              </c:layout>
              <c:showLegendKey val="0"/>
              <c:showVal val="1"/>
              <c:showCatName val="0"/>
              <c:showSerName val="0"/>
              <c:showPercent val="0"/>
              <c:showBubbleSize val="0"/>
            </c:dLbl>
            <c:dLbl>
              <c:idx val="3"/>
              <c:layout>
                <c:manualLayout>
                  <c:x val="5.4375774057198751E-3"/>
                  <c:y val="7.5614358261268458E-3"/>
                </c:manualLayout>
              </c:layout>
              <c:dLblPos val="outEnd"/>
              <c:showLegendKey val="0"/>
              <c:showVal val="1"/>
              <c:showCatName val="0"/>
              <c:showSerName val="0"/>
              <c:showPercent val="0"/>
              <c:showBubbleSize val="0"/>
            </c:dLbl>
            <c:dLbl>
              <c:idx val="5"/>
              <c:layout>
                <c:manualLayout>
                  <c:x val="9.3224111347797768E-3"/>
                  <c:y val="2.0838839166015892E-3"/>
                </c:manualLayout>
              </c:layout>
              <c:dLblPos val="outEnd"/>
              <c:showLegendKey val="0"/>
              <c:showVal val="1"/>
              <c:showCatName val="0"/>
              <c:showSerName val="0"/>
              <c:showPercent val="0"/>
              <c:showBubbleSize val="0"/>
            </c:dLbl>
            <c:dLbl>
              <c:idx val="6"/>
              <c:layout>
                <c:manualLayout>
                  <c:x val="9.1041814930715639E-3"/>
                  <c:y val="-1.2209296972437018E-2"/>
                </c:manualLayout>
              </c:layout>
              <c:dLblPos val="outEnd"/>
              <c:showLegendKey val="0"/>
              <c:showVal val="1"/>
              <c:showCatName val="0"/>
              <c:showSerName val="0"/>
              <c:showPercent val="0"/>
              <c:showBubbleSize val="0"/>
            </c:dLbl>
            <c:dLbl>
              <c:idx val="7"/>
              <c:layout>
                <c:manualLayout>
                  <c:x val="7.6244609289389705E-3"/>
                  <c:y val="-1.2431771356773643E-2"/>
                </c:manualLayout>
              </c:layout>
              <c:dLblPos val="outEnd"/>
              <c:showLegendKey val="0"/>
              <c:showVal val="1"/>
              <c:showCatName val="0"/>
              <c:showSerName val="0"/>
              <c:showPercent val="0"/>
              <c:showBubbleSize val="0"/>
            </c:dLbl>
            <c:spPr>
              <a:noFill/>
              <a:ln w="24557">
                <a:noFill/>
              </a:ln>
            </c:spPr>
            <c:txPr>
              <a:bodyPr/>
              <a:lstStyle/>
              <a:p>
                <a:pPr>
                  <a:defRPr sz="1000" b="1" i="0" baseline="0">
                    <a:latin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10 yrs pa*</c:v>
                </c:pt>
                <c:pt idx="1">
                  <c:v>5 yrs pa*</c:v>
                </c:pt>
                <c:pt idx="2">
                  <c:v>3 yrs pa*</c:v>
                </c:pt>
                <c:pt idx="3">
                  <c:v>1 yr pa*</c:v>
                </c:pt>
              </c:strCache>
            </c:strRef>
          </c:cat>
          <c:val>
            <c:numRef>
              <c:f>Sheet1!$B$3:$E$3</c:f>
              <c:numCache>
                <c:formatCode>0.0</c:formatCode>
                <c:ptCount val="4"/>
                <c:pt idx="0">
                  <c:v>3.98</c:v>
                </c:pt>
                <c:pt idx="1">
                  <c:v>9.3000000000000007</c:v>
                </c:pt>
                <c:pt idx="2" formatCode="General">
                  <c:v>6.6</c:v>
                </c:pt>
                <c:pt idx="3" formatCode="General">
                  <c:v>15.2</c:v>
                </c:pt>
              </c:numCache>
            </c:numRef>
          </c:val>
        </c:ser>
        <c:dLbls>
          <c:showLegendKey val="0"/>
          <c:showVal val="1"/>
          <c:showCatName val="0"/>
          <c:showSerName val="0"/>
          <c:showPercent val="0"/>
          <c:showBubbleSize val="0"/>
        </c:dLbls>
        <c:gapWidth val="100"/>
        <c:axId val="83669376"/>
        <c:axId val="83670912"/>
      </c:barChart>
      <c:catAx>
        <c:axId val="83669376"/>
        <c:scaling>
          <c:orientation val="minMax"/>
        </c:scaling>
        <c:delete val="0"/>
        <c:axPos val="b"/>
        <c:numFmt formatCode="General" sourceLinked="1"/>
        <c:majorTickMark val="out"/>
        <c:minorTickMark val="none"/>
        <c:tickLblPos val="low"/>
        <c:spPr>
          <a:ln w="3070">
            <a:solidFill>
              <a:schemeClr val="tx1"/>
            </a:solidFill>
            <a:prstDash val="solid"/>
          </a:ln>
        </c:spPr>
        <c:txPr>
          <a:bodyPr rot="0" vert="horz"/>
          <a:lstStyle/>
          <a:p>
            <a:pPr>
              <a:defRPr sz="800" b="1" i="0" baseline="0">
                <a:latin typeface="Arial" pitchFamily="34" charset="0"/>
              </a:defRPr>
            </a:pPr>
            <a:endParaRPr lang="en-US"/>
          </a:p>
        </c:txPr>
        <c:crossAx val="83670912"/>
        <c:crosses val="autoZero"/>
        <c:auto val="1"/>
        <c:lblAlgn val="ctr"/>
        <c:lblOffset val="0"/>
        <c:tickMarkSkip val="1"/>
        <c:noMultiLvlLbl val="0"/>
      </c:catAx>
      <c:valAx>
        <c:axId val="83670912"/>
        <c:scaling>
          <c:orientation val="minMax"/>
          <c:max val="19"/>
          <c:min val="0"/>
        </c:scaling>
        <c:delete val="0"/>
        <c:axPos val="l"/>
        <c:numFmt formatCode="0.0" sourceLinked="1"/>
        <c:majorTickMark val="out"/>
        <c:minorTickMark val="none"/>
        <c:tickLblPos val="nextTo"/>
        <c:spPr>
          <a:ln w="3070">
            <a:solidFill>
              <a:schemeClr val="tx1"/>
            </a:solidFill>
            <a:prstDash val="solid"/>
          </a:ln>
        </c:spPr>
        <c:txPr>
          <a:bodyPr rot="0" vert="horz"/>
          <a:lstStyle/>
          <a:p>
            <a:pPr>
              <a:defRPr sz="800" b="1" i="0" baseline="0">
                <a:latin typeface="Arial" pitchFamily="34" charset="0"/>
              </a:defRPr>
            </a:pPr>
            <a:endParaRPr lang="en-US"/>
          </a:p>
        </c:txPr>
        <c:crossAx val="83669376"/>
        <c:crosses val="autoZero"/>
        <c:crossBetween val="between"/>
        <c:majorUnit val="2"/>
      </c:valAx>
      <c:spPr>
        <a:noFill/>
        <a:ln w="24557">
          <a:noFill/>
        </a:ln>
      </c:spPr>
    </c:plotArea>
    <c:legend>
      <c:legendPos val="b"/>
      <c:layout>
        <c:manualLayout>
          <c:xMode val="edge"/>
          <c:yMode val="edge"/>
          <c:x val="0.13873475017090464"/>
          <c:y val="0.91235982290537665"/>
          <c:w val="0.76728884576276757"/>
          <c:h val="7.7568134171907804E-2"/>
        </c:manualLayout>
      </c:layout>
      <c:overlay val="0"/>
      <c:spPr>
        <a:solidFill>
          <a:schemeClr val="bg1"/>
        </a:solidFill>
        <a:ln w="24557">
          <a:noFill/>
        </a:ln>
      </c:spPr>
      <c:txPr>
        <a:bodyPr/>
        <a:lstStyle/>
        <a:p>
          <a:pPr>
            <a:defRPr sz="800" baseline="0"/>
          </a:pPr>
          <a:endParaRPr lang="en-US"/>
        </a:p>
      </c:txPr>
    </c:legend>
    <c:plotVisOnly val="1"/>
    <c:dispBlanksAs val="gap"/>
    <c:showDLblsOverMax val="0"/>
  </c:chart>
  <c:spPr>
    <a:noFill/>
    <a:ln>
      <a:noFill/>
    </a:ln>
  </c:spPr>
  <c:txPr>
    <a:bodyPr/>
    <a:lstStyle/>
    <a:p>
      <a:pPr>
        <a:defRPr sz="1100" b="0" i="0" u="none" strike="noStrike" baseline="0">
          <a:solidFill>
            <a:schemeClr val="tx1"/>
          </a:solidFill>
          <a:latin typeface="ZapfHumnst BT"/>
          <a:ea typeface="ZapfHumnst BT"/>
          <a:cs typeface="ZapfHumnst BT"/>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3" y="2"/>
            <a:ext cx="2951649" cy="497682"/>
          </a:xfrm>
          <a:prstGeom prst="rect">
            <a:avLst/>
          </a:prstGeom>
          <a:noFill/>
          <a:ln w="9525">
            <a:noFill/>
            <a:miter lim="800000"/>
            <a:headEnd/>
            <a:tailEnd/>
          </a:ln>
        </p:spPr>
        <p:txBody>
          <a:bodyPr vert="horz" wrap="square" lIns="90835" tIns="45418" rIns="90835" bIns="45418" numCol="1" anchor="t" anchorCtr="0" compatLnSpc="1">
            <a:prstTxWarp prst="textNoShape">
              <a:avLst/>
            </a:prstTxWarp>
          </a:bodyPr>
          <a:lstStyle>
            <a:lvl1pPr defTabSz="907913">
              <a:defRPr sz="1200">
                <a:latin typeface="Arial" charset="0"/>
                <a:cs typeface="+mn-cs"/>
              </a:defRPr>
            </a:lvl1pPr>
          </a:lstStyle>
          <a:p>
            <a:pPr>
              <a:defRPr/>
            </a:pPr>
            <a:endParaRPr lang="en-US"/>
          </a:p>
        </p:txBody>
      </p:sp>
      <p:sp>
        <p:nvSpPr>
          <p:cNvPr id="15363" name="Rectangle 3"/>
          <p:cNvSpPr>
            <a:spLocks noGrp="1" noChangeArrowheads="1"/>
          </p:cNvSpPr>
          <p:nvPr>
            <p:ph type="dt" sz="quarter" idx="1"/>
          </p:nvPr>
        </p:nvSpPr>
        <p:spPr bwMode="auto">
          <a:xfrm>
            <a:off x="3857104" y="2"/>
            <a:ext cx="2951648" cy="497682"/>
          </a:xfrm>
          <a:prstGeom prst="rect">
            <a:avLst/>
          </a:prstGeom>
          <a:noFill/>
          <a:ln w="9525">
            <a:noFill/>
            <a:miter lim="800000"/>
            <a:headEnd/>
            <a:tailEnd/>
          </a:ln>
        </p:spPr>
        <p:txBody>
          <a:bodyPr vert="horz" wrap="square" lIns="90835" tIns="45418" rIns="90835" bIns="45418" numCol="1" anchor="t" anchorCtr="0" compatLnSpc="1">
            <a:prstTxWarp prst="textNoShape">
              <a:avLst/>
            </a:prstTxWarp>
          </a:bodyPr>
          <a:lstStyle>
            <a:lvl1pPr algn="r" defTabSz="907913">
              <a:defRPr sz="1200">
                <a:latin typeface="Arial" charset="0"/>
                <a:cs typeface="+mn-cs"/>
              </a:defRPr>
            </a:lvl1pPr>
          </a:lstStyle>
          <a:p>
            <a:pPr>
              <a:defRPr/>
            </a:pPr>
            <a:endParaRPr lang="en-US"/>
          </a:p>
        </p:txBody>
      </p:sp>
      <p:sp>
        <p:nvSpPr>
          <p:cNvPr id="15364" name="Rectangle 4"/>
          <p:cNvSpPr>
            <a:spLocks noGrp="1" noChangeArrowheads="1"/>
          </p:cNvSpPr>
          <p:nvPr>
            <p:ph type="ftr" sz="quarter" idx="2"/>
          </p:nvPr>
        </p:nvSpPr>
        <p:spPr bwMode="auto">
          <a:xfrm>
            <a:off x="3" y="9443243"/>
            <a:ext cx="2951649" cy="497681"/>
          </a:xfrm>
          <a:prstGeom prst="rect">
            <a:avLst/>
          </a:prstGeom>
          <a:noFill/>
          <a:ln w="9525">
            <a:noFill/>
            <a:miter lim="800000"/>
            <a:headEnd/>
            <a:tailEnd/>
          </a:ln>
        </p:spPr>
        <p:txBody>
          <a:bodyPr vert="horz" wrap="square" lIns="90835" tIns="45418" rIns="90835" bIns="45418" numCol="1" anchor="b" anchorCtr="0" compatLnSpc="1">
            <a:prstTxWarp prst="textNoShape">
              <a:avLst/>
            </a:prstTxWarp>
          </a:bodyPr>
          <a:lstStyle>
            <a:lvl1pPr defTabSz="907913">
              <a:defRPr sz="1200">
                <a:latin typeface="Arial" charset="0"/>
                <a:cs typeface="+mn-cs"/>
              </a:defRPr>
            </a:lvl1pPr>
          </a:lstStyle>
          <a:p>
            <a:pPr>
              <a:defRPr/>
            </a:pPr>
            <a:endParaRPr lang="en-US"/>
          </a:p>
        </p:txBody>
      </p:sp>
      <p:sp>
        <p:nvSpPr>
          <p:cNvPr id="15365" name="Rectangle 5"/>
          <p:cNvSpPr>
            <a:spLocks noGrp="1" noChangeArrowheads="1"/>
          </p:cNvSpPr>
          <p:nvPr>
            <p:ph type="sldNum" sz="quarter" idx="3"/>
          </p:nvPr>
        </p:nvSpPr>
        <p:spPr bwMode="auto">
          <a:xfrm>
            <a:off x="3857104" y="9443243"/>
            <a:ext cx="2951648" cy="497681"/>
          </a:xfrm>
          <a:prstGeom prst="rect">
            <a:avLst/>
          </a:prstGeom>
          <a:noFill/>
          <a:ln w="9525">
            <a:noFill/>
            <a:miter lim="800000"/>
            <a:headEnd/>
            <a:tailEnd/>
          </a:ln>
        </p:spPr>
        <p:txBody>
          <a:bodyPr vert="horz" wrap="square" lIns="90835" tIns="45418" rIns="90835" bIns="45418" numCol="1" anchor="b" anchorCtr="0" compatLnSpc="1">
            <a:prstTxWarp prst="textNoShape">
              <a:avLst/>
            </a:prstTxWarp>
          </a:bodyPr>
          <a:lstStyle>
            <a:lvl1pPr algn="r" defTabSz="907913">
              <a:defRPr sz="1200">
                <a:latin typeface="Arial" charset="0"/>
                <a:cs typeface="+mn-cs"/>
              </a:defRPr>
            </a:lvl1pPr>
          </a:lstStyle>
          <a:p>
            <a:pPr>
              <a:defRPr/>
            </a:pPr>
            <a:fld id="{65CC1B51-17E7-47AE-9F95-539B1D3BE520}" type="slidenum">
              <a:rPr lang="en-GB"/>
              <a:pPr>
                <a:defRPr/>
              </a:pPr>
              <a:t>‹#›</a:t>
            </a:fld>
            <a:endParaRPr lang="en-GB"/>
          </a:p>
        </p:txBody>
      </p:sp>
    </p:spTree>
    <p:extLst>
      <p:ext uri="{BB962C8B-B14F-4D97-AF65-F5344CB8AC3E}">
        <p14:creationId xmlns:p14="http://schemas.microsoft.com/office/powerpoint/2010/main" val="1592782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3" y="2"/>
            <a:ext cx="2951649" cy="497682"/>
          </a:xfrm>
          <a:prstGeom prst="rect">
            <a:avLst/>
          </a:prstGeom>
          <a:noFill/>
          <a:ln w="9525">
            <a:noFill/>
            <a:miter lim="800000"/>
            <a:headEnd/>
            <a:tailEnd/>
          </a:ln>
        </p:spPr>
        <p:txBody>
          <a:bodyPr vert="horz" wrap="square" lIns="90835" tIns="45418" rIns="90835" bIns="45418" numCol="1" anchor="t" anchorCtr="0" compatLnSpc="1">
            <a:prstTxWarp prst="textNoShape">
              <a:avLst/>
            </a:prstTxWarp>
          </a:bodyPr>
          <a:lstStyle>
            <a:lvl1pPr defTabSz="907913">
              <a:defRPr sz="1200">
                <a:latin typeface="Arial" charset="0"/>
                <a:cs typeface="+mn-cs"/>
              </a:defRPr>
            </a:lvl1pPr>
          </a:lstStyle>
          <a:p>
            <a:pPr>
              <a:defRPr/>
            </a:pPr>
            <a:endParaRPr lang="en-US"/>
          </a:p>
        </p:txBody>
      </p:sp>
      <p:sp>
        <p:nvSpPr>
          <p:cNvPr id="30723" name="Rectangle 3"/>
          <p:cNvSpPr>
            <a:spLocks noGrp="1" noChangeArrowheads="1"/>
          </p:cNvSpPr>
          <p:nvPr>
            <p:ph type="dt" idx="1"/>
          </p:nvPr>
        </p:nvSpPr>
        <p:spPr bwMode="auto">
          <a:xfrm>
            <a:off x="3857104" y="2"/>
            <a:ext cx="2951648" cy="497682"/>
          </a:xfrm>
          <a:prstGeom prst="rect">
            <a:avLst/>
          </a:prstGeom>
          <a:noFill/>
          <a:ln w="9525">
            <a:noFill/>
            <a:miter lim="800000"/>
            <a:headEnd/>
            <a:tailEnd/>
          </a:ln>
        </p:spPr>
        <p:txBody>
          <a:bodyPr vert="horz" wrap="square" lIns="90835" tIns="45418" rIns="90835" bIns="45418" numCol="1" anchor="t" anchorCtr="0" compatLnSpc="1">
            <a:prstTxWarp prst="textNoShape">
              <a:avLst/>
            </a:prstTxWarp>
          </a:bodyPr>
          <a:lstStyle>
            <a:lvl1pPr algn="r" defTabSz="907913">
              <a:defRPr sz="1200">
                <a:latin typeface="Arial" charset="0"/>
                <a:cs typeface="+mn-cs"/>
              </a:defRPr>
            </a:lvl1pPr>
          </a:lstStyle>
          <a:p>
            <a:pPr>
              <a:defRPr/>
            </a:pPr>
            <a:endParaRPr lang="en-US"/>
          </a:p>
        </p:txBody>
      </p:sp>
      <p:sp>
        <p:nvSpPr>
          <p:cNvPr id="380932"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1525" y="4724008"/>
            <a:ext cx="5447326" cy="4472779"/>
          </a:xfrm>
          <a:prstGeom prst="rect">
            <a:avLst/>
          </a:prstGeom>
          <a:noFill/>
          <a:ln w="9525">
            <a:noFill/>
            <a:miter lim="800000"/>
            <a:headEnd/>
            <a:tailEnd/>
          </a:ln>
        </p:spPr>
        <p:txBody>
          <a:bodyPr vert="horz" wrap="square" lIns="90835" tIns="45418" rIns="90835" bIns="4541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26" name="Rectangle 6"/>
          <p:cNvSpPr>
            <a:spLocks noGrp="1" noChangeArrowheads="1"/>
          </p:cNvSpPr>
          <p:nvPr>
            <p:ph type="ftr" sz="quarter" idx="4"/>
          </p:nvPr>
        </p:nvSpPr>
        <p:spPr bwMode="auto">
          <a:xfrm>
            <a:off x="3" y="9443243"/>
            <a:ext cx="2951649" cy="497681"/>
          </a:xfrm>
          <a:prstGeom prst="rect">
            <a:avLst/>
          </a:prstGeom>
          <a:noFill/>
          <a:ln w="9525">
            <a:noFill/>
            <a:miter lim="800000"/>
            <a:headEnd/>
            <a:tailEnd/>
          </a:ln>
        </p:spPr>
        <p:txBody>
          <a:bodyPr vert="horz" wrap="square" lIns="90835" tIns="45418" rIns="90835" bIns="45418" numCol="1" anchor="b" anchorCtr="0" compatLnSpc="1">
            <a:prstTxWarp prst="textNoShape">
              <a:avLst/>
            </a:prstTxWarp>
          </a:bodyPr>
          <a:lstStyle>
            <a:lvl1pPr defTabSz="907913">
              <a:defRPr sz="1200">
                <a:latin typeface="Arial"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57104" y="9443243"/>
            <a:ext cx="2951648" cy="497681"/>
          </a:xfrm>
          <a:prstGeom prst="rect">
            <a:avLst/>
          </a:prstGeom>
          <a:noFill/>
          <a:ln w="9525">
            <a:noFill/>
            <a:miter lim="800000"/>
            <a:headEnd/>
            <a:tailEnd/>
          </a:ln>
        </p:spPr>
        <p:txBody>
          <a:bodyPr vert="horz" wrap="square" lIns="90835" tIns="45418" rIns="90835" bIns="45418" numCol="1" anchor="b" anchorCtr="0" compatLnSpc="1">
            <a:prstTxWarp prst="textNoShape">
              <a:avLst/>
            </a:prstTxWarp>
          </a:bodyPr>
          <a:lstStyle>
            <a:lvl1pPr algn="r" defTabSz="907913">
              <a:defRPr sz="1200">
                <a:latin typeface="Arial" charset="0"/>
                <a:cs typeface="+mn-cs"/>
              </a:defRPr>
            </a:lvl1pPr>
          </a:lstStyle>
          <a:p>
            <a:pPr>
              <a:defRPr/>
            </a:pPr>
            <a:fld id="{8251344F-A1CF-46E1-9C00-C60CFAE1E2BC}" type="slidenum">
              <a:rPr lang="en-GB"/>
              <a:pPr>
                <a:defRPr/>
              </a:pPr>
              <a:t>‹#›</a:t>
            </a:fld>
            <a:endParaRPr lang="en-GB"/>
          </a:p>
        </p:txBody>
      </p:sp>
    </p:spTree>
    <p:extLst>
      <p:ext uri="{BB962C8B-B14F-4D97-AF65-F5344CB8AC3E}">
        <p14:creationId xmlns:p14="http://schemas.microsoft.com/office/powerpoint/2010/main" val="3968659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57104" y="9443244"/>
            <a:ext cx="2951649" cy="497681"/>
          </a:xfrm>
          <a:prstGeom prst="rect">
            <a:avLst/>
          </a:prstGeom>
          <a:noFill/>
          <a:ln w="9525">
            <a:noFill/>
            <a:miter lim="800000"/>
            <a:headEnd/>
            <a:tailEnd/>
          </a:ln>
        </p:spPr>
        <p:txBody>
          <a:bodyPr lIns="90825" tIns="45413" rIns="90825" bIns="45413" anchor="b"/>
          <a:lstStyle/>
          <a:p>
            <a:pPr algn="r" defTabSz="907810"/>
            <a:fld id="{9CDA330C-51F0-48C9-BAE3-825DB36C6062}" type="slidenum">
              <a:rPr lang="en-GB" sz="1200">
                <a:solidFill>
                  <a:srgbClr val="000000"/>
                </a:solidFill>
                <a:ea typeface="Arial Unicode MS" pitchFamily="34" charset="-128"/>
                <a:cs typeface="Arial Unicode MS" pitchFamily="34" charset="-128"/>
              </a:rPr>
              <a:pPr algn="r" defTabSz="907810"/>
              <a:t>1</a:t>
            </a:fld>
            <a:endParaRPr lang="en-GB" sz="1200" dirty="0">
              <a:solidFill>
                <a:srgbClr val="000000"/>
              </a:solidFill>
              <a:ea typeface="Arial Unicode MS" pitchFamily="34" charset="-128"/>
              <a:cs typeface="Arial Unicode MS" pitchFamily="34" charset="-128"/>
            </a:endParaRPr>
          </a:p>
        </p:txBody>
      </p:sp>
      <p:sp>
        <p:nvSpPr>
          <p:cNvPr id="55299" name="Rectangle 2"/>
          <p:cNvSpPr>
            <a:spLocks noGrp="1" noRot="1" noChangeAspect="1" noChangeArrowheads="1" noTextEdit="1"/>
          </p:cNvSpPr>
          <p:nvPr>
            <p:ph type="sldImg"/>
          </p:nvPr>
        </p:nvSpPr>
        <p:spPr bwMode="auto">
          <a:xfrm>
            <a:off x="919163" y="747713"/>
            <a:ext cx="4968875" cy="3725862"/>
          </a:xfrm>
          <a:noFill/>
          <a:ln>
            <a:solidFill>
              <a:srgbClr val="000000"/>
            </a:solidFill>
            <a:miter lim="800000"/>
            <a:headEnd/>
            <a:tailEnd/>
          </a:ln>
        </p:spPr>
      </p:sp>
      <p:sp>
        <p:nvSpPr>
          <p:cNvPr id="55300" name="Rectangle 3"/>
          <p:cNvSpPr>
            <a:spLocks noGrp="1" noChangeArrowheads="1"/>
          </p:cNvSpPr>
          <p:nvPr>
            <p:ph type="body" idx="1"/>
          </p:nvPr>
        </p:nvSpPr>
        <p:spPr bwMode="auto">
          <a:xfrm>
            <a:off x="908700" y="4725596"/>
            <a:ext cx="4992977" cy="4471189"/>
          </a:xfrm>
          <a:noFill/>
        </p:spPr>
        <p:txBody>
          <a:bodyPr wrap="square" lIns="90825" tIns="45413" rIns="90825" bIns="45413" numCol="1" anchor="t" anchorCtr="0" compatLnSpc="1">
            <a:prstTxWarp prst="textNoShape">
              <a:avLst/>
            </a:prstTxWarp>
          </a:bodyPr>
          <a:lstStyle/>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251344F-A1CF-46E1-9C00-C60CFAE1E2BC}" type="slidenum">
              <a:rPr lang="en-GB" smtClean="0"/>
              <a:pPr>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A0AF226-670A-4FB1-B3BA-F9BA95A3CAA0}" type="slidenum">
              <a:rPr lang="en-GB" smtClean="0"/>
              <a:pPr>
                <a:defRPr/>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251344F-A1CF-46E1-9C00-C60CFAE1E2BC}" type="slidenum">
              <a:rPr lang="en-GB" smtClean="0"/>
              <a:pPr>
                <a:defRPr/>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57104" y="9443244"/>
            <a:ext cx="2951649" cy="497681"/>
          </a:xfrm>
          <a:prstGeom prst="rect">
            <a:avLst/>
          </a:prstGeom>
          <a:noFill/>
          <a:ln w="9525">
            <a:noFill/>
            <a:miter lim="800000"/>
            <a:headEnd/>
            <a:tailEnd/>
          </a:ln>
        </p:spPr>
        <p:txBody>
          <a:bodyPr lIns="90825" tIns="45413" rIns="90825" bIns="45413" anchor="b"/>
          <a:lstStyle/>
          <a:p>
            <a:pPr algn="r" defTabSz="907810"/>
            <a:fld id="{9CDA330C-51F0-48C9-BAE3-825DB36C6062}" type="slidenum">
              <a:rPr lang="en-GB" sz="1200">
                <a:solidFill>
                  <a:srgbClr val="000000"/>
                </a:solidFill>
                <a:ea typeface="Arial Unicode MS" pitchFamily="34" charset="-128"/>
                <a:cs typeface="Arial Unicode MS" pitchFamily="34" charset="-128"/>
              </a:rPr>
              <a:pPr algn="r" defTabSz="907810"/>
              <a:t>22</a:t>
            </a:fld>
            <a:endParaRPr lang="en-GB" sz="1200" dirty="0">
              <a:solidFill>
                <a:srgbClr val="000000"/>
              </a:solidFill>
              <a:ea typeface="Arial Unicode MS" pitchFamily="34" charset="-128"/>
              <a:cs typeface="Arial Unicode MS" pitchFamily="34" charset="-128"/>
            </a:endParaRPr>
          </a:p>
        </p:txBody>
      </p:sp>
      <p:sp>
        <p:nvSpPr>
          <p:cNvPr id="55299" name="Rectangle 2"/>
          <p:cNvSpPr>
            <a:spLocks noGrp="1" noRot="1" noChangeAspect="1" noChangeArrowheads="1" noTextEdit="1"/>
          </p:cNvSpPr>
          <p:nvPr>
            <p:ph type="sldImg"/>
          </p:nvPr>
        </p:nvSpPr>
        <p:spPr bwMode="auto">
          <a:xfrm>
            <a:off x="919163" y="747713"/>
            <a:ext cx="4968875" cy="3725862"/>
          </a:xfrm>
          <a:noFill/>
          <a:ln>
            <a:solidFill>
              <a:srgbClr val="000000"/>
            </a:solidFill>
            <a:miter lim="800000"/>
            <a:headEnd/>
            <a:tailEnd/>
          </a:ln>
        </p:spPr>
      </p:sp>
      <p:sp>
        <p:nvSpPr>
          <p:cNvPr id="55300" name="Rectangle 3"/>
          <p:cNvSpPr>
            <a:spLocks noGrp="1" noChangeArrowheads="1"/>
          </p:cNvSpPr>
          <p:nvPr>
            <p:ph type="body" idx="1"/>
          </p:nvPr>
        </p:nvSpPr>
        <p:spPr bwMode="auto">
          <a:xfrm>
            <a:off x="908700" y="4725596"/>
            <a:ext cx="4992977" cy="4471189"/>
          </a:xfrm>
          <a:noFill/>
        </p:spPr>
        <p:txBody>
          <a:bodyPr wrap="square" lIns="90825" tIns="45413" rIns="90825" bIns="45413" numCol="1" anchor="t" anchorCtr="0" compatLnSpc="1">
            <a:prstTxWarp prst="textNoShape">
              <a:avLst/>
            </a:prstTxWarp>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0" y="274638"/>
            <a:ext cx="61341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63341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81000" y="1052513"/>
            <a:ext cx="8382000" cy="5073650"/>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633412"/>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81000" y="1052513"/>
            <a:ext cx="8382000" cy="5073650"/>
          </a:xfrm>
        </p:spPr>
        <p:txBody>
          <a:bodyPr/>
          <a:lstStyle/>
          <a:p>
            <a:pPr lvl="0"/>
            <a:endParaRPr lang="en-GB"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6334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81000" y="1052513"/>
            <a:ext cx="4114800" cy="507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14800" cy="507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6334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81000" y="1052513"/>
            <a:ext cx="4114800" cy="507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052513"/>
            <a:ext cx="4114800" cy="5073650"/>
          </a:xfrm>
        </p:spPr>
        <p:txBody>
          <a:bodyPr/>
          <a:lstStyle/>
          <a:p>
            <a:pPr lvl="0"/>
            <a:endParaRPr lang="en-GB" noProof="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6334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81000" y="1052513"/>
            <a:ext cx="4114800" cy="507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052513"/>
            <a:ext cx="4114800" cy="5073650"/>
          </a:xfrm>
        </p:spPr>
        <p:txBody>
          <a:bodyPr/>
          <a:lstStyle/>
          <a:p>
            <a:pPr lvl="0"/>
            <a:endParaRPr lang="en-GB" noProof="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052513"/>
            <a:ext cx="41148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052513"/>
            <a:ext cx="41148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381000" y="274638"/>
            <a:ext cx="8382000"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9" name="Rectangle 3"/>
          <p:cNvSpPr>
            <a:spLocks noGrp="1" noChangeArrowheads="1"/>
          </p:cNvSpPr>
          <p:nvPr>
            <p:ph type="body" idx="1"/>
          </p:nvPr>
        </p:nvSpPr>
        <p:spPr bwMode="auto">
          <a:xfrm>
            <a:off x="381000" y="1052513"/>
            <a:ext cx="83820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p:txBody>
      </p:sp>
      <p:sp>
        <p:nvSpPr>
          <p:cNvPr id="1033" name="Rectangle 9"/>
          <p:cNvSpPr>
            <a:spLocks noChangeArrowheads="1"/>
          </p:cNvSpPr>
          <p:nvPr/>
        </p:nvSpPr>
        <p:spPr bwMode="auto">
          <a:xfrm>
            <a:off x="323850" y="6525344"/>
            <a:ext cx="1367830" cy="243656"/>
          </a:xfrm>
          <a:prstGeom prst="rect">
            <a:avLst/>
          </a:prstGeom>
          <a:noFill/>
          <a:ln w="12700">
            <a:noFill/>
            <a:miter lim="800000"/>
            <a:headEnd/>
            <a:tailEnd/>
          </a:ln>
          <a:effectLst/>
        </p:spPr>
        <p:txBody>
          <a:bodyPr wrap="square" lIns="90488" tIns="44450" rIns="90488" bIns="44450">
            <a:spAutoFit/>
          </a:bodyPr>
          <a:lstStyle/>
          <a:p>
            <a:pPr defTabSz="762000" eaLnBrk="0" hangingPunct="0">
              <a:defRPr/>
            </a:pPr>
            <a:r>
              <a:rPr lang="en-GB" sz="1000" dirty="0">
                <a:ea typeface="ＭＳ Ｐゴシック" pitchFamily="-112" charset="-128"/>
                <a:cs typeface="+mn-cs"/>
              </a:rPr>
              <a:t>Page</a:t>
            </a:r>
            <a:r>
              <a:rPr lang="en-GB" sz="1000" i="1" dirty="0">
                <a:ea typeface="ＭＳ Ｐゴシック" pitchFamily="-112" charset="-128"/>
                <a:cs typeface="+mn-cs"/>
              </a:rPr>
              <a:t> </a:t>
            </a:r>
            <a:fld id="{0E67D541-A1F6-44E2-B1C6-398FA239569F}" type="slidenum">
              <a:rPr lang="en-GB" sz="1000">
                <a:ea typeface="ＭＳ Ｐゴシック" pitchFamily="-112" charset="-128"/>
                <a:cs typeface="+mn-cs"/>
              </a:rPr>
              <a:pPr defTabSz="762000" eaLnBrk="0" hangingPunct="0">
                <a:defRPr/>
              </a:pPr>
              <a:t>‹#›</a:t>
            </a:fld>
            <a:endParaRPr lang="en-GB" sz="1000" dirty="0">
              <a:ea typeface="ＭＳ Ｐゴシック" pitchFamily="-112" charset="-128"/>
              <a:cs typeface="+mn-cs"/>
            </a:endParaRPr>
          </a:p>
        </p:txBody>
      </p:sp>
      <p:pic>
        <p:nvPicPr>
          <p:cNvPr id="6" name="Picture 3" descr="CCLAweb_colour"/>
          <p:cNvPicPr>
            <a:picLocks noChangeAspect="1" noChangeArrowheads="1"/>
          </p:cNvPicPr>
          <p:nvPr/>
        </p:nvPicPr>
        <p:blipFill>
          <a:blip r:embed="rId19" cstate="print"/>
          <a:srcRect/>
          <a:stretch>
            <a:fillRect/>
          </a:stretch>
        </p:blipFill>
        <p:spPr bwMode="auto">
          <a:xfrm>
            <a:off x="8094663" y="6424613"/>
            <a:ext cx="619125" cy="165100"/>
          </a:xfrm>
          <a:prstGeom prst="rect">
            <a:avLst/>
          </a:prstGeom>
          <a:noFill/>
          <a:ln w="9525">
            <a:noFill/>
            <a:miter lim="800000"/>
            <a:headEnd/>
            <a:tailEnd/>
          </a:ln>
        </p:spPr>
      </p:pic>
      <p:sp>
        <p:nvSpPr>
          <p:cNvPr id="7" name="Line 7"/>
          <p:cNvSpPr>
            <a:spLocks noChangeShapeType="1"/>
          </p:cNvSpPr>
          <p:nvPr/>
        </p:nvSpPr>
        <p:spPr bwMode="auto">
          <a:xfrm>
            <a:off x="302840" y="6324600"/>
            <a:ext cx="8229600" cy="0"/>
          </a:xfrm>
          <a:prstGeom prst="line">
            <a:avLst/>
          </a:prstGeom>
          <a:noFill/>
          <a:ln w="6350">
            <a:solidFill>
              <a:schemeClr val="bg2"/>
            </a:solidFill>
            <a:round/>
            <a:headEnd/>
            <a:tailEnd/>
          </a:ln>
          <a:effectLst/>
        </p:spPr>
        <p:txBody>
          <a:bodyPr wrap="none" anchor="ctr"/>
          <a:lstStyle/>
          <a:p>
            <a:pPr eaLnBrk="1" hangingPunct="1">
              <a:defRPr/>
            </a:pPr>
            <a:endParaRPr lang="en-US" sz="1800">
              <a:latin typeface="Arial" pitchFamily="112" charset="0"/>
              <a:ea typeface="+mn-ea"/>
            </a:endParaRPr>
          </a:p>
        </p:txBody>
      </p:sp>
      <p:sp>
        <p:nvSpPr>
          <p:cNvPr id="8" name="Line 7"/>
          <p:cNvSpPr>
            <a:spLocks noChangeShapeType="1"/>
          </p:cNvSpPr>
          <p:nvPr/>
        </p:nvSpPr>
        <p:spPr bwMode="auto">
          <a:xfrm>
            <a:off x="323850" y="332656"/>
            <a:ext cx="8229600" cy="0"/>
          </a:xfrm>
          <a:prstGeom prst="line">
            <a:avLst/>
          </a:prstGeom>
          <a:noFill/>
          <a:ln w="6350">
            <a:solidFill>
              <a:schemeClr val="bg2"/>
            </a:solidFill>
            <a:round/>
            <a:headEnd/>
            <a:tailEnd/>
          </a:ln>
          <a:effectLst/>
        </p:spPr>
        <p:txBody>
          <a:bodyPr wrap="none" anchor="ctr"/>
          <a:lstStyle/>
          <a:p>
            <a:pPr eaLnBrk="1" hangingPunct="1">
              <a:defRPr/>
            </a:pPr>
            <a:endParaRPr lang="en-US" sz="1800">
              <a:latin typeface="Arial" pitchFamily="112" charset="0"/>
              <a:ea typeface="+mn-ea"/>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 id="2147483649" r:id="rId16"/>
    <p:sldLayoutId id="2147483665" r:id="rId17"/>
  </p:sldLayoutIdLst>
  <p:txStyles>
    <p:titleStyle>
      <a:lvl1pPr algn="l" rtl="0" eaLnBrk="0" fontAlgn="base" hangingPunct="0">
        <a:spcBef>
          <a:spcPct val="0"/>
        </a:spcBef>
        <a:spcAft>
          <a:spcPct val="0"/>
        </a:spcAft>
        <a:defRPr sz="2400" b="1">
          <a:solidFill>
            <a:srgbClr val="00ABD4"/>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bg2"/>
        </a:buClr>
        <a:buFont typeface="Times" pitchFamily="18" charset="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Arial" charset="0"/>
        <a:buChar char="–"/>
        <a:defRPr sz="2200">
          <a:solidFill>
            <a:schemeClr val="tx1"/>
          </a:solidFill>
          <a:latin typeface="+mn-lt"/>
        </a:defRPr>
      </a:lvl2pPr>
      <a:lvl3pPr marL="1143000" indent="-228600" algn="l" rtl="0" eaLnBrk="0" fontAlgn="base" hangingPunct="0">
        <a:spcBef>
          <a:spcPct val="20000"/>
        </a:spcBef>
        <a:spcAft>
          <a:spcPct val="0"/>
        </a:spcAft>
        <a:buClr>
          <a:srgbClr val="404040"/>
        </a:buClr>
        <a:buFont typeface="Times" pitchFamily="18" charset="0"/>
        <a:buChar char="•"/>
        <a:defRPr sz="2400">
          <a:solidFill>
            <a:srgbClr val="404040"/>
          </a:solidFill>
          <a:latin typeface="+mn-lt"/>
        </a:defRPr>
      </a:lvl3pPr>
      <a:lvl4pPr marL="1562100" indent="-228600" algn="l" rtl="0" eaLnBrk="0" fontAlgn="base" hangingPunct="0">
        <a:spcBef>
          <a:spcPct val="20000"/>
        </a:spcBef>
        <a:spcAft>
          <a:spcPct val="0"/>
        </a:spcAft>
        <a:buClr>
          <a:srgbClr val="404040"/>
        </a:buClr>
        <a:buFont typeface="Times" pitchFamily="18" charset="0"/>
        <a:buChar char="•"/>
        <a:defRPr sz="2400">
          <a:solidFill>
            <a:srgbClr val="404040"/>
          </a:solidFill>
          <a:latin typeface="+mn-lt"/>
        </a:defRPr>
      </a:lvl4pPr>
      <a:lvl5pPr marL="1981200" indent="-228600" algn="l" rtl="0" eaLnBrk="0" fontAlgn="base" hangingPunct="0">
        <a:spcBef>
          <a:spcPct val="20000"/>
        </a:spcBef>
        <a:spcAft>
          <a:spcPct val="0"/>
        </a:spcAft>
        <a:buClr>
          <a:srgbClr val="404040"/>
        </a:buClr>
        <a:buFont typeface="Times" pitchFamily="18" charset="0"/>
        <a:buChar char="•"/>
        <a:defRPr sz="2400">
          <a:solidFill>
            <a:srgbClr val="404040"/>
          </a:solidFill>
          <a:latin typeface="+mn-lt"/>
        </a:defRPr>
      </a:lvl5pPr>
      <a:lvl6pPr marL="2438400" indent="-228600" algn="l" rtl="0" fontAlgn="base">
        <a:spcBef>
          <a:spcPct val="20000"/>
        </a:spcBef>
        <a:spcAft>
          <a:spcPct val="0"/>
        </a:spcAft>
        <a:buClr>
          <a:srgbClr val="404040"/>
        </a:buClr>
        <a:buFont typeface="Times" pitchFamily="18" charset="0"/>
        <a:buChar char="•"/>
        <a:defRPr sz="2400">
          <a:solidFill>
            <a:srgbClr val="404040"/>
          </a:solidFill>
          <a:latin typeface="+mn-lt"/>
        </a:defRPr>
      </a:lvl6pPr>
      <a:lvl7pPr marL="2895600" indent="-228600" algn="l" rtl="0" fontAlgn="base">
        <a:spcBef>
          <a:spcPct val="20000"/>
        </a:spcBef>
        <a:spcAft>
          <a:spcPct val="0"/>
        </a:spcAft>
        <a:buClr>
          <a:srgbClr val="404040"/>
        </a:buClr>
        <a:buFont typeface="Times" pitchFamily="18" charset="0"/>
        <a:buChar char="•"/>
        <a:defRPr sz="2400">
          <a:solidFill>
            <a:srgbClr val="404040"/>
          </a:solidFill>
          <a:latin typeface="+mn-lt"/>
        </a:defRPr>
      </a:lvl7pPr>
      <a:lvl8pPr marL="3352800" indent="-228600" algn="l" rtl="0" fontAlgn="base">
        <a:spcBef>
          <a:spcPct val="20000"/>
        </a:spcBef>
        <a:spcAft>
          <a:spcPct val="0"/>
        </a:spcAft>
        <a:buClr>
          <a:srgbClr val="404040"/>
        </a:buClr>
        <a:buFont typeface="Times" pitchFamily="18" charset="0"/>
        <a:buChar char="•"/>
        <a:defRPr sz="2400">
          <a:solidFill>
            <a:srgbClr val="404040"/>
          </a:solidFill>
          <a:latin typeface="+mn-lt"/>
        </a:defRPr>
      </a:lvl8pPr>
      <a:lvl9pPr marL="3810000" indent="-228600" algn="l" rtl="0" fontAlgn="base">
        <a:spcBef>
          <a:spcPct val="20000"/>
        </a:spcBef>
        <a:spcAft>
          <a:spcPct val="0"/>
        </a:spcAft>
        <a:buClr>
          <a:srgbClr val="404040"/>
        </a:buClr>
        <a:buFont typeface="Times" pitchFamily="18" charset="0"/>
        <a:buChar char="•"/>
        <a:defRPr sz="2400">
          <a:solidFill>
            <a:srgbClr val="40404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381000" y="274638"/>
            <a:ext cx="8382000"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9" name="Rectangle 3"/>
          <p:cNvSpPr>
            <a:spLocks noGrp="1" noChangeArrowheads="1"/>
          </p:cNvSpPr>
          <p:nvPr>
            <p:ph type="body" idx="1"/>
          </p:nvPr>
        </p:nvSpPr>
        <p:spPr bwMode="auto">
          <a:xfrm>
            <a:off x="381000" y="1052513"/>
            <a:ext cx="83820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p:txBody>
      </p:sp>
      <p:pic>
        <p:nvPicPr>
          <p:cNvPr id="29700" name="Picture 7" descr="CCLAweb_colour"/>
          <p:cNvPicPr>
            <a:picLocks noChangeAspect="1" noChangeArrowheads="1"/>
          </p:cNvPicPr>
          <p:nvPr/>
        </p:nvPicPr>
        <p:blipFill>
          <a:blip r:embed="rId3" cstate="print"/>
          <a:srcRect/>
          <a:stretch>
            <a:fillRect/>
          </a:stretch>
        </p:blipFill>
        <p:spPr bwMode="auto">
          <a:xfrm>
            <a:off x="8037566" y="6453335"/>
            <a:ext cx="998483" cy="288777"/>
          </a:xfrm>
          <a:prstGeom prst="rect">
            <a:avLst/>
          </a:prstGeom>
          <a:noFill/>
          <a:ln w="9525">
            <a:noFill/>
            <a:miter lim="800000"/>
            <a:headEnd/>
            <a:tailEnd/>
          </a:ln>
        </p:spPr>
      </p:pic>
      <p:sp>
        <p:nvSpPr>
          <p:cNvPr id="1033" name="Rectangle 9"/>
          <p:cNvSpPr>
            <a:spLocks noChangeArrowheads="1"/>
          </p:cNvSpPr>
          <p:nvPr/>
        </p:nvSpPr>
        <p:spPr bwMode="auto">
          <a:xfrm>
            <a:off x="3779912" y="6500813"/>
            <a:ext cx="2304256" cy="274434"/>
          </a:xfrm>
          <a:prstGeom prst="rect">
            <a:avLst/>
          </a:prstGeom>
          <a:noFill/>
          <a:ln w="12700">
            <a:noFill/>
            <a:miter lim="800000"/>
            <a:headEnd/>
            <a:tailEnd/>
          </a:ln>
          <a:effectLst/>
        </p:spPr>
        <p:txBody>
          <a:bodyPr wrap="square" lIns="90488" tIns="44450" rIns="90488" bIns="44450">
            <a:spAutoFit/>
          </a:bodyPr>
          <a:lstStyle/>
          <a:p>
            <a:pPr defTabSz="762000" eaLnBrk="0" hangingPunct="0">
              <a:defRPr/>
            </a:pPr>
            <a:r>
              <a:rPr lang="en-GB" sz="1200" dirty="0">
                <a:solidFill>
                  <a:srgbClr val="000000"/>
                </a:solidFill>
                <a:ea typeface="ＭＳ Ｐゴシック" pitchFamily="-112" charset="-128"/>
              </a:rPr>
              <a:t>Page</a:t>
            </a:r>
            <a:r>
              <a:rPr lang="en-GB" sz="1200" i="1" dirty="0">
                <a:solidFill>
                  <a:srgbClr val="000000"/>
                </a:solidFill>
                <a:ea typeface="ＭＳ Ｐゴシック" pitchFamily="-112" charset="-128"/>
              </a:rPr>
              <a:t> </a:t>
            </a:r>
            <a:fld id="{0E67D541-A1F6-44E2-B1C6-398FA239569F}" type="slidenum">
              <a:rPr lang="en-GB" sz="1200">
                <a:solidFill>
                  <a:srgbClr val="000000"/>
                </a:solidFill>
                <a:ea typeface="ＭＳ Ｐゴシック" pitchFamily="-112" charset="-128"/>
              </a:rPr>
              <a:pPr defTabSz="762000" eaLnBrk="0" hangingPunct="0">
                <a:defRPr/>
              </a:pPr>
              <a:t>‹#›</a:t>
            </a:fld>
            <a:endParaRPr lang="en-GB" sz="1200" dirty="0">
              <a:solidFill>
                <a:srgbClr val="000000"/>
              </a:solidFill>
              <a:ea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bg2"/>
        </a:buClr>
        <a:buFont typeface="Times" pitchFamily="18" charset="0"/>
        <a:buChar char="•"/>
        <a:defRPr sz="2400">
          <a:solidFill>
            <a:srgbClr val="404040"/>
          </a:solidFill>
          <a:latin typeface="+mn-lt"/>
          <a:ea typeface="+mn-ea"/>
          <a:cs typeface="+mn-cs"/>
        </a:defRPr>
      </a:lvl1pPr>
      <a:lvl2pPr marL="742950" indent="-285750" algn="l" rtl="0" eaLnBrk="0" fontAlgn="base" hangingPunct="0">
        <a:spcBef>
          <a:spcPct val="20000"/>
        </a:spcBef>
        <a:spcAft>
          <a:spcPct val="0"/>
        </a:spcAft>
        <a:buClr>
          <a:schemeClr val="bg2"/>
        </a:buClr>
        <a:buFont typeface="Arial" charset="0"/>
        <a:buChar char="–"/>
        <a:defRPr sz="2400">
          <a:solidFill>
            <a:srgbClr val="404040"/>
          </a:solidFill>
          <a:latin typeface="+mn-lt"/>
        </a:defRPr>
      </a:lvl2pPr>
      <a:lvl3pPr marL="1143000" indent="-228600" algn="l" rtl="0" eaLnBrk="0" fontAlgn="base" hangingPunct="0">
        <a:spcBef>
          <a:spcPct val="20000"/>
        </a:spcBef>
        <a:spcAft>
          <a:spcPct val="0"/>
        </a:spcAft>
        <a:buClr>
          <a:srgbClr val="404040"/>
        </a:buClr>
        <a:buFont typeface="Times" pitchFamily="18" charset="0"/>
        <a:buChar char="•"/>
        <a:defRPr sz="2400">
          <a:solidFill>
            <a:srgbClr val="404040"/>
          </a:solidFill>
          <a:latin typeface="+mn-lt"/>
        </a:defRPr>
      </a:lvl3pPr>
      <a:lvl4pPr marL="1562100" indent="-228600" algn="l" rtl="0" eaLnBrk="0" fontAlgn="base" hangingPunct="0">
        <a:spcBef>
          <a:spcPct val="20000"/>
        </a:spcBef>
        <a:spcAft>
          <a:spcPct val="0"/>
        </a:spcAft>
        <a:buClr>
          <a:srgbClr val="404040"/>
        </a:buClr>
        <a:buFont typeface="Times" pitchFamily="18" charset="0"/>
        <a:buChar char="•"/>
        <a:defRPr sz="2400">
          <a:solidFill>
            <a:srgbClr val="404040"/>
          </a:solidFill>
          <a:latin typeface="+mn-lt"/>
        </a:defRPr>
      </a:lvl4pPr>
      <a:lvl5pPr marL="1981200" indent="-228600" algn="l" rtl="0" eaLnBrk="0" fontAlgn="base" hangingPunct="0">
        <a:spcBef>
          <a:spcPct val="20000"/>
        </a:spcBef>
        <a:spcAft>
          <a:spcPct val="0"/>
        </a:spcAft>
        <a:buClr>
          <a:srgbClr val="404040"/>
        </a:buClr>
        <a:buFont typeface="Times" pitchFamily="18" charset="0"/>
        <a:buChar char="•"/>
        <a:defRPr sz="2400">
          <a:solidFill>
            <a:srgbClr val="404040"/>
          </a:solidFill>
          <a:latin typeface="+mn-lt"/>
        </a:defRPr>
      </a:lvl5pPr>
      <a:lvl6pPr marL="2438400" indent="-228600" algn="l" rtl="0" fontAlgn="base">
        <a:spcBef>
          <a:spcPct val="20000"/>
        </a:spcBef>
        <a:spcAft>
          <a:spcPct val="0"/>
        </a:spcAft>
        <a:buClr>
          <a:srgbClr val="404040"/>
        </a:buClr>
        <a:buFont typeface="Times" pitchFamily="18" charset="0"/>
        <a:buChar char="•"/>
        <a:defRPr sz="2400">
          <a:solidFill>
            <a:srgbClr val="404040"/>
          </a:solidFill>
          <a:latin typeface="+mn-lt"/>
        </a:defRPr>
      </a:lvl6pPr>
      <a:lvl7pPr marL="2895600" indent="-228600" algn="l" rtl="0" fontAlgn="base">
        <a:spcBef>
          <a:spcPct val="20000"/>
        </a:spcBef>
        <a:spcAft>
          <a:spcPct val="0"/>
        </a:spcAft>
        <a:buClr>
          <a:srgbClr val="404040"/>
        </a:buClr>
        <a:buFont typeface="Times" pitchFamily="18" charset="0"/>
        <a:buChar char="•"/>
        <a:defRPr sz="2400">
          <a:solidFill>
            <a:srgbClr val="404040"/>
          </a:solidFill>
          <a:latin typeface="+mn-lt"/>
        </a:defRPr>
      </a:lvl7pPr>
      <a:lvl8pPr marL="3352800" indent="-228600" algn="l" rtl="0" fontAlgn="base">
        <a:spcBef>
          <a:spcPct val="20000"/>
        </a:spcBef>
        <a:spcAft>
          <a:spcPct val="0"/>
        </a:spcAft>
        <a:buClr>
          <a:srgbClr val="404040"/>
        </a:buClr>
        <a:buFont typeface="Times" pitchFamily="18" charset="0"/>
        <a:buChar char="•"/>
        <a:defRPr sz="2400">
          <a:solidFill>
            <a:srgbClr val="404040"/>
          </a:solidFill>
          <a:latin typeface="+mn-lt"/>
        </a:defRPr>
      </a:lvl8pPr>
      <a:lvl9pPr marL="3810000" indent="-228600" algn="l" rtl="0" fontAlgn="base">
        <a:spcBef>
          <a:spcPct val="20000"/>
        </a:spcBef>
        <a:spcAft>
          <a:spcPct val="0"/>
        </a:spcAft>
        <a:buClr>
          <a:srgbClr val="404040"/>
        </a:buClr>
        <a:buFont typeface="Times" pitchFamily="18" charset="0"/>
        <a:buChar char="•"/>
        <a:defRPr sz="2400">
          <a:solidFill>
            <a:srgbClr val="40404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381000" y="274638"/>
            <a:ext cx="8382000"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9" name="Rectangle 3"/>
          <p:cNvSpPr>
            <a:spLocks noGrp="1" noChangeArrowheads="1"/>
          </p:cNvSpPr>
          <p:nvPr>
            <p:ph type="body" idx="1"/>
          </p:nvPr>
        </p:nvSpPr>
        <p:spPr bwMode="auto">
          <a:xfrm>
            <a:off x="381000" y="1052513"/>
            <a:ext cx="83820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p:txBody>
      </p:sp>
      <p:pic>
        <p:nvPicPr>
          <p:cNvPr id="29700" name="Picture 7" descr="CCLAweb_colour"/>
          <p:cNvPicPr>
            <a:picLocks noChangeAspect="1" noChangeArrowheads="1"/>
          </p:cNvPicPr>
          <p:nvPr/>
        </p:nvPicPr>
        <p:blipFill>
          <a:blip r:embed="rId4" cstate="print"/>
          <a:srcRect/>
          <a:stretch>
            <a:fillRect/>
          </a:stretch>
        </p:blipFill>
        <p:spPr bwMode="auto">
          <a:xfrm>
            <a:off x="8037566" y="6453335"/>
            <a:ext cx="998483" cy="288777"/>
          </a:xfrm>
          <a:prstGeom prst="rect">
            <a:avLst/>
          </a:prstGeom>
          <a:noFill/>
          <a:ln w="9525">
            <a:noFill/>
            <a:miter lim="800000"/>
            <a:headEnd/>
            <a:tailEnd/>
          </a:ln>
        </p:spPr>
      </p:pic>
      <p:sp>
        <p:nvSpPr>
          <p:cNvPr id="1033" name="Rectangle 9"/>
          <p:cNvSpPr>
            <a:spLocks noChangeArrowheads="1"/>
          </p:cNvSpPr>
          <p:nvPr/>
        </p:nvSpPr>
        <p:spPr bwMode="auto">
          <a:xfrm>
            <a:off x="3779912" y="6500813"/>
            <a:ext cx="2304256" cy="274434"/>
          </a:xfrm>
          <a:prstGeom prst="rect">
            <a:avLst/>
          </a:prstGeom>
          <a:noFill/>
          <a:ln w="12700">
            <a:noFill/>
            <a:miter lim="800000"/>
            <a:headEnd/>
            <a:tailEnd/>
          </a:ln>
          <a:effectLst/>
        </p:spPr>
        <p:txBody>
          <a:bodyPr wrap="square" lIns="90488" tIns="44450" rIns="90488" bIns="44450">
            <a:spAutoFit/>
          </a:bodyPr>
          <a:lstStyle/>
          <a:p>
            <a:pPr defTabSz="762000" eaLnBrk="0" hangingPunct="0">
              <a:defRPr/>
            </a:pPr>
            <a:r>
              <a:rPr lang="en-GB" sz="1200" dirty="0">
                <a:solidFill>
                  <a:srgbClr val="000000"/>
                </a:solidFill>
                <a:ea typeface="ＭＳ Ｐゴシック" pitchFamily="-112" charset="-128"/>
              </a:rPr>
              <a:t>Page</a:t>
            </a:r>
            <a:r>
              <a:rPr lang="en-GB" sz="1200" i="1" dirty="0">
                <a:solidFill>
                  <a:srgbClr val="000000"/>
                </a:solidFill>
                <a:ea typeface="ＭＳ Ｐゴシック" pitchFamily="-112" charset="-128"/>
              </a:rPr>
              <a:t> </a:t>
            </a:r>
            <a:fld id="{0E67D541-A1F6-44E2-B1C6-398FA239569F}" type="slidenum">
              <a:rPr lang="en-GB" sz="1200">
                <a:solidFill>
                  <a:srgbClr val="000000"/>
                </a:solidFill>
                <a:ea typeface="ＭＳ Ｐゴシック" pitchFamily="-112" charset="-128"/>
              </a:rPr>
              <a:pPr defTabSz="762000" eaLnBrk="0" hangingPunct="0">
                <a:defRPr/>
              </a:pPr>
              <a:t>‹#›</a:t>
            </a:fld>
            <a:endParaRPr lang="en-GB" sz="1200" dirty="0">
              <a:solidFill>
                <a:srgbClr val="000000"/>
              </a:solidFill>
              <a:ea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bg2"/>
        </a:buClr>
        <a:buFont typeface="Times" pitchFamily="18" charset="0"/>
        <a:buChar char="•"/>
        <a:defRPr sz="2400">
          <a:solidFill>
            <a:srgbClr val="404040"/>
          </a:solidFill>
          <a:latin typeface="+mn-lt"/>
          <a:ea typeface="+mn-ea"/>
          <a:cs typeface="+mn-cs"/>
        </a:defRPr>
      </a:lvl1pPr>
      <a:lvl2pPr marL="742950" indent="-285750" algn="l" rtl="0" eaLnBrk="0" fontAlgn="base" hangingPunct="0">
        <a:spcBef>
          <a:spcPct val="20000"/>
        </a:spcBef>
        <a:spcAft>
          <a:spcPct val="0"/>
        </a:spcAft>
        <a:buClr>
          <a:schemeClr val="bg2"/>
        </a:buClr>
        <a:buFont typeface="Arial" charset="0"/>
        <a:buChar char="–"/>
        <a:defRPr sz="2400">
          <a:solidFill>
            <a:srgbClr val="404040"/>
          </a:solidFill>
          <a:latin typeface="+mn-lt"/>
        </a:defRPr>
      </a:lvl2pPr>
      <a:lvl3pPr marL="1143000" indent="-228600" algn="l" rtl="0" eaLnBrk="0" fontAlgn="base" hangingPunct="0">
        <a:spcBef>
          <a:spcPct val="20000"/>
        </a:spcBef>
        <a:spcAft>
          <a:spcPct val="0"/>
        </a:spcAft>
        <a:buClr>
          <a:srgbClr val="404040"/>
        </a:buClr>
        <a:buFont typeface="Times" pitchFamily="18" charset="0"/>
        <a:buChar char="•"/>
        <a:defRPr sz="2400">
          <a:solidFill>
            <a:srgbClr val="404040"/>
          </a:solidFill>
          <a:latin typeface="+mn-lt"/>
        </a:defRPr>
      </a:lvl3pPr>
      <a:lvl4pPr marL="1562100" indent="-228600" algn="l" rtl="0" eaLnBrk="0" fontAlgn="base" hangingPunct="0">
        <a:spcBef>
          <a:spcPct val="20000"/>
        </a:spcBef>
        <a:spcAft>
          <a:spcPct val="0"/>
        </a:spcAft>
        <a:buClr>
          <a:srgbClr val="404040"/>
        </a:buClr>
        <a:buFont typeface="Times" pitchFamily="18" charset="0"/>
        <a:buChar char="•"/>
        <a:defRPr sz="2400">
          <a:solidFill>
            <a:srgbClr val="404040"/>
          </a:solidFill>
          <a:latin typeface="+mn-lt"/>
        </a:defRPr>
      </a:lvl4pPr>
      <a:lvl5pPr marL="1981200" indent="-228600" algn="l" rtl="0" eaLnBrk="0" fontAlgn="base" hangingPunct="0">
        <a:spcBef>
          <a:spcPct val="20000"/>
        </a:spcBef>
        <a:spcAft>
          <a:spcPct val="0"/>
        </a:spcAft>
        <a:buClr>
          <a:srgbClr val="404040"/>
        </a:buClr>
        <a:buFont typeface="Times" pitchFamily="18" charset="0"/>
        <a:buChar char="•"/>
        <a:defRPr sz="2400">
          <a:solidFill>
            <a:srgbClr val="404040"/>
          </a:solidFill>
          <a:latin typeface="+mn-lt"/>
        </a:defRPr>
      </a:lvl5pPr>
      <a:lvl6pPr marL="2438400" indent="-228600" algn="l" rtl="0" fontAlgn="base">
        <a:spcBef>
          <a:spcPct val="20000"/>
        </a:spcBef>
        <a:spcAft>
          <a:spcPct val="0"/>
        </a:spcAft>
        <a:buClr>
          <a:srgbClr val="404040"/>
        </a:buClr>
        <a:buFont typeface="Times" pitchFamily="18" charset="0"/>
        <a:buChar char="•"/>
        <a:defRPr sz="2400">
          <a:solidFill>
            <a:srgbClr val="404040"/>
          </a:solidFill>
          <a:latin typeface="+mn-lt"/>
        </a:defRPr>
      </a:lvl6pPr>
      <a:lvl7pPr marL="2895600" indent="-228600" algn="l" rtl="0" fontAlgn="base">
        <a:spcBef>
          <a:spcPct val="20000"/>
        </a:spcBef>
        <a:spcAft>
          <a:spcPct val="0"/>
        </a:spcAft>
        <a:buClr>
          <a:srgbClr val="404040"/>
        </a:buClr>
        <a:buFont typeface="Times" pitchFamily="18" charset="0"/>
        <a:buChar char="•"/>
        <a:defRPr sz="2400">
          <a:solidFill>
            <a:srgbClr val="404040"/>
          </a:solidFill>
          <a:latin typeface="+mn-lt"/>
        </a:defRPr>
      </a:lvl7pPr>
      <a:lvl8pPr marL="3352800" indent="-228600" algn="l" rtl="0" fontAlgn="base">
        <a:spcBef>
          <a:spcPct val="20000"/>
        </a:spcBef>
        <a:spcAft>
          <a:spcPct val="0"/>
        </a:spcAft>
        <a:buClr>
          <a:srgbClr val="404040"/>
        </a:buClr>
        <a:buFont typeface="Times" pitchFamily="18" charset="0"/>
        <a:buChar char="•"/>
        <a:defRPr sz="2400">
          <a:solidFill>
            <a:srgbClr val="404040"/>
          </a:solidFill>
          <a:latin typeface="+mn-lt"/>
        </a:defRPr>
      </a:lvl8pPr>
      <a:lvl9pPr marL="3810000" indent="-228600" algn="l" rtl="0" fontAlgn="base">
        <a:spcBef>
          <a:spcPct val="20000"/>
        </a:spcBef>
        <a:spcAft>
          <a:spcPct val="0"/>
        </a:spcAft>
        <a:buClr>
          <a:srgbClr val="404040"/>
        </a:buClr>
        <a:buFont typeface="Times" pitchFamily="18" charset="0"/>
        <a:buChar char="•"/>
        <a:defRPr sz="2400">
          <a:solidFill>
            <a:srgbClr val="40404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3430588" y="-1189038"/>
            <a:ext cx="169862" cy="457200"/>
          </a:xfrm>
          <a:prstGeom prst="rect">
            <a:avLst/>
          </a:prstGeom>
          <a:noFill/>
          <a:ln w="9525">
            <a:noFill/>
            <a:miter lim="800000"/>
            <a:headEnd/>
            <a:tailEnd/>
          </a:ln>
        </p:spPr>
        <p:txBody>
          <a:bodyPr wrap="none">
            <a:spAutoFit/>
          </a:bodyPr>
          <a:lstStyle/>
          <a:p>
            <a:pPr eaLnBrk="0" hangingPunct="0"/>
            <a:endParaRPr lang="en-GB" sz="2400" dirty="0">
              <a:solidFill>
                <a:srgbClr val="000000"/>
              </a:solidFill>
              <a:ea typeface="Arial Unicode MS" pitchFamily="34" charset="-128"/>
              <a:cs typeface="Arial Unicode MS" pitchFamily="34" charset="-128"/>
            </a:endParaRPr>
          </a:p>
        </p:txBody>
      </p:sp>
      <p:sp>
        <p:nvSpPr>
          <p:cNvPr id="4" name="TextBox 3"/>
          <p:cNvSpPr txBox="1"/>
          <p:nvPr/>
        </p:nvSpPr>
        <p:spPr>
          <a:xfrm>
            <a:off x="7668344" y="6381328"/>
            <a:ext cx="1403648" cy="369332"/>
          </a:xfrm>
          <a:prstGeom prst="rect">
            <a:avLst/>
          </a:prstGeom>
          <a:solidFill>
            <a:schemeClr val="bg1"/>
          </a:solidFill>
        </p:spPr>
        <p:txBody>
          <a:bodyPr wrap="square" rtlCol="0">
            <a:spAutoFit/>
          </a:bodyPr>
          <a:lstStyle/>
          <a:p>
            <a:endParaRPr lang="en-GB" dirty="0">
              <a:solidFill>
                <a:srgbClr val="000000"/>
              </a:solidFill>
            </a:endParaRPr>
          </a:p>
        </p:txBody>
      </p:sp>
      <p:sp>
        <p:nvSpPr>
          <p:cNvPr id="6" name="TextBox 5"/>
          <p:cNvSpPr txBox="1"/>
          <p:nvPr/>
        </p:nvSpPr>
        <p:spPr>
          <a:xfrm>
            <a:off x="3563888" y="6488668"/>
            <a:ext cx="1403648" cy="369332"/>
          </a:xfrm>
          <a:prstGeom prst="rect">
            <a:avLst/>
          </a:prstGeom>
          <a:solidFill>
            <a:schemeClr val="bg1"/>
          </a:solidFill>
        </p:spPr>
        <p:txBody>
          <a:bodyPr wrap="square" rtlCol="0">
            <a:spAutoFit/>
          </a:bodyPr>
          <a:lstStyle/>
          <a:p>
            <a:endParaRPr lang="en-GB" dirty="0">
              <a:solidFill>
                <a:srgbClr val="000000"/>
              </a:solidFill>
            </a:endParaRPr>
          </a:p>
        </p:txBody>
      </p:sp>
      <p:sp>
        <p:nvSpPr>
          <p:cNvPr id="7" name="Rectangle 6"/>
          <p:cNvSpPr>
            <a:spLocks noChangeArrowheads="1"/>
          </p:cNvSpPr>
          <p:nvPr/>
        </p:nvSpPr>
        <p:spPr bwMode="auto">
          <a:xfrm>
            <a:off x="611560" y="1214422"/>
            <a:ext cx="7848872" cy="4374818"/>
          </a:xfrm>
          <a:prstGeom prst="rect">
            <a:avLst/>
          </a:prstGeom>
          <a:noFill/>
          <a:ln w="9525">
            <a:noFill/>
            <a:miter lim="800000"/>
            <a:headEnd/>
            <a:tailEnd/>
          </a:ln>
        </p:spPr>
        <p:txBody>
          <a:bodyPr/>
          <a:lstStyle/>
          <a:p>
            <a:pPr algn="ctr">
              <a:spcBef>
                <a:spcPts val="0"/>
              </a:spcBef>
              <a:buClr>
                <a:srgbClr val="808080"/>
              </a:buClr>
              <a:buFont typeface="Times" pitchFamily="18" charset="0"/>
              <a:buNone/>
            </a:pPr>
            <a:r>
              <a:rPr lang="en-GB" sz="2200" b="1" dirty="0" smtClean="0">
                <a:solidFill>
                  <a:srgbClr val="404040"/>
                </a:solidFill>
                <a:latin typeface="+mn-lt"/>
                <a:cs typeface="Times New Roman" pitchFamily="18" charset="0"/>
              </a:rPr>
              <a:t>Improving income in a low interest rate environment</a:t>
            </a:r>
          </a:p>
          <a:p>
            <a:pPr algn="ctr">
              <a:spcBef>
                <a:spcPts val="0"/>
              </a:spcBef>
              <a:buClr>
                <a:srgbClr val="808080"/>
              </a:buClr>
              <a:buFont typeface="Times" pitchFamily="18" charset="0"/>
              <a:buNone/>
            </a:pPr>
            <a:endParaRPr lang="en-GB" sz="2200" b="1" dirty="0" smtClean="0">
              <a:solidFill>
                <a:srgbClr val="404040"/>
              </a:solidFill>
              <a:latin typeface="+mn-lt"/>
              <a:cs typeface="Times New Roman" pitchFamily="18" charset="0"/>
            </a:endParaRPr>
          </a:p>
          <a:p>
            <a:pPr algn="ctr">
              <a:spcBef>
                <a:spcPts val="0"/>
              </a:spcBef>
              <a:buClr>
                <a:srgbClr val="808080"/>
              </a:buClr>
              <a:buFont typeface="Times" pitchFamily="18" charset="0"/>
              <a:buNone/>
            </a:pPr>
            <a:r>
              <a:rPr lang="en-GB" sz="2200" b="1" dirty="0" smtClean="0">
                <a:solidFill>
                  <a:srgbClr val="404040"/>
                </a:solidFill>
                <a:latin typeface="+mn-lt"/>
                <a:cs typeface="Times New Roman" pitchFamily="18" charset="0"/>
              </a:rPr>
              <a:t>A focus on commercial property</a:t>
            </a:r>
          </a:p>
          <a:p>
            <a:pPr algn="ctr">
              <a:spcBef>
                <a:spcPts val="0"/>
              </a:spcBef>
              <a:buClr>
                <a:srgbClr val="808080"/>
              </a:buClr>
              <a:buFont typeface="Times" pitchFamily="18" charset="0"/>
              <a:buNone/>
            </a:pPr>
            <a:endParaRPr lang="en-GB" sz="2200" b="1" dirty="0" smtClean="0">
              <a:solidFill>
                <a:srgbClr val="404040"/>
              </a:solidFill>
              <a:latin typeface="+mn-lt"/>
              <a:cs typeface="Times New Roman" pitchFamily="18" charset="0"/>
            </a:endParaRPr>
          </a:p>
          <a:p>
            <a:pPr algn="ctr">
              <a:spcBef>
                <a:spcPts val="0"/>
              </a:spcBef>
              <a:buClr>
                <a:srgbClr val="808080"/>
              </a:buClr>
              <a:buFont typeface="Times" pitchFamily="18" charset="0"/>
              <a:buNone/>
            </a:pPr>
            <a:endParaRPr lang="en-GB" sz="2200" b="1" dirty="0" smtClean="0">
              <a:solidFill>
                <a:srgbClr val="404040"/>
              </a:solidFill>
              <a:latin typeface="+mn-lt"/>
              <a:cs typeface="Times New Roman" pitchFamily="18" charset="0"/>
            </a:endParaRPr>
          </a:p>
          <a:p>
            <a:pPr algn="ctr">
              <a:spcBef>
                <a:spcPts val="0"/>
              </a:spcBef>
              <a:buClr>
                <a:srgbClr val="808080"/>
              </a:buClr>
              <a:buFont typeface="Times" pitchFamily="18" charset="0"/>
              <a:buNone/>
            </a:pPr>
            <a:endParaRPr lang="en-GB" sz="2200" dirty="0" smtClean="0">
              <a:solidFill>
                <a:srgbClr val="404040"/>
              </a:solidFill>
              <a:latin typeface="+mn-lt"/>
              <a:cs typeface="Times New Roman" pitchFamily="18" charset="0"/>
            </a:endParaRPr>
          </a:p>
          <a:p>
            <a:pPr algn="ctr">
              <a:spcBef>
                <a:spcPts val="0"/>
              </a:spcBef>
              <a:buClr>
                <a:srgbClr val="808080"/>
              </a:buClr>
              <a:buFont typeface="Times" pitchFamily="18" charset="0"/>
              <a:buNone/>
            </a:pPr>
            <a:endParaRPr lang="en-GB" sz="2200" dirty="0" smtClean="0">
              <a:solidFill>
                <a:srgbClr val="404040"/>
              </a:solidFill>
              <a:latin typeface="+mn-lt"/>
              <a:cs typeface="Times New Roman" pitchFamily="18" charset="0"/>
            </a:endParaRPr>
          </a:p>
          <a:p>
            <a:pPr algn="ctr">
              <a:spcBef>
                <a:spcPts val="0"/>
              </a:spcBef>
              <a:buClr>
                <a:srgbClr val="808080"/>
              </a:buClr>
              <a:buFont typeface="Times" pitchFamily="18" charset="0"/>
              <a:buNone/>
            </a:pPr>
            <a:r>
              <a:rPr lang="en-GB" dirty="0" smtClean="0">
                <a:solidFill>
                  <a:srgbClr val="404040"/>
                </a:solidFill>
                <a:latin typeface="+mn-lt"/>
                <a:cs typeface="Times New Roman" pitchFamily="18" charset="0"/>
              </a:rPr>
              <a:t>John Kelly</a:t>
            </a:r>
          </a:p>
          <a:p>
            <a:pPr algn="ctr">
              <a:spcBef>
                <a:spcPts val="0"/>
              </a:spcBef>
              <a:buClr>
                <a:srgbClr val="808080"/>
              </a:buClr>
              <a:buFont typeface="Times" pitchFamily="18" charset="0"/>
              <a:buNone/>
            </a:pPr>
            <a:r>
              <a:rPr lang="en-GB" dirty="0" smtClean="0">
                <a:solidFill>
                  <a:srgbClr val="404040"/>
                </a:solidFill>
                <a:latin typeface="+mn-lt"/>
                <a:cs typeface="Times New Roman" pitchFamily="18" charset="0"/>
              </a:rPr>
              <a:t>Head of Client Investment</a:t>
            </a:r>
            <a:endParaRPr lang="en-US" dirty="0" smtClean="0">
              <a:solidFill>
                <a:srgbClr val="404040"/>
              </a:solidFill>
              <a:latin typeface="+mn-lt"/>
              <a:cs typeface="Times New Roman" pitchFamily="18" charset="0"/>
            </a:endParaRPr>
          </a:p>
          <a:p>
            <a:pPr algn="ctr">
              <a:spcBef>
                <a:spcPts val="0"/>
              </a:spcBef>
              <a:buClr>
                <a:srgbClr val="808080"/>
              </a:buClr>
              <a:buFont typeface="Times" pitchFamily="18" charset="0"/>
              <a:buNone/>
            </a:pPr>
            <a:r>
              <a:rPr lang="en-US" sz="1400" dirty="0" smtClean="0">
                <a:solidFill>
                  <a:srgbClr val="404040"/>
                </a:solidFill>
              </a:rPr>
              <a:t> </a:t>
            </a:r>
          </a:p>
          <a:p>
            <a:pPr algn="ctr">
              <a:spcBef>
                <a:spcPts val="0"/>
              </a:spcBef>
              <a:buClr>
                <a:srgbClr val="808080"/>
              </a:buClr>
              <a:buFont typeface="Times" pitchFamily="18" charset="0"/>
              <a:buNone/>
            </a:pPr>
            <a:r>
              <a:rPr lang="en-US" b="1" dirty="0" smtClean="0">
                <a:solidFill>
                  <a:srgbClr val="404040"/>
                </a:solidFill>
              </a:rPr>
              <a:t/>
            </a:r>
            <a:br>
              <a:rPr lang="en-US" b="1" dirty="0" smtClean="0">
                <a:solidFill>
                  <a:srgbClr val="404040"/>
                </a:solidFill>
              </a:rPr>
            </a:br>
            <a:endParaRPr lang="en-US" b="1" dirty="0">
              <a:solidFill>
                <a:srgbClr val="404040"/>
              </a:solidFill>
            </a:endParaRPr>
          </a:p>
        </p:txBody>
      </p:sp>
      <p:pic>
        <p:nvPicPr>
          <p:cNvPr id="10" name="Picture 3" descr="CCLAweb_colour"/>
          <p:cNvPicPr>
            <a:picLocks noChangeAspect="1" noChangeArrowheads="1"/>
          </p:cNvPicPr>
          <p:nvPr/>
        </p:nvPicPr>
        <p:blipFill>
          <a:blip r:embed="rId4" cstate="print"/>
          <a:srcRect/>
          <a:stretch>
            <a:fillRect/>
          </a:stretch>
        </p:blipFill>
        <p:spPr bwMode="auto">
          <a:xfrm>
            <a:off x="4262437" y="6381328"/>
            <a:ext cx="619125" cy="1651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 term characteristics are the most important</a:t>
            </a:r>
            <a:endParaRPr lang="en-GB" dirty="0"/>
          </a:p>
        </p:txBody>
      </p:sp>
      <p:sp>
        <p:nvSpPr>
          <p:cNvPr id="5" name="TextBox 4"/>
          <p:cNvSpPr txBox="1"/>
          <p:nvPr/>
        </p:nvSpPr>
        <p:spPr>
          <a:xfrm>
            <a:off x="323850" y="6021868"/>
            <a:ext cx="8496622" cy="215444"/>
          </a:xfrm>
          <a:prstGeom prst="rect">
            <a:avLst/>
          </a:prstGeom>
          <a:noFill/>
        </p:spPr>
        <p:txBody>
          <a:bodyPr wrap="square" rtlCol="0">
            <a:spAutoFit/>
          </a:bodyPr>
          <a:lstStyle/>
          <a:p>
            <a:r>
              <a:rPr lang="en-GB" sz="800" dirty="0" smtClean="0"/>
              <a:t>Source: CCLA and IPD                                                                   *Past performance is no guarantee of future returns</a:t>
            </a:r>
            <a:endParaRPr lang="en-GB" sz="800" dirty="0"/>
          </a:p>
        </p:txBody>
      </p:sp>
      <p:sp>
        <p:nvSpPr>
          <p:cNvPr id="7" name="Text Box 5"/>
          <p:cNvSpPr txBox="1">
            <a:spLocks noChangeArrowheads="1"/>
          </p:cNvSpPr>
          <p:nvPr/>
        </p:nvSpPr>
        <p:spPr bwMode="auto">
          <a:xfrm>
            <a:off x="323850" y="1412776"/>
            <a:ext cx="648072" cy="338554"/>
          </a:xfrm>
          <a:prstGeom prst="rect">
            <a:avLst/>
          </a:prstGeom>
          <a:noFill/>
          <a:ln w="9525">
            <a:noFill/>
            <a:miter lim="800000"/>
            <a:headEnd/>
            <a:tailEnd/>
          </a:ln>
        </p:spPr>
        <p:txBody>
          <a:bodyPr wrap="square">
            <a:spAutoFit/>
          </a:bodyPr>
          <a:lstStyle/>
          <a:p>
            <a:pPr algn="ctr">
              <a:spcBef>
                <a:spcPct val="50000"/>
              </a:spcBef>
            </a:pPr>
            <a:r>
              <a:rPr lang="en-GB" sz="1600" dirty="0" smtClean="0"/>
              <a:t>%</a:t>
            </a:r>
            <a:endParaRPr lang="en-US" sz="1600" dirty="0"/>
          </a:p>
        </p:txBody>
      </p:sp>
      <p:graphicFrame>
        <p:nvGraphicFramePr>
          <p:cNvPr id="8" name="Object 2">
            <a:hlinkClick r:id="" action="ppaction://ole?verb=0"/>
          </p:cNvPr>
          <p:cNvGraphicFramePr>
            <a:graphicFrameLocks/>
          </p:cNvGraphicFramePr>
          <p:nvPr/>
        </p:nvGraphicFramePr>
        <p:xfrm>
          <a:off x="323850" y="1196752"/>
          <a:ext cx="8388424"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195736" y="908720"/>
            <a:ext cx="4752528" cy="369332"/>
          </a:xfrm>
          <a:prstGeom prst="rect">
            <a:avLst/>
          </a:prstGeom>
          <a:noFill/>
        </p:spPr>
        <p:txBody>
          <a:bodyPr wrap="square" rtlCol="0">
            <a:spAutoFit/>
          </a:bodyPr>
          <a:lstStyle/>
          <a:p>
            <a:pPr algn="ctr"/>
            <a:r>
              <a:rPr lang="en-GB" b="1" dirty="0" smtClean="0"/>
              <a:t>Property investment returns since 1970</a:t>
            </a:r>
            <a:endParaRPr lang="en-GB"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Property: prime </a:t>
            </a:r>
            <a:r>
              <a:rPr lang="en-GB" dirty="0" err="1" smtClean="0"/>
              <a:t>vs</a:t>
            </a:r>
            <a:r>
              <a:rPr lang="en-GB" dirty="0" smtClean="0"/>
              <a:t> secondary</a:t>
            </a:r>
            <a:endParaRPr lang="en-GB" dirty="0"/>
          </a:p>
        </p:txBody>
      </p:sp>
      <p:sp>
        <p:nvSpPr>
          <p:cNvPr id="5" name="TextBox 4"/>
          <p:cNvSpPr txBox="1"/>
          <p:nvPr/>
        </p:nvSpPr>
        <p:spPr>
          <a:xfrm>
            <a:off x="323850" y="6021288"/>
            <a:ext cx="4248150" cy="215444"/>
          </a:xfrm>
          <a:prstGeom prst="rect">
            <a:avLst/>
          </a:prstGeom>
          <a:noFill/>
        </p:spPr>
        <p:txBody>
          <a:bodyPr wrap="square" rtlCol="0">
            <a:spAutoFit/>
          </a:bodyPr>
          <a:lstStyle/>
          <a:p>
            <a:r>
              <a:rPr lang="en-GB" sz="800" dirty="0" smtClean="0"/>
              <a:t>Source: IPD</a:t>
            </a:r>
            <a:endParaRPr lang="en-GB" sz="800" dirty="0"/>
          </a:p>
        </p:txBody>
      </p:sp>
      <p:graphicFrame>
        <p:nvGraphicFramePr>
          <p:cNvPr id="6" name="Chart 5"/>
          <p:cNvGraphicFramePr/>
          <p:nvPr/>
        </p:nvGraphicFramePr>
        <p:xfrm>
          <a:off x="467543" y="1340767"/>
          <a:ext cx="8208913" cy="396044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conditions: a building recovery</a:t>
            </a:r>
            <a:endParaRPr lang="en-GB" dirty="0"/>
          </a:p>
        </p:txBody>
      </p:sp>
      <p:sp>
        <p:nvSpPr>
          <p:cNvPr id="3" name="Content Placeholder 2"/>
          <p:cNvSpPr>
            <a:spLocks noGrp="1"/>
          </p:cNvSpPr>
          <p:nvPr>
            <p:ph idx="1"/>
          </p:nvPr>
        </p:nvSpPr>
        <p:spPr/>
        <p:txBody>
          <a:bodyPr/>
          <a:lstStyle/>
          <a:p>
            <a:r>
              <a:rPr lang="en-GB" dirty="0" smtClean="0"/>
              <a:t>Economic and financial climate helps not hinders</a:t>
            </a:r>
          </a:p>
          <a:p>
            <a:endParaRPr lang="en-GB" dirty="0" smtClean="0"/>
          </a:p>
          <a:p>
            <a:r>
              <a:rPr lang="en-GB" dirty="0" smtClean="0"/>
              <a:t>Activity levels higher, valuations recovering</a:t>
            </a:r>
          </a:p>
          <a:p>
            <a:endParaRPr lang="en-GB" dirty="0" smtClean="0"/>
          </a:p>
          <a:p>
            <a:r>
              <a:rPr lang="en-GB" dirty="0" smtClean="0"/>
              <a:t>A  gradual thaw in occupier markets?</a:t>
            </a:r>
          </a:p>
          <a:p>
            <a:pPr lvl="1"/>
            <a:r>
              <a:rPr lang="en-GB" dirty="0" smtClean="0"/>
              <a:t>void rates still high</a:t>
            </a:r>
          </a:p>
          <a:p>
            <a:pPr lvl="1"/>
            <a:r>
              <a:rPr lang="en-GB" dirty="0" smtClean="0"/>
              <a:t>rents improving in some areas</a:t>
            </a:r>
          </a:p>
          <a:p>
            <a:endParaRPr lang="en-GB" dirty="0" smtClean="0"/>
          </a:p>
          <a:p>
            <a:r>
              <a:rPr lang="en-GB" dirty="0" smtClean="0"/>
              <a:t>We expect positive returns for the medium term</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490066"/>
          </a:xfrm>
        </p:spPr>
        <p:txBody>
          <a:bodyPr>
            <a:normAutofit fontScale="90000"/>
          </a:bodyPr>
          <a:lstStyle/>
          <a:p>
            <a:r>
              <a:rPr lang="en-GB" sz="2700" dirty="0" smtClean="0"/>
              <a:t/>
            </a:r>
            <a:br>
              <a:rPr lang="en-GB" sz="2700" dirty="0" smtClean="0"/>
            </a:br>
            <a:r>
              <a:rPr lang="en-GB" sz="2700" dirty="0" smtClean="0"/>
              <a:t>Short term trends are positive </a:t>
            </a:r>
            <a:br>
              <a:rPr lang="en-GB" sz="2700" dirty="0" smtClean="0"/>
            </a:b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96752"/>
            <a:ext cx="6999882" cy="42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0342" y="5799747"/>
            <a:ext cx="6535953" cy="215444"/>
          </a:xfrm>
          <a:prstGeom prst="rect">
            <a:avLst/>
          </a:prstGeom>
          <a:noFill/>
        </p:spPr>
        <p:txBody>
          <a:bodyPr wrap="square" rtlCol="0">
            <a:spAutoFit/>
          </a:bodyPr>
          <a:lstStyle/>
          <a:p>
            <a:r>
              <a:rPr lang="en-GB" sz="800" dirty="0" smtClean="0"/>
              <a:t>Source: Investment Property Databank</a:t>
            </a:r>
            <a:endParaRPr lang="en-GB" sz="800" dirty="0"/>
          </a:p>
        </p:txBody>
      </p:sp>
    </p:spTree>
    <p:extLst>
      <p:ext uri="{BB962C8B-B14F-4D97-AF65-F5344CB8AC3E}">
        <p14:creationId xmlns:p14="http://schemas.microsoft.com/office/powerpoint/2010/main" val="1990687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invest:</a:t>
            </a:r>
            <a:endParaRPr lang="en-GB" dirty="0"/>
          </a:p>
        </p:txBody>
      </p:sp>
      <p:sp>
        <p:nvSpPr>
          <p:cNvPr id="3" name="Content Placeholder 2"/>
          <p:cNvSpPr>
            <a:spLocks noGrp="1"/>
          </p:cNvSpPr>
          <p:nvPr>
            <p:ph idx="1"/>
          </p:nvPr>
        </p:nvSpPr>
        <p:spPr/>
        <p:txBody>
          <a:bodyPr/>
          <a:lstStyle/>
          <a:p>
            <a:r>
              <a:rPr lang="en-GB" dirty="0" smtClean="0"/>
              <a:t>Funds are the lower risk choice</a:t>
            </a:r>
          </a:p>
          <a:p>
            <a:endParaRPr lang="en-GB" dirty="0" smtClean="0"/>
          </a:p>
          <a:p>
            <a:r>
              <a:rPr lang="en-GB" dirty="0" smtClean="0"/>
              <a:t>Diversification reduces risk, improves income certainty</a:t>
            </a:r>
          </a:p>
          <a:p>
            <a:endParaRPr lang="en-GB" dirty="0" smtClean="0"/>
          </a:p>
          <a:p>
            <a:r>
              <a:rPr lang="en-GB" dirty="0" smtClean="0"/>
              <a:t>Costs and liquidity are important factors</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LAPF Property Fund</a:t>
            </a:r>
            <a:endParaRPr lang="en-GB" dirty="0"/>
          </a:p>
        </p:txBody>
      </p:sp>
      <p:sp>
        <p:nvSpPr>
          <p:cNvPr id="3" name="Content Placeholder 2"/>
          <p:cNvSpPr>
            <a:spLocks noGrp="1"/>
          </p:cNvSpPr>
          <p:nvPr>
            <p:ph idx="1"/>
          </p:nvPr>
        </p:nvSpPr>
        <p:spPr>
          <a:xfrm>
            <a:off x="4572000" y="1484784"/>
            <a:ext cx="4572000" cy="2736304"/>
          </a:xfrm>
        </p:spPr>
        <p:txBody>
          <a:bodyPr/>
          <a:lstStyle/>
          <a:p>
            <a:pPr>
              <a:spcBef>
                <a:spcPts val="0"/>
              </a:spcBef>
            </a:pPr>
            <a:r>
              <a:rPr lang="en-GB" dirty="0" smtClean="0"/>
              <a:t>Unique accounting advantages</a:t>
            </a:r>
          </a:p>
          <a:p>
            <a:pPr>
              <a:spcBef>
                <a:spcPts val="0"/>
              </a:spcBef>
            </a:pPr>
            <a:endParaRPr lang="en-GB" dirty="0" smtClean="0"/>
          </a:p>
          <a:p>
            <a:pPr>
              <a:spcBef>
                <a:spcPts val="0"/>
              </a:spcBef>
            </a:pPr>
            <a:r>
              <a:rPr lang="en-GB" dirty="0" smtClean="0"/>
              <a:t>Strong independent governance</a:t>
            </a:r>
          </a:p>
          <a:p>
            <a:pPr>
              <a:spcBef>
                <a:spcPts val="0"/>
              </a:spcBef>
            </a:pPr>
            <a:endParaRPr lang="en-GB" dirty="0" smtClean="0"/>
          </a:p>
          <a:p>
            <a:pPr>
              <a:spcBef>
                <a:spcPts val="0"/>
              </a:spcBef>
            </a:pPr>
            <a:r>
              <a:rPr lang="en-GB" dirty="0" smtClean="0"/>
              <a:t>Attractive income</a:t>
            </a:r>
          </a:p>
          <a:p>
            <a:pPr>
              <a:spcBef>
                <a:spcPts val="0"/>
              </a:spcBef>
            </a:pPr>
            <a:endParaRPr lang="en-GB" dirty="0" smtClean="0"/>
          </a:p>
          <a:p>
            <a:pPr>
              <a:spcBef>
                <a:spcPts val="0"/>
              </a:spcBef>
            </a:pPr>
            <a:r>
              <a:rPr lang="en-GB" dirty="0" smtClean="0"/>
              <a:t>Excellent performance</a:t>
            </a:r>
            <a:endParaRPr lang="en-GB" dirty="0"/>
          </a:p>
        </p:txBody>
      </p:sp>
      <p:graphicFrame>
        <p:nvGraphicFramePr>
          <p:cNvPr id="4" name="Object 5"/>
          <p:cNvGraphicFramePr>
            <a:graphicFrameLocks noChangeAspect="1"/>
          </p:cNvGraphicFramePr>
          <p:nvPr/>
        </p:nvGraphicFramePr>
        <p:xfrm>
          <a:off x="102403" y="1916832"/>
          <a:ext cx="4469597" cy="25899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23528" y="4869160"/>
            <a:ext cx="4248472" cy="338554"/>
          </a:xfrm>
          <a:prstGeom prst="rect">
            <a:avLst/>
          </a:prstGeom>
          <a:noFill/>
        </p:spPr>
        <p:txBody>
          <a:bodyPr wrap="square" rtlCol="0">
            <a:spAutoFit/>
          </a:bodyPr>
          <a:lstStyle/>
          <a:p>
            <a:r>
              <a:rPr lang="en-GB" sz="800" dirty="0" smtClean="0"/>
              <a:t>Source: CCLA and IPD – Annualised past performance is no guarantee of future returns.  NAV basis is after the deduction of all expenses</a:t>
            </a:r>
            <a:endParaRPr lang="en-GB" sz="800" dirty="0"/>
          </a:p>
        </p:txBody>
      </p:sp>
      <p:sp>
        <p:nvSpPr>
          <p:cNvPr id="6" name="TextBox 5"/>
          <p:cNvSpPr txBox="1"/>
          <p:nvPr/>
        </p:nvSpPr>
        <p:spPr>
          <a:xfrm>
            <a:off x="251520" y="1125538"/>
            <a:ext cx="4320480" cy="523220"/>
          </a:xfrm>
          <a:prstGeom prst="rect">
            <a:avLst/>
          </a:prstGeom>
          <a:noFill/>
        </p:spPr>
        <p:txBody>
          <a:bodyPr wrap="square" rtlCol="0">
            <a:spAutoFit/>
          </a:bodyPr>
          <a:lstStyle/>
          <a:p>
            <a:pPr algn="ctr"/>
            <a:r>
              <a:rPr lang="en-GB" sz="1400" b="1" dirty="0" smtClean="0"/>
              <a:t>Fund performance – total returns (NAV) basis</a:t>
            </a:r>
          </a:p>
          <a:p>
            <a:pPr algn="ctr"/>
            <a:r>
              <a:rPr lang="en-GB" sz="1400" b="1" dirty="0" smtClean="0"/>
              <a:t>% longer term returns to 30 June 2014</a:t>
            </a:r>
            <a:endParaRPr lang="en-GB"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Property portfolio</a:t>
            </a:r>
            <a:endParaRPr lang="en-GB" dirty="0"/>
          </a:p>
        </p:txBody>
      </p:sp>
      <p:sp>
        <p:nvSpPr>
          <p:cNvPr id="3" name="Content Placeholder 2"/>
          <p:cNvSpPr txBox="1">
            <a:spLocks/>
          </p:cNvSpPr>
          <p:nvPr/>
        </p:nvSpPr>
        <p:spPr>
          <a:xfrm>
            <a:off x="0" y="1484784"/>
            <a:ext cx="4572000" cy="2736304"/>
          </a:xfrm>
          <a:prstGeom prst="rect">
            <a:avLst/>
          </a:prstGeom>
        </p:spPr>
        <p:txBody>
          <a:bodyPr/>
          <a:lstStyle/>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r>
              <a:rPr kumimoji="0" lang="en-GB" sz="2200" b="0" i="0" u="none" strike="noStrike" kern="0" cap="none" spc="0" normalizeH="0" baseline="0" noProof="0" dirty="0" smtClean="0">
                <a:ln>
                  <a:noFill/>
                </a:ln>
                <a:solidFill>
                  <a:schemeClr val="tx1"/>
                </a:solidFill>
                <a:effectLst/>
                <a:uLnTx/>
                <a:uFillTx/>
                <a:latin typeface="+mn-lt"/>
                <a:ea typeface="+mn-ea"/>
                <a:cs typeface="+mn-cs"/>
              </a:rPr>
              <a:t>Top quality office/lab facility in Cambridge let to AstraZeneca</a:t>
            </a: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lang="en-GB" sz="2200" kern="0" dirty="0" smtClean="0">
              <a:latin typeface="+mn-lt"/>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r>
              <a:rPr lang="en-GB" sz="2200" kern="0" dirty="0" smtClean="0">
                <a:latin typeface="+mn-lt"/>
                <a:cs typeface="+mn-cs"/>
              </a:rPr>
              <a:t>Current yield 6.1%</a:t>
            </a: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kumimoji="0" lang="en-GB"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r>
              <a:rPr lang="en-GB" sz="2200" kern="0" dirty="0" smtClean="0">
                <a:latin typeface="+mn-lt"/>
                <a:cs typeface="+mn-cs"/>
              </a:rPr>
              <a:t>Expected yield of 7.2% on renewal</a:t>
            </a:r>
            <a:endParaRPr kumimoji="0" lang="en-GB"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lang="en-GB" sz="2200" kern="0" dirty="0" smtClean="0">
              <a:latin typeface="+mn-lt"/>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kumimoji="0" lang="en-GB" sz="2200" b="0" i="0" u="none" strike="noStrike" kern="0" cap="none" spc="0" normalizeH="0" baseline="0" noProof="0" dirty="0">
              <a:ln>
                <a:noFill/>
              </a:ln>
              <a:solidFill>
                <a:schemeClr val="tx1"/>
              </a:solidFill>
              <a:effectLst/>
              <a:uLnTx/>
              <a:uFillTx/>
              <a:latin typeface="+mn-lt"/>
              <a:ea typeface="+mn-ea"/>
              <a:cs typeface="+mn-cs"/>
            </a:endParaRPr>
          </a:p>
        </p:txBody>
      </p:sp>
      <p:pic>
        <p:nvPicPr>
          <p:cNvPr id="4" name="Picture 2"/>
          <p:cNvPicPr>
            <a:picLocks noChangeAspect="1" noChangeArrowheads="1"/>
          </p:cNvPicPr>
          <p:nvPr/>
        </p:nvPicPr>
        <p:blipFill>
          <a:blip r:embed="rId2" cstate="print"/>
          <a:srcRect/>
          <a:stretch>
            <a:fillRect/>
          </a:stretch>
        </p:blipFill>
        <p:spPr bwMode="auto">
          <a:xfrm>
            <a:off x="4572000" y="1985565"/>
            <a:ext cx="4015869" cy="2883595"/>
          </a:xfrm>
          <a:prstGeom prst="rect">
            <a:avLst/>
          </a:prstGeom>
          <a:noFill/>
          <a:ln w="9525">
            <a:noFill/>
            <a:miter lim="800000"/>
            <a:headEnd/>
            <a:tailEnd/>
          </a:ln>
        </p:spPr>
      </p:pic>
      <p:sp>
        <p:nvSpPr>
          <p:cNvPr id="5" name="TextBox 4"/>
          <p:cNvSpPr txBox="1"/>
          <p:nvPr/>
        </p:nvSpPr>
        <p:spPr>
          <a:xfrm>
            <a:off x="4572000" y="1547500"/>
            <a:ext cx="4032448" cy="369332"/>
          </a:xfrm>
          <a:prstGeom prst="rect">
            <a:avLst/>
          </a:prstGeom>
          <a:noFill/>
        </p:spPr>
        <p:txBody>
          <a:bodyPr wrap="square" rtlCol="0">
            <a:spAutoFit/>
          </a:bodyPr>
          <a:lstStyle/>
          <a:p>
            <a:r>
              <a:rPr lang="en-GB" b="1" dirty="0" smtClean="0"/>
              <a:t>Building 310, Cambridge </a:t>
            </a:r>
            <a:endParaRPr lang="en-GB"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Property portfolio</a:t>
            </a:r>
            <a:endParaRPr lang="en-GB" dirty="0"/>
          </a:p>
        </p:txBody>
      </p:sp>
      <p:sp>
        <p:nvSpPr>
          <p:cNvPr id="3" name="Content Placeholder 2"/>
          <p:cNvSpPr txBox="1">
            <a:spLocks/>
          </p:cNvSpPr>
          <p:nvPr/>
        </p:nvSpPr>
        <p:spPr>
          <a:xfrm>
            <a:off x="0" y="1484784"/>
            <a:ext cx="4572000" cy="2736304"/>
          </a:xfrm>
          <a:prstGeom prst="rect">
            <a:avLst/>
          </a:prstGeom>
        </p:spPr>
        <p:txBody>
          <a:bodyPr/>
          <a:lstStyle/>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r>
              <a:rPr kumimoji="0" lang="en-GB" sz="2200" b="0" i="0" u="none" strike="noStrike" kern="0" cap="none" spc="0" normalizeH="0" baseline="0" noProof="0" dirty="0" smtClean="0">
                <a:ln>
                  <a:noFill/>
                </a:ln>
                <a:solidFill>
                  <a:schemeClr val="tx1"/>
                </a:solidFill>
                <a:effectLst/>
                <a:uLnTx/>
                <a:uFillTx/>
                <a:latin typeface="+mn-lt"/>
                <a:ea typeface="+mn-ea"/>
                <a:cs typeface="+mn-cs"/>
              </a:rPr>
              <a:t>Distribution warehouse let to Royal Mail</a:t>
            </a: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lang="en-GB" sz="2200" kern="0" dirty="0" smtClean="0">
              <a:latin typeface="+mn-lt"/>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r>
              <a:rPr kumimoji="0" lang="en-GB" sz="2200" b="0" i="0" u="none" strike="noStrike" kern="0" cap="none" spc="0" normalizeH="0" baseline="0" noProof="0" dirty="0" smtClean="0">
                <a:ln>
                  <a:noFill/>
                </a:ln>
                <a:solidFill>
                  <a:schemeClr val="tx1"/>
                </a:solidFill>
                <a:effectLst/>
                <a:uLnTx/>
                <a:uFillTx/>
                <a:latin typeface="+mn-lt"/>
                <a:ea typeface="+mn-ea"/>
                <a:cs typeface="+mn-cs"/>
              </a:rPr>
              <a:t>Yield 7.8%</a:t>
            </a: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lang="en-GB" sz="2200" kern="0" dirty="0" smtClean="0">
              <a:latin typeface="+mn-lt"/>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kumimoji="0" lang="en-GB" sz="2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cstate="print"/>
          <a:srcRect/>
          <a:stretch>
            <a:fillRect/>
          </a:stretch>
        </p:blipFill>
        <p:spPr bwMode="auto">
          <a:xfrm>
            <a:off x="4572001" y="1945052"/>
            <a:ext cx="3888432" cy="2852100"/>
          </a:xfrm>
          <a:prstGeom prst="rect">
            <a:avLst/>
          </a:prstGeom>
          <a:noFill/>
          <a:ln w="9525">
            <a:noFill/>
            <a:miter lim="800000"/>
            <a:headEnd/>
            <a:tailEnd/>
          </a:ln>
        </p:spPr>
      </p:pic>
      <p:sp>
        <p:nvSpPr>
          <p:cNvPr id="6" name="TextBox 5"/>
          <p:cNvSpPr txBox="1"/>
          <p:nvPr/>
        </p:nvSpPr>
        <p:spPr>
          <a:xfrm>
            <a:off x="4572000" y="980728"/>
            <a:ext cx="4032448" cy="923330"/>
          </a:xfrm>
          <a:prstGeom prst="rect">
            <a:avLst/>
          </a:prstGeom>
          <a:noFill/>
        </p:spPr>
        <p:txBody>
          <a:bodyPr wrap="square" rtlCol="0">
            <a:spAutoFit/>
          </a:bodyPr>
          <a:lstStyle/>
          <a:p>
            <a:r>
              <a:rPr lang="en-GB" b="1" dirty="0" smtClean="0"/>
              <a:t>Royal Mail North West Regional Distribution Centre, </a:t>
            </a:r>
            <a:r>
              <a:rPr lang="en-GB" b="1" dirty="0" err="1" smtClean="0"/>
              <a:t>Winwick</a:t>
            </a:r>
            <a:r>
              <a:rPr lang="en-GB" b="1" dirty="0" smtClean="0"/>
              <a:t> Quay, Warrington</a:t>
            </a:r>
            <a:endParaRPr lang="en-GB"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Property portfolio</a:t>
            </a:r>
            <a:endParaRPr lang="en-GB" dirty="0"/>
          </a:p>
        </p:txBody>
      </p:sp>
      <p:sp>
        <p:nvSpPr>
          <p:cNvPr id="3" name="Content Placeholder 2"/>
          <p:cNvSpPr txBox="1">
            <a:spLocks/>
          </p:cNvSpPr>
          <p:nvPr/>
        </p:nvSpPr>
        <p:spPr>
          <a:xfrm>
            <a:off x="0" y="1484784"/>
            <a:ext cx="4572000" cy="2736304"/>
          </a:xfrm>
          <a:prstGeom prst="rect">
            <a:avLst/>
          </a:prstGeom>
        </p:spPr>
        <p:txBody>
          <a:bodyPr/>
          <a:lstStyle/>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r>
              <a:rPr kumimoji="0" lang="en-GB" sz="2200" b="0" i="0" u="none" strike="noStrike" kern="0" cap="none" spc="0" normalizeH="0" baseline="0" noProof="0" dirty="0" smtClean="0">
                <a:ln>
                  <a:noFill/>
                </a:ln>
                <a:solidFill>
                  <a:schemeClr val="tx1"/>
                </a:solidFill>
                <a:effectLst/>
                <a:uLnTx/>
                <a:uFillTx/>
                <a:latin typeface="+mn-lt"/>
                <a:ea typeface="+mn-ea"/>
                <a:cs typeface="+mn-cs"/>
              </a:rPr>
              <a:t>Well located</a:t>
            </a:r>
            <a:r>
              <a:rPr kumimoji="0" lang="en-GB" sz="2200" b="0" i="0" u="none" strike="noStrike" kern="0" cap="none" spc="0" normalizeH="0" noProof="0" dirty="0" smtClean="0">
                <a:ln>
                  <a:noFill/>
                </a:ln>
                <a:solidFill>
                  <a:schemeClr val="tx1"/>
                </a:solidFill>
                <a:effectLst/>
                <a:uLnTx/>
                <a:uFillTx/>
                <a:latin typeface="+mn-lt"/>
                <a:ea typeface="+mn-ea"/>
                <a:cs typeface="+mn-cs"/>
              </a:rPr>
              <a:t> and popular distribution facility let to DHL</a:t>
            </a: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lang="en-GB" sz="2200" kern="0" baseline="0" dirty="0" smtClean="0">
              <a:latin typeface="+mn-lt"/>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r>
              <a:rPr kumimoji="0" lang="en-GB" sz="2200" b="0" i="0" u="none" strike="noStrike" kern="0" cap="none" spc="0" normalizeH="0" noProof="0" dirty="0" smtClean="0">
                <a:ln>
                  <a:noFill/>
                </a:ln>
                <a:solidFill>
                  <a:schemeClr val="tx1"/>
                </a:solidFill>
                <a:effectLst/>
                <a:uLnTx/>
                <a:uFillTx/>
                <a:latin typeface="+mn-lt"/>
                <a:ea typeface="+mn-ea"/>
                <a:cs typeface="+mn-cs"/>
              </a:rPr>
              <a:t>Bought for £9 million on a 9% yield</a:t>
            </a: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lang="en-GB" sz="2200" kern="0" baseline="0" dirty="0" smtClean="0">
              <a:latin typeface="+mn-lt"/>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r>
              <a:rPr kumimoji="0" lang="en-GB" sz="2200" b="0" i="0" u="none" strike="noStrike" kern="0" cap="none" spc="0" normalizeH="0" noProof="0" dirty="0" smtClean="0">
                <a:ln>
                  <a:noFill/>
                </a:ln>
                <a:solidFill>
                  <a:schemeClr val="tx1"/>
                </a:solidFill>
                <a:effectLst/>
                <a:uLnTx/>
                <a:uFillTx/>
                <a:latin typeface="+mn-lt"/>
                <a:ea typeface="+mn-ea"/>
                <a:cs typeface="+mn-cs"/>
              </a:rPr>
              <a:t>Current value £13.5 million, 6% yield</a:t>
            </a:r>
            <a:endParaRPr kumimoji="0" lang="en-GB"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lang="en-GB" sz="2200" kern="0" dirty="0" smtClean="0">
              <a:latin typeface="+mn-lt"/>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kumimoji="0" lang="en-GB" sz="2200" b="0" i="0" u="none" strike="noStrike" kern="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4572000" y="1198493"/>
            <a:ext cx="4032448" cy="646331"/>
          </a:xfrm>
          <a:prstGeom prst="rect">
            <a:avLst/>
          </a:prstGeom>
          <a:noFill/>
        </p:spPr>
        <p:txBody>
          <a:bodyPr wrap="square" rtlCol="0">
            <a:spAutoFit/>
          </a:bodyPr>
          <a:lstStyle/>
          <a:p>
            <a:r>
              <a:rPr lang="en-GB" b="1" dirty="0" smtClean="0"/>
              <a:t>3310 Hunter Boulevard, Magna Park, </a:t>
            </a:r>
            <a:r>
              <a:rPr lang="en-GB" b="1" dirty="0" err="1" smtClean="0"/>
              <a:t>Lutterworth</a:t>
            </a:r>
            <a:r>
              <a:rPr lang="en-GB" b="1" dirty="0" smtClean="0"/>
              <a:t>, Leicestershire</a:t>
            </a:r>
            <a:endParaRPr lang="en-GB" b="1" dirty="0"/>
          </a:p>
        </p:txBody>
      </p:sp>
      <p:pic>
        <p:nvPicPr>
          <p:cNvPr id="7" name="Picture 2"/>
          <p:cNvPicPr>
            <a:picLocks noChangeAspect="1" noChangeArrowheads="1"/>
          </p:cNvPicPr>
          <p:nvPr/>
        </p:nvPicPr>
        <p:blipFill>
          <a:blip r:embed="rId2" cstate="print"/>
          <a:srcRect/>
          <a:stretch>
            <a:fillRect/>
          </a:stretch>
        </p:blipFill>
        <p:spPr bwMode="auto">
          <a:xfrm>
            <a:off x="4572000" y="1916113"/>
            <a:ext cx="4032448"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Property portfolio</a:t>
            </a:r>
            <a:endParaRPr lang="en-GB" dirty="0"/>
          </a:p>
        </p:txBody>
      </p:sp>
      <p:sp>
        <p:nvSpPr>
          <p:cNvPr id="3" name="Content Placeholder 2"/>
          <p:cNvSpPr txBox="1">
            <a:spLocks/>
          </p:cNvSpPr>
          <p:nvPr/>
        </p:nvSpPr>
        <p:spPr>
          <a:xfrm>
            <a:off x="0" y="1484784"/>
            <a:ext cx="4572000" cy="2736304"/>
          </a:xfrm>
          <a:prstGeom prst="rect">
            <a:avLst/>
          </a:prstGeom>
        </p:spPr>
        <p:txBody>
          <a:bodyPr/>
          <a:lstStyle/>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r>
              <a:rPr kumimoji="0" lang="en-GB" sz="2200" b="0" i="0" u="none" strike="noStrike" kern="0" cap="none" spc="0" normalizeH="0" baseline="0" noProof="0" dirty="0" smtClean="0">
                <a:ln>
                  <a:noFill/>
                </a:ln>
                <a:solidFill>
                  <a:schemeClr val="tx1"/>
                </a:solidFill>
                <a:effectLst/>
                <a:uLnTx/>
                <a:uFillTx/>
                <a:latin typeface="+mn-lt"/>
                <a:ea typeface="+mn-ea"/>
                <a:cs typeface="+mn-cs"/>
              </a:rPr>
              <a:t>Prime retail shop in dominant</a:t>
            </a:r>
            <a:r>
              <a:rPr kumimoji="0" lang="en-GB" sz="2200" b="0" i="0" u="none" strike="noStrike" kern="0" cap="none" spc="0" normalizeH="0" noProof="0" dirty="0" smtClean="0">
                <a:ln>
                  <a:noFill/>
                </a:ln>
                <a:solidFill>
                  <a:schemeClr val="tx1"/>
                </a:solidFill>
                <a:effectLst/>
                <a:uLnTx/>
                <a:uFillTx/>
                <a:latin typeface="+mn-lt"/>
                <a:ea typeface="+mn-ea"/>
                <a:cs typeface="+mn-cs"/>
              </a:rPr>
              <a:t> regional location</a:t>
            </a: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lang="en-GB" sz="2200" kern="0" baseline="0" dirty="0" smtClean="0">
              <a:latin typeface="+mn-lt"/>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r>
              <a:rPr kumimoji="0" lang="en-GB" sz="2200" b="0" i="0" u="none" strike="noStrike" kern="0" cap="none" spc="0" normalizeH="0" noProof="0" dirty="0" smtClean="0">
                <a:ln>
                  <a:noFill/>
                </a:ln>
                <a:solidFill>
                  <a:schemeClr val="tx1"/>
                </a:solidFill>
                <a:effectLst/>
                <a:uLnTx/>
                <a:uFillTx/>
                <a:latin typeface="+mn-lt"/>
                <a:ea typeface="+mn-ea"/>
                <a:cs typeface="+mn-cs"/>
              </a:rPr>
              <a:t>Refurbished and new trading floor opened</a:t>
            </a: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lang="en-GB" sz="2200" kern="0" baseline="0" dirty="0" smtClean="0">
              <a:latin typeface="+mn-lt"/>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r>
              <a:rPr kumimoji="0" lang="en-GB" sz="2200" b="0" i="0" u="none" strike="noStrike" kern="0" cap="none" spc="0" normalizeH="0" noProof="0" dirty="0" smtClean="0">
                <a:ln>
                  <a:noFill/>
                </a:ln>
                <a:solidFill>
                  <a:schemeClr val="tx1"/>
                </a:solidFill>
                <a:effectLst/>
                <a:uLnTx/>
                <a:uFillTx/>
                <a:latin typeface="+mn-lt"/>
                <a:ea typeface="+mn-ea"/>
                <a:cs typeface="+mn-cs"/>
              </a:rPr>
              <a:t>Achieved highest rent in Norwich since financial crisis</a:t>
            </a:r>
            <a:endParaRPr kumimoji="0" lang="en-GB"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lang="en-GB" sz="2200" kern="0" dirty="0" smtClean="0">
              <a:latin typeface="+mn-lt"/>
              <a:cs typeface="+mn-cs"/>
            </a:endParaRPr>
          </a:p>
          <a:p>
            <a:pPr marL="342900" marR="0" lvl="0" indent="-342900" algn="l" defTabSz="914400" rtl="0" eaLnBrk="0" fontAlgn="base" latinLnBrk="0" hangingPunct="0">
              <a:lnSpc>
                <a:spcPct val="100000"/>
              </a:lnSpc>
              <a:spcBef>
                <a:spcPts val="0"/>
              </a:spcBef>
              <a:spcAft>
                <a:spcPct val="0"/>
              </a:spcAft>
              <a:buClr>
                <a:schemeClr val="bg2"/>
              </a:buClr>
              <a:buSzTx/>
              <a:buFont typeface="Times" pitchFamily="18" charset="0"/>
              <a:buChar char="•"/>
              <a:tabLst/>
              <a:defRPr/>
            </a:pPr>
            <a:endParaRPr kumimoji="0" lang="en-GB" sz="2200" b="0" i="0" u="none" strike="noStrike" kern="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4572000" y="1198493"/>
            <a:ext cx="4032448" cy="369332"/>
          </a:xfrm>
          <a:prstGeom prst="rect">
            <a:avLst/>
          </a:prstGeom>
          <a:noFill/>
        </p:spPr>
        <p:txBody>
          <a:bodyPr wrap="square" rtlCol="0">
            <a:spAutoFit/>
          </a:bodyPr>
          <a:lstStyle/>
          <a:p>
            <a:r>
              <a:rPr lang="en-GB" b="1" dirty="0" smtClean="0"/>
              <a:t>22/23 Gentleman’s Walk, Norwich</a:t>
            </a:r>
            <a:endParaRPr lang="en-GB" b="1" dirty="0"/>
          </a:p>
        </p:txBody>
      </p:sp>
      <p:pic>
        <p:nvPicPr>
          <p:cNvPr id="8" name="Picture 3"/>
          <p:cNvPicPr>
            <a:picLocks noChangeAspect="1" noChangeArrowheads="1"/>
          </p:cNvPicPr>
          <p:nvPr/>
        </p:nvPicPr>
        <p:blipFill>
          <a:blip r:embed="rId2" cstate="print"/>
          <a:srcRect/>
          <a:stretch>
            <a:fillRect/>
          </a:stretch>
        </p:blipFill>
        <p:spPr bwMode="auto">
          <a:xfrm>
            <a:off x="4860032" y="1556792"/>
            <a:ext cx="2880320" cy="2328333"/>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4860032" y="4005064"/>
            <a:ext cx="2880320"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will cover</a:t>
            </a:r>
            <a:endParaRPr lang="en-GB" dirty="0"/>
          </a:p>
        </p:txBody>
      </p:sp>
      <p:sp>
        <p:nvSpPr>
          <p:cNvPr id="3" name="Content Placeholder 2"/>
          <p:cNvSpPr>
            <a:spLocks noGrp="1"/>
          </p:cNvSpPr>
          <p:nvPr>
            <p:ph idx="1"/>
          </p:nvPr>
        </p:nvSpPr>
        <p:spPr/>
        <p:txBody>
          <a:bodyPr/>
          <a:lstStyle/>
          <a:p>
            <a:r>
              <a:rPr lang="en-GB" dirty="0" smtClean="0"/>
              <a:t>Current interest rates and expectations</a:t>
            </a:r>
          </a:p>
          <a:p>
            <a:pPr>
              <a:buNone/>
            </a:pPr>
            <a:r>
              <a:rPr lang="en-GB" dirty="0" smtClean="0"/>
              <a:t>      -  improving cash returns</a:t>
            </a:r>
          </a:p>
          <a:p>
            <a:endParaRPr lang="en-GB" dirty="0" smtClean="0"/>
          </a:p>
          <a:p>
            <a:r>
              <a:rPr lang="en-GB" dirty="0" smtClean="0"/>
              <a:t>Opportunities and risks of other investments</a:t>
            </a:r>
          </a:p>
          <a:p>
            <a:pPr lvl="1"/>
            <a:r>
              <a:rPr lang="en-GB" dirty="0" smtClean="0"/>
              <a:t>a maturing cycle</a:t>
            </a:r>
          </a:p>
          <a:p>
            <a:pPr lvl="1"/>
            <a:r>
              <a:rPr lang="en-GB" dirty="0" smtClean="0"/>
              <a:t>valuations</a:t>
            </a:r>
          </a:p>
          <a:p>
            <a:endParaRPr lang="en-GB" dirty="0" smtClean="0"/>
          </a:p>
          <a:p>
            <a:r>
              <a:rPr lang="en-GB" dirty="0" smtClean="0"/>
              <a:t>Commercial property</a:t>
            </a:r>
          </a:p>
          <a:p>
            <a:pPr lvl="1"/>
            <a:r>
              <a:rPr lang="en-GB" dirty="0" smtClean="0"/>
              <a:t>return characteristics</a:t>
            </a:r>
          </a:p>
          <a:p>
            <a:pPr lvl="1"/>
            <a:r>
              <a:rPr lang="en-GB" dirty="0" smtClean="0"/>
              <a:t>costs and liquidity</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Property portfolio</a:t>
            </a:r>
            <a:endParaRPr lang="en-GB" dirty="0"/>
          </a:p>
        </p:txBody>
      </p:sp>
      <p:sp>
        <p:nvSpPr>
          <p:cNvPr id="3" name="Content Placeholder 2"/>
          <p:cNvSpPr txBox="1">
            <a:spLocks/>
          </p:cNvSpPr>
          <p:nvPr/>
        </p:nvSpPr>
        <p:spPr>
          <a:xfrm>
            <a:off x="0" y="1484784"/>
            <a:ext cx="4572000" cy="2736304"/>
          </a:xfrm>
          <a:prstGeom prst="rect">
            <a:avLst/>
          </a:prstGeom>
        </p:spPr>
        <p:txBody>
          <a:bodyPr/>
          <a:lstStyle/>
          <a:p>
            <a:pPr marL="342900" lvl="0" indent="-342900" eaLnBrk="0" hangingPunct="0">
              <a:spcBef>
                <a:spcPts val="0"/>
              </a:spcBef>
              <a:buClr>
                <a:schemeClr val="bg2"/>
              </a:buClr>
              <a:buFont typeface="Times" pitchFamily="18" charset="0"/>
              <a:buChar char="•"/>
            </a:pPr>
            <a:r>
              <a:rPr lang="en-GB" sz="2200" kern="0" dirty="0" smtClean="0">
                <a:latin typeface="+mn-lt"/>
                <a:cs typeface="+mn-cs"/>
              </a:rPr>
              <a:t>Current value £2.7m and initial yield 10.0%</a:t>
            </a:r>
          </a:p>
          <a:p>
            <a:pPr marL="342900" lvl="0" indent="-342900" eaLnBrk="0" hangingPunct="0">
              <a:spcBef>
                <a:spcPts val="0"/>
              </a:spcBef>
              <a:buClr>
                <a:schemeClr val="bg2"/>
              </a:buClr>
              <a:buFont typeface="Times" pitchFamily="18" charset="0"/>
              <a:buChar char="•"/>
            </a:pPr>
            <a:endParaRPr lang="en-GB" sz="2200" kern="0" dirty="0" smtClean="0">
              <a:latin typeface="+mn-lt"/>
              <a:cs typeface="+mn-cs"/>
            </a:endParaRPr>
          </a:p>
          <a:p>
            <a:pPr marL="342900" lvl="0" indent="-342900" eaLnBrk="0" hangingPunct="0">
              <a:spcBef>
                <a:spcPts val="0"/>
              </a:spcBef>
              <a:buClr>
                <a:schemeClr val="bg2"/>
              </a:buClr>
              <a:buFont typeface="Times" pitchFamily="18" charset="0"/>
              <a:buChar char="•"/>
            </a:pPr>
            <a:r>
              <a:rPr lang="en-GB" sz="2200" kern="0" dirty="0" smtClean="0">
                <a:latin typeface="+mn-lt"/>
                <a:cs typeface="+mn-cs"/>
              </a:rPr>
              <a:t>Income secured by  extending lease to February 2019</a:t>
            </a:r>
          </a:p>
          <a:p>
            <a:pPr marL="342900" lvl="0" indent="-342900" eaLnBrk="0" hangingPunct="0">
              <a:spcBef>
                <a:spcPts val="0"/>
              </a:spcBef>
              <a:buClr>
                <a:schemeClr val="bg2"/>
              </a:buClr>
              <a:buFont typeface="Times" pitchFamily="18" charset="0"/>
              <a:buChar char="•"/>
            </a:pPr>
            <a:endParaRPr lang="en-GB" sz="2200" kern="0" dirty="0" smtClean="0">
              <a:latin typeface="+mn-lt"/>
              <a:cs typeface="+mn-cs"/>
            </a:endParaRPr>
          </a:p>
          <a:p>
            <a:pPr marL="342900" lvl="0" indent="-342900" eaLnBrk="0" hangingPunct="0">
              <a:spcBef>
                <a:spcPts val="0"/>
              </a:spcBef>
              <a:buClr>
                <a:schemeClr val="bg2"/>
              </a:buClr>
              <a:buFont typeface="Times" pitchFamily="18" charset="0"/>
              <a:buChar char="•"/>
            </a:pPr>
            <a:r>
              <a:rPr lang="en-GB" sz="2200" kern="0" dirty="0" smtClean="0">
                <a:latin typeface="+mn-lt"/>
                <a:cs typeface="+mn-cs"/>
              </a:rPr>
              <a:t>Prime Glasgow office street</a:t>
            </a:r>
          </a:p>
          <a:p>
            <a:pPr marL="342900" lvl="0" indent="-342900" eaLnBrk="0" hangingPunct="0">
              <a:spcBef>
                <a:spcPts val="0"/>
              </a:spcBef>
              <a:buClr>
                <a:schemeClr val="bg2"/>
              </a:buClr>
              <a:buFont typeface="Times" pitchFamily="18" charset="0"/>
              <a:buChar char="•"/>
            </a:pPr>
            <a:endParaRPr lang="en-GB" sz="2200" kern="0" dirty="0" smtClean="0">
              <a:latin typeface="+mn-lt"/>
              <a:cs typeface="+mn-cs"/>
            </a:endParaRPr>
          </a:p>
          <a:p>
            <a:pPr marL="342900" lvl="0" indent="-342900" eaLnBrk="0" hangingPunct="0">
              <a:spcBef>
                <a:spcPts val="0"/>
              </a:spcBef>
              <a:buClr>
                <a:schemeClr val="bg2"/>
              </a:buClr>
              <a:buFont typeface="Times" pitchFamily="18" charset="0"/>
              <a:buChar char="•"/>
            </a:pPr>
            <a:r>
              <a:rPr lang="en-GB" sz="2200" kern="0" dirty="0" smtClean="0">
                <a:latin typeface="+mn-lt"/>
                <a:cs typeface="+mn-cs"/>
              </a:rPr>
              <a:t>Significant office development opposite will further enhance the location</a:t>
            </a:r>
          </a:p>
        </p:txBody>
      </p:sp>
      <p:sp>
        <p:nvSpPr>
          <p:cNvPr id="6" name="TextBox 5"/>
          <p:cNvSpPr txBox="1"/>
          <p:nvPr/>
        </p:nvSpPr>
        <p:spPr>
          <a:xfrm>
            <a:off x="4572000" y="1198493"/>
            <a:ext cx="4032448" cy="369332"/>
          </a:xfrm>
          <a:prstGeom prst="rect">
            <a:avLst/>
          </a:prstGeom>
          <a:noFill/>
        </p:spPr>
        <p:txBody>
          <a:bodyPr wrap="square" rtlCol="0">
            <a:spAutoFit/>
          </a:bodyPr>
          <a:lstStyle/>
          <a:p>
            <a:r>
              <a:rPr lang="en-GB" b="1" dirty="0" smtClean="0"/>
              <a:t>292 St Vincent Street, Glasgow</a:t>
            </a:r>
            <a:endParaRPr lang="en-GB" b="1" dirty="0"/>
          </a:p>
        </p:txBody>
      </p:sp>
      <p:pic>
        <p:nvPicPr>
          <p:cNvPr id="8" name="Picture 2" descr="Y:\LAPF\LAPF Properties\GLASGOW, 292 St Vincent St\292 st vincent st 006.jpg"/>
          <p:cNvPicPr>
            <a:picLocks noChangeAspect="1" noChangeArrowheads="1"/>
          </p:cNvPicPr>
          <p:nvPr/>
        </p:nvPicPr>
        <p:blipFill>
          <a:blip r:embed="rId2" cstate="print"/>
          <a:srcRect/>
          <a:stretch>
            <a:fillRect/>
          </a:stretch>
        </p:blipFill>
        <p:spPr bwMode="auto">
          <a:xfrm>
            <a:off x="4572000" y="1916113"/>
            <a:ext cx="4032448" cy="288131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Regulatory information and risk warning</a:t>
            </a:r>
            <a:endParaRPr lang="en-GB" dirty="0"/>
          </a:p>
        </p:txBody>
      </p:sp>
      <p:sp>
        <p:nvSpPr>
          <p:cNvPr id="3" name="Content Placeholder 2"/>
          <p:cNvSpPr>
            <a:spLocks noGrp="1"/>
          </p:cNvSpPr>
          <p:nvPr>
            <p:ph idx="1"/>
          </p:nvPr>
        </p:nvSpPr>
        <p:spPr/>
        <p:txBody>
          <a:bodyPr>
            <a:normAutofit fontScale="92500"/>
          </a:bodyPr>
          <a:lstStyle/>
          <a:p>
            <a:pPr marL="0" indent="0" eaLnBrk="1" hangingPunct="1">
              <a:spcBef>
                <a:spcPct val="0"/>
              </a:spcBef>
              <a:buNone/>
            </a:pPr>
            <a:r>
              <a:rPr lang="en-GB" sz="1400" dirty="0" smtClean="0"/>
              <a:t>We do not represent that this information, including any third party information, is accurate or complete and it should not be relied upon as such. Opinions expressed herein are subject to change without notice.</a:t>
            </a:r>
          </a:p>
          <a:p>
            <a:pPr marL="0" indent="0" eaLnBrk="1" hangingPunct="1">
              <a:spcBef>
                <a:spcPct val="0"/>
              </a:spcBef>
              <a:buNone/>
            </a:pPr>
            <a:endParaRPr lang="en-GB" sz="1400" dirty="0" smtClean="0"/>
          </a:p>
          <a:p>
            <a:pPr marL="0" indent="0" eaLnBrk="1" hangingPunct="1">
              <a:spcBef>
                <a:spcPct val="0"/>
              </a:spcBef>
              <a:buNone/>
            </a:pPr>
            <a:r>
              <a:rPr lang="en-GB" sz="1400" dirty="0" smtClean="0"/>
              <a:t>The services described are provided by CCLA Fund </a:t>
            </a:r>
            <a:r>
              <a:rPr lang="en-GB" sz="1400" smtClean="0"/>
              <a:t>Managers Limited </a:t>
            </a:r>
            <a:r>
              <a:rPr lang="en-GB" sz="1400" dirty="0" smtClean="0"/>
              <a:t>(CCLA), a firm authorised and regulated by the Financial Conduct Authority.  This document is issued for information purposes only and is not a solicitation to buy or sell any investment.  Nothing in the document should be deemed to constitute the provision of financial, investment or other professional advice.  </a:t>
            </a:r>
          </a:p>
          <a:p>
            <a:pPr marL="0" indent="0" eaLnBrk="1" hangingPunct="1">
              <a:spcBef>
                <a:spcPct val="0"/>
              </a:spcBef>
              <a:buNone/>
            </a:pPr>
            <a:endParaRPr lang="en-GB" sz="1400" dirty="0" smtClean="0"/>
          </a:p>
          <a:p>
            <a:pPr marL="0" indent="0" algn="just" eaLnBrk="1" hangingPunct="1">
              <a:spcBef>
                <a:spcPct val="0"/>
              </a:spcBef>
              <a:buNone/>
            </a:pPr>
            <a:r>
              <a:rPr lang="en-GB" sz="1400" dirty="0" smtClean="0"/>
              <a:t>Past performance is not an indication of future performance.  Values of investments, and any income derived from them, may fall as well as rise and you may not get back the amount you invested.  Exchange rate changes may have an adverse effect on the value, price or income of investments.  The levels and bases of, and relief from, taxation may change.  You should obtain tax advice where appropriate before proceeding with any investment.  Investments in higher yielding bonds issued by borrowers with lower credit ratings may result in a greater risk of default and have a negative impact on income and capital value.  Income payments may constitute a return of capital in whole or in part.  Income may be achieved by foregoing future capital growth.  There may be additional risks associated with investment in emerging and developing markets.  </a:t>
            </a:r>
          </a:p>
          <a:p>
            <a:pPr marL="0" indent="0" algn="just" eaLnBrk="1" hangingPunct="1">
              <a:spcBef>
                <a:spcPct val="0"/>
              </a:spcBef>
              <a:buNone/>
            </a:pPr>
            <a:endParaRPr lang="en-GB" sz="1400" dirty="0" smtClean="0"/>
          </a:p>
          <a:p>
            <a:pPr marL="0" indent="0" algn="just" eaLnBrk="1" hangingPunct="1">
              <a:spcBef>
                <a:spcPct val="0"/>
              </a:spcBef>
              <a:buNone/>
            </a:pPr>
            <a:r>
              <a:rPr lang="en-GB" sz="1400" dirty="0" smtClean="0"/>
              <a:t>Where reference is made to COIF Funds CCLA Fund Managers Limited is the appointed Manager and these may be Unregulated Collective Investment Schemes.  The Funds may deal infrequently and may limit redemption. Share values may reflect fluctuations in property and share prices.  Fund charges may be applied to capital which may result in capital erosion.</a:t>
            </a:r>
          </a:p>
          <a:p>
            <a:pPr marL="0" indent="0" algn="just" eaLnBrk="1" hangingPunct="1">
              <a:spcBef>
                <a:spcPct val="0"/>
              </a:spcBef>
              <a:buNone/>
            </a:pPr>
            <a:endParaRPr lang="en-GB" sz="1400" dirty="0" smtClean="0"/>
          </a:p>
          <a:p>
            <a:pPr marL="0" indent="0" algn="just" eaLnBrk="1" hangingPunct="1">
              <a:spcBef>
                <a:spcPct val="0"/>
              </a:spcBef>
              <a:buNone/>
            </a:pPr>
            <a:r>
              <a:rPr lang="en-GB" sz="1400" dirty="0" smtClean="0"/>
              <a:t>Any forward-looking statements are based upon our current opinions, expectations and projections.  We undertake no obligation to update or revise these.  Actual results could differ materially from those anticipated.</a:t>
            </a:r>
            <a:endParaRPr lang="en-US" sz="1400" dirty="0" smtClean="0"/>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3430588" y="-1189038"/>
            <a:ext cx="169862" cy="457200"/>
          </a:xfrm>
          <a:prstGeom prst="rect">
            <a:avLst/>
          </a:prstGeom>
          <a:noFill/>
          <a:ln w="9525">
            <a:noFill/>
            <a:miter lim="800000"/>
            <a:headEnd/>
            <a:tailEnd/>
          </a:ln>
        </p:spPr>
        <p:txBody>
          <a:bodyPr wrap="none">
            <a:spAutoFit/>
          </a:bodyPr>
          <a:lstStyle/>
          <a:p>
            <a:pPr eaLnBrk="0" hangingPunct="0"/>
            <a:endParaRPr lang="en-GB" sz="2400">
              <a:solidFill>
                <a:srgbClr val="000000"/>
              </a:solidFill>
              <a:ea typeface="Arial Unicode MS" pitchFamily="34" charset="-128"/>
              <a:cs typeface="Arial Unicode MS" pitchFamily="34" charset="-128"/>
            </a:endParaRPr>
          </a:p>
        </p:txBody>
      </p:sp>
      <p:sp>
        <p:nvSpPr>
          <p:cNvPr id="4" name="TextBox 3"/>
          <p:cNvSpPr txBox="1"/>
          <p:nvPr/>
        </p:nvSpPr>
        <p:spPr>
          <a:xfrm>
            <a:off x="7668344" y="6381328"/>
            <a:ext cx="1403648" cy="369332"/>
          </a:xfrm>
          <a:prstGeom prst="rect">
            <a:avLst/>
          </a:prstGeom>
          <a:solidFill>
            <a:schemeClr val="bg1"/>
          </a:solidFill>
        </p:spPr>
        <p:txBody>
          <a:bodyPr wrap="square" rtlCol="0">
            <a:spAutoFit/>
          </a:bodyPr>
          <a:lstStyle/>
          <a:p>
            <a:endParaRPr lang="en-GB" dirty="0">
              <a:solidFill>
                <a:srgbClr val="000000"/>
              </a:solidFill>
            </a:endParaRPr>
          </a:p>
        </p:txBody>
      </p:sp>
      <p:sp>
        <p:nvSpPr>
          <p:cNvPr id="6" name="TextBox 5"/>
          <p:cNvSpPr txBox="1"/>
          <p:nvPr/>
        </p:nvSpPr>
        <p:spPr>
          <a:xfrm>
            <a:off x="3563888" y="6488668"/>
            <a:ext cx="1403648" cy="369332"/>
          </a:xfrm>
          <a:prstGeom prst="rect">
            <a:avLst/>
          </a:prstGeom>
          <a:solidFill>
            <a:schemeClr val="bg1"/>
          </a:solidFill>
        </p:spPr>
        <p:txBody>
          <a:bodyPr wrap="square" rtlCol="0">
            <a:spAutoFit/>
          </a:bodyPr>
          <a:lstStyle/>
          <a:p>
            <a:endParaRPr lang="en-GB" dirty="0">
              <a:solidFill>
                <a:srgbClr val="000000"/>
              </a:solidFill>
            </a:endParaRPr>
          </a:p>
        </p:txBody>
      </p:sp>
      <p:sp>
        <p:nvSpPr>
          <p:cNvPr id="7" name="Rectangle 2"/>
          <p:cNvSpPr txBox="1">
            <a:spLocks noChangeArrowheads="1"/>
          </p:cNvSpPr>
          <p:nvPr/>
        </p:nvSpPr>
        <p:spPr bwMode="auto">
          <a:xfrm>
            <a:off x="381000" y="6165303"/>
            <a:ext cx="8229600" cy="3593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Clr>
                <a:srgbClr val="808080"/>
              </a:buClr>
              <a:defRPr/>
            </a:pPr>
            <a:r>
              <a:rPr lang="en-GB" sz="1600" kern="0" dirty="0" smtClean="0">
                <a:solidFill>
                  <a:srgbClr val="404040"/>
                </a:solidFill>
              </a:rPr>
              <a:t>Senator House, 85 Queen Victoria Street, London EC4V 4ET</a:t>
            </a:r>
          </a:p>
          <a:p>
            <a:pPr>
              <a:buClr>
                <a:srgbClr val="808080"/>
              </a:buClr>
              <a:buFont typeface="Times" pitchFamily="18" charset="0"/>
              <a:buNone/>
              <a:defRPr/>
            </a:pPr>
            <a:r>
              <a:rPr lang="en-GB" sz="1600" kern="0" smtClean="0">
                <a:solidFill>
                  <a:srgbClr val="404040"/>
                </a:solidFill>
                <a:latin typeface="Arial"/>
              </a:rPr>
              <a:t>www.ccla.co.uk</a:t>
            </a:r>
            <a:endParaRPr lang="en-US" sz="1600" kern="0" dirty="0" smtClean="0">
              <a:solidFill>
                <a:srgbClr val="404040"/>
              </a:solidFill>
              <a:latin typeface="Arial"/>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a typeface="ＭＳ Ｐゴシック" pitchFamily="-112" charset="-128"/>
              </a:rPr>
              <a:t>Latest expectation for interest rates</a:t>
            </a:r>
            <a:endParaRPr lang="en-GB" dirty="0"/>
          </a:p>
        </p:txBody>
      </p:sp>
      <p:graphicFrame>
        <p:nvGraphicFramePr>
          <p:cNvPr id="1396738" name="Chart 2"/>
          <p:cNvGraphicFramePr>
            <a:graphicFrameLocks/>
          </p:cNvGraphicFramePr>
          <p:nvPr/>
        </p:nvGraphicFramePr>
        <p:xfrm>
          <a:off x="539552" y="1772816"/>
          <a:ext cx="7461250" cy="4119562"/>
        </p:xfrm>
        <a:graphic>
          <a:graphicData uri="http://schemas.openxmlformats.org/presentationml/2006/ole">
            <mc:AlternateContent xmlns:mc="http://schemas.openxmlformats.org/markup-compatibility/2006">
              <mc:Choice xmlns:v="urn:schemas-microsoft-com:vml" Requires="v">
                <p:oleObj spid="_x0000_s2436099" name="Worksheet" r:id="rId5" imgW="7229568" imgH="4305420" progId="Excel.Sheet.8">
                  <p:embed/>
                </p:oleObj>
              </mc:Choice>
              <mc:Fallback>
                <p:oleObj name="Worksheet" r:id="rId5" imgW="7229568" imgH="4305420" progId="Excel.Shee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772816"/>
                        <a:ext cx="7461250" cy="411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4"/>
          <p:cNvSpPr txBox="1">
            <a:spLocks noChangeArrowheads="1"/>
          </p:cNvSpPr>
          <p:nvPr/>
        </p:nvSpPr>
        <p:spPr bwMode="auto">
          <a:xfrm>
            <a:off x="323850" y="5949280"/>
            <a:ext cx="5112246" cy="246221"/>
          </a:xfrm>
          <a:prstGeom prst="rect">
            <a:avLst/>
          </a:prstGeom>
          <a:noFill/>
          <a:ln w="9525">
            <a:noFill/>
            <a:miter lim="800000"/>
            <a:headEnd/>
            <a:tailEnd/>
          </a:ln>
        </p:spPr>
        <p:txBody>
          <a:bodyPr wrap="square">
            <a:spAutoFit/>
          </a:bodyPr>
          <a:lstStyle/>
          <a:p>
            <a:pPr>
              <a:spcBef>
                <a:spcPct val="50000"/>
              </a:spcBef>
            </a:pPr>
            <a:r>
              <a:rPr lang="en-GB" sz="1000" dirty="0">
                <a:latin typeface="+mn-lt"/>
              </a:rPr>
              <a:t>Source: Bloomberg / CCLA as </a:t>
            </a:r>
            <a:r>
              <a:rPr lang="en-GB" sz="1000" dirty="0" smtClean="0">
                <a:latin typeface="+mn-lt"/>
              </a:rPr>
              <a:t>at 10.10.2014,  05.08.2014 and  20.06.2014 </a:t>
            </a:r>
            <a:endParaRPr lang="en-GB" sz="1000" dirty="0">
              <a:latin typeface="+mn-lt"/>
            </a:endParaRPr>
          </a:p>
        </p:txBody>
      </p:sp>
      <p:sp>
        <p:nvSpPr>
          <p:cNvPr id="5" name="TextBox 4"/>
          <p:cNvSpPr txBox="1"/>
          <p:nvPr/>
        </p:nvSpPr>
        <p:spPr>
          <a:xfrm>
            <a:off x="2303748" y="1125538"/>
            <a:ext cx="4536504" cy="369332"/>
          </a:xfrm>
          <a:prstGeom prst="rect">
            <a:avLst/>
          </a:prstGeom>
          <a:noFill/>
        </p:spPr>
        <p:txBody>
          <a:bodyPr wrap="square" rtlCol="0">
            <a:spAutoFit/>
          </a:bodyPr>
          <a:lstStyle/>
          <a:p>
            <a:r>
              <a:rPr lang="en-GB" b="1" dirty="0" smtClean="0"/>
              <a:t>Consensus expectations for Base Rate</a:t>
            </a:r>
            <a:endParaRPr lang="en-GB"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Interest rates will be slow to rise because:</a:t>
            </a:r>
            <a:endParaRPr lang="en-GB" dirty="0"/>
          </a:p>
        </p:txBody>
      </p:sp>
      <p:sp>
        <p:nvSpPr>
          <p:cNvPr id="3" name="Content Placeholder 2"/>
          <p:cNvSpPr>
            <a:spLocks noGrp="1"/>
          </p:cNvSpPr>
          <p:nvPr>
            <p:ph idx="1"/>
          </p:nvPr>
        </p:nvSpPr>
        <p:spPr/>
        <p:txBody>
          <a:bodyPr/>
          <a:lstStyle/>
          <a:p>
            <a:r>
              <a:rPr lang="en-GB" dirty="0" smtClean="0"/>
              <a:t>Inflation is not a threat</a:t>
            </a:r>
          </a:p>
          <a:p>
            <a:endParaRPr lang="en-GB" dirty="0" smtClean="0"/>
          </a:p>
          <a:p>
            <a:r>
              <a:rPr lang="en-GB" dirty="0" smtClean="0"/>
              <a:t>Debt levels are still high</a:t>
            </a:r>
          </a:p>
          <a:p>
            <a:endParaRPr lang="en-GB" dirty="0" smtClean="0"/>
          </a:p>
          <a:p>
            <a:r>
              <a:rPr lang="en-GB" dirty="0" smtClean="0"/>
              <a:t>Strong sterling is a concern</a:t>
            </a:r>
          </a:p>
          <a:p>
            <a:endParaRPr lang="en-GB" dirty="0" smtClean="0"/>
          </a:p>
          <a:p>
            <a:r>
              <a:rPr lang="en-GB" dirty="0" smtClean="0"/>
              <a:t>Government policy will continue to drag on activity</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Improving cash returns</a:t>
            </a:r>
            <a:endParaRPr lang="en-GB" dirty="0"/>
          </a:p>
        </p:txBody>
      </p:sp>
      <p:sp>
        <p:nvSpPr>
          <p:cNvPr id="3" name="Content Placeholder 2"/>
          <p:cNvSpPr>
            <a:spLocks noGrp="1"/>
          </p:cNvSpPr>
          <p:nvPr>
            <p:ph idx="1"/>
          </p:nvPr>
        </p:nvSpPr>
        <p:spPr/>
        <p:txBody>
          <a:bodyPr/>
          <a:lstStyle/>
          <a:p>
            <a:r>
              <a:rPr lang="en-GB" dirty="0" smtClean="0"/>
              <a:t>By lending longer</a:t>
            </a:r>
          </a:p>
          <a:p>
            <a:endParaRPr lang="en-GB" dirty="0" smtClean="0"/>
          </a:p>
          <a:p>
            <a:r>
              <a:rPr lang="en-GB" dirty="0" smtClean="0"/>
              <a:t>Term rates are not attractive:</a:t>
            </a:r>
          </a:p>
          <a:p>
            <a:pPr lvl="1"/>
            <a:r>
              <a:rPr lang="en-GB" dirty="0" smtClean="0"/>
              <a:t>one year 0.5%</a:t>
            </a:r>
          </a:p>
          <a:p>
            <a:pPr lvl="1"/>
            <a:r>
              <a:rPr lang="en-GB" dirty="0" smtClean="0"/>
              <a:t>three years 1.1%</a:t>
            </a:r>
          </a:p>
          <a:p>
            <a:pPr lvl="1"/>
            <a:r>
              <a:rPr lang="en-GB" dirty="0" smtClean="0"/>
              <a:t>five years 1.6%</a:t>
            </a:r>
          </a:p>
          <a:p>
            <a:pPr lvl="1">
              <a:buNone/>
            </a:pPr>
            <a:endParaRPr lang="en-GB" dirty="0" smtClean="0"/>
          </a:p>
          <a:p>
            <a:pPr lvl="1">
              <a:buNone/>
            </a:pPr>
            <a:r>
              <a:rPr lang="en-GB" dirty="0" smtClean="0"/>
              <a:t>CPI 1.2%</a:t>
            </a:r>
          </a:p>
          <a:p>
            <a:endParaRPr lang="en-GB" dirty="0" smtClean="0"/>
          </a:p>
          <a:p>
            <a:r>
              <a:rPr lang="en-GB" dirty="0" smtClean="0"/>
              <a:t>Reduce opportunity and flexibility, increase risk</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Improving cash returns II</a:t>
            </a:r>
            <a:endParaRPr lang="en-GB" dirty="0"/>
          </a:p>
        </p:txBody>
      </p:sp>
      <p:sp>
        <p:nvSpPr>
          <p:cNvPr id="3" name="Content Placeholder 2"/>
          <p:cNvSpPr>
            <a:spLocks noGrp="1"/>
          </p:cNvSpPr>
          <p:nvPr>
            <p:ph idx="1"/>
          </p:nvPr>
        </p:nvSpPr>
        <p:spPr/>
        <p:txBody>
          <a:bodyPr/>
          <a:lstStyle/>
          <a:p>
            <a:r>
              <a:rPr lang="en-GB" dirty="0" smtClean="0"/>
              <a:t>By reducing credit quality</a:t>
            </a:r>
          </a:p>
          <a:p>
            <a:endParaRPr lang="en-GB" dirty="0" smtClean="0"/>
          </a:p>
          <a:p>
            <a:r>
              <a:rPr lang="en-GB" dirty="0" smtClean="0"/>
              <a:t>The asymmetry of risk for cash investors</a:t>
            </a:r>
          </a:p>
          <a:p>
            <a:endParaRPr lang="en-GB" dirty="0" smtClean="0"/>
          </a:p>
          <a:p>
            <a:r>
              <a:rPr lang="en-GB" dirty="0" smtClean="0"/>
              <a:t>Bail-ins – a particular threat to the sector</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Asset classes other than cash</a:t>
            </a:r>
            <a:endParaRPr lang="en-GB" dirty="0"/>
          </a:p>
        </p:txBody>
      </p:sp>
      <p:sp>
        <p:nvSpPr>
          <p:cNvPr id="3" name="TextBox 2"/>
          <p:cNvSpPr txBox="1"/>
          <p:nvPr/>
        </p:nvSpPr>
        <p:spPr>
          <a:xfrm>
            <a:off x="467544" y="1125538"/>
            <a:ext cx="4914546" cy="430887"/>
          </a:xfrm>
          <a:prstGeom prst="rect">
            <a:avLst/>
          </a:prstGeom>
          <a:noFill/>
        </p:spPr>
        <p:txBody>
          <a:bodyPr wrap="square" rtlCol="0">
            <a:spAutoFit/>
          </a:bodyPr>
          <a:lstStyle/>
          <a:p>
            <a:r>
              <a:rPr lang="en-GB" sz="2200" b="1" dirty="0" smtClean="0"/>
              <a:t>UK fixed interest, 10 year gilt yield</a:t>
            </a:r>
            <a:endParaRPr lang="en-GB" sz="2200" b="1" dirty="0"/>
          </a:p>
        </p:txBody>
      </p:sp>
      <p:graphicFrame>
        <p:nvGraphicFramePr>
          <p:cNvPr id="4" name="Chart 3"/>
          <p:cNvGraphicFramePr/>
          <p:nvPr/>
        </p:nvGraphicFramePr>
        <p:xfrm>
          <a:off x="611560" y="1484783"/>
          <a:ext cx="7704856" cy="403244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23850" y="6021288"/>
            <a:ext cx="4248150" cy="215444"/>
          </a:xfrm>
          <a:prstGeom prst="rect">
            <a:avLst/>
          </a:prstGeom>
          <a:noFill/>
        </p:spPr>
        <p:txBody>
          <a:bodyPr wrap="square" rtlCol="0">
            <a:spAutoFit/>
          </a:bodyPr>
          <a:lstStyle/>
          <a:p>
            <a:r>
              <a:rPr lang="en-GB" sz="800" dirty="0" smtClean="0"/>
              <a:t>Source: Bloomberg (10.09.2014)</a:t>
            </a:r>
            <a:endParaRPr lang="en-GB"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Asset classes other than cash II</a:t>
            </a:r>
            <a:endParaRPr lang="en-GB" dirty="0"/>
          </a:p>
        </p:txBody>
      </p:sp>
      <p:sp>
        <p:nvSpPr>
          <p:cNvPr id="4" name="Text Box 3"/>
          <p:cNvSpPr txBox="1">
            <a:spLocks noChangeArrowheads="1"/>
          </p:cNvSpPr>
          <p:nvPr/>
        </p:nvSpPr>
        <p:spPr bwMode="auto">
          <a:xfrm>
            <a:off x="323850" y="5951021"/>
            <a:ext cx="8382000" cy="400110"/>
          </a:xfrm>
          <a:prstGeom prst="rect">
            <a:avLst/>
          </a:prstGeom>
          <a:noFill/>
          <a:ln w="12700">
            <a:noFill/>
            <a:miter lim="800000"/>
            <a:headEnd/>
            <a:tailEnd/>
          </a:ln>
        </p:spPr>
        <p:txBody>
          <a:bodyPr>
            <a:spAutoFit/>
          </a:bodyPr>
          <a:lstStyle/>
          <a:p>
            <a:r>
              <a:rPr lang="en-GB" sz="1000" dirty="0" smtClean="0"/>
              <a:t>Sources: Bloomberg, IPD: FTSE All-Share Total Return Index, FTSE All-World Total Return Index, FTSE UK Govt All-Stocks Total Return Index, IPD Monthly Total Return Index*, 7 Day LIBID, Retail Price Index* (*lagged a month to give a contemporaneous picture).</a:t>
            </a:r>
            <a:endParaRPr lang="en-GB" sz="1000" dirty="0">
              <a:solidFill>
                <a:srgbClr val="000000"/>
              </a:solidFill>
              <a:ea typeface="Arial Unicode MS" pitchFamily="34" charset="-128"/>
              <a:cs typeface="Arial Unicode MS" pitchFamily="34" charset="-128"/>
            </a:endParaRPr>
          </a:p>
        </p:txBody>
      </p:sp>
      <p:graphicFrame>
        <p:nvGraphicFramePr>
          <p:cNvPr id="6" name="Chart 5"/>
          <p:cNvGraphicFramePr>
            <a:graphicFrameLocks noGrp="1"/>
          </p:cNvGraphicFramePr>
          <p:nvPr/>
        </p:nvGraphicFramePr>
        <p:xfrm>
          <a:off x="234312" y="836712"/>
          <a:ext cx="8675376" cy="49693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3528" y="910094"/>
            <a:ext cx="6768752" cy="430887"/>
          </a:xfrm>
          <a:prstGeom prst="rect">
            <a:avLst/>
          </a:prstGeom>
          <a:noFill/>
        </p:spPr>
        <p:txBody>
          <a:bodyPr wrap="square" rtlCol="0">
            <a:spAutoFit/>
          </a:bodyPr>
          <a:lstStyle/>
          <a:p>
            <a:r>
              <a:rPr lang="en-GB" sz="2200" b="1" dirty="0" smtClean="0"/>
              <a:t>Equities, 10 year returns to 30 September 2014</a:t>
            </a:r>
            <a:endParaRPr lang="en-GB" sz="2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Asset classes other than cash III</a:t>
            </a:r>
            <a:endParaRPr lang="en-GB" dirty="0"/>
          </a:p>
        </p:txBody>
      </p:sp>
      <p:sp>
        <p:nvSpPr>
          <p:cNvPr id="3" name="Content Placeholder 2"/>
          <p:cNvSpPr>
            <a:spLocks noGrp="1"/>
          </p:cNvSpPr>
          <p:nvPr>
            <p:ph idx="1"/>
          </p:nvPr>
        </p:nvSpPr>
        <p:spPr/>
        <p:txBody>
          <a:bodyPr/>
          <a:lstStyle/>
          <a:p>
            <a:pPr>
              <a:buNone/>
            </a:pPr>
            <a:r>
              <a:rPr lang="en-GB" b="1" dirty="0" smtClean="0"/>
              <a:t>Commercial property</a:t>
            </a:r>
          </a:p>
          <a:p>
            <a:endParaRPr lang="en-GB" dirty="0" smtClean="0"/>
          </a:p>
          <a:p>
            <a:r>
              <a:rPr lang="en-GB" dirty="0" smtClean="0"/>
              <a:t>An inefficient asset class</a:t>
            </a:r>
          </a:p>
          <a:p>
            <a:endParaRPr lang="en-GB" dirty="0" smtClean="0"/>
          </a:p>
          <a:p>
            <a:r>
              <a:rPr lang="en-GB" dirty="0" smtClean="0"/>
              <a:t>Predictable income, based on contract</a:t>
            </a:r>
          </a:p>
          <a:p>
            <a:endParaRPr lang="en-GB" dirty="0" smtClean="0"/>
          </a:p>
          <a:p>
            <a:r>
              <a:rPr lang="en-GB" dirty="0" smtClean="0"/>
              <a:t>Valuations compressed by recession</a:t>
            </a:r>
          </a:p>
          <a:p>
            <a:endParaRPr lang="en-GB" dirty="0" smtClean="0"/>
          </a:p>
          <a:p>
            <a:r>
              <a:rPr lang="en-GB" dirty="0" smtClean="0"/>
              <a:t>Occupier markets just starting to recover</a:t>
            </a:r>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PRRESPONSE4" val="7"/>
  <p:tag name="PRRESPONSE8" val="3"/>
  <p:tag name="TPVERSION" val="2008"/>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0"/>
  <p:tag name="INCLUDEPPT" val="True"/>
  <p:tag name="ZEROBASED" val="False"/>
  <p:tag name="FIBNUMRESULTS" val="5"/>
  <p:tag name="PRRESPONSE3" val="8"/>
  <p:tag name="PRRESPONSE9" val="2"/>
  <p:tag name="SHOWBARVISIBLE" val="True"/>
  <p:tag name="RESPCOUNTERSTYLE" val="-1"/>
  <p:tag name="BACKUPMAINTENANCE" val="7"/>
  <p:tag name="RACEENDPOINTS" val="100"/>
  <p:tag name="MAXRESPONDERS" val="5"/>
  <p:tag name="CUSTOMCELLBACKCOLOR1" val="-657956"/>
  <p:tag name="DISPLAYDEVICEID" val="True"/>
  <p:tag name="CHARTCOLORS" val="0"/>
  <p:tag name="CORRECTPOINTVALUE" val="100"/>
  <p:tag name="CHARTSCALE" val="True"/>
  <p:tag name="PRRESPONSE2" val="9"/>
  <p:tag name="PRRESPONSE10" val="1"/>
  <p:tag name="ANSWERNOWSTYLE" val="-1"/>
  <p:tag name="NUMRESPONSES" val="1"/>
  <p:tag name="RACERSMAXDISPLAYED" val="5"/>
  <p:tag name="BUBBLEGROUPING" val="3"/>
  <p:tag name="DISPLAYDEVICENUMBER" val="True"/>
  <p:tag name="RESETCHARTS" val="True"/>
  <p:tag name="REALTIMEBACKUP" val="False"/>
  <p:tag name="PRRESPONSE1" val="10"/>
  <p:tag name="SHOWFLASHWARNING" val="True"/>
  <p:tag name="COUNTDOWNSECONDS" val="10"/>
  <p:tag name="AUTOUPDATEALIASES" val="True"/>
  <p:tag name="CUSTOMGRIDBACKCOLOR" val="-2830136"/>
  <p:tag name="GRIDSIZE" val="{Width=800, Height=600}"/>
  <p:tag name="INCORRECTPOINTVALUE" val="0"/>
  <p:tag name="PRRESPONSE5" val="6"/>
  <p:tag name="USESECONDARYMONITOR" val="True"/>
  <p:tag name="REVIEWONLY" val="False"/>
  <p:tag name="CUSTOMCELLBACKCOLOR3" val="-268652"/>
  <p:tag name="MULTIRESPDIVISOR" val="1"/>
  <p:tag name="FIBINCLUDEOTHER" val="True"/>
  <p:tag name="COUNTDOWNSTYLE" val="-1"/>
  <p:tag name="TEAMSINLEADERBOARD" val="5"/>
  <p:tag name="GRIDPOSITION" val="1"/>
  <p:tag name="PRRESPONSE6" val="5"/>
  <p:tag name="CHARTVALUEFORMAT" val="0%"/>
  <p:tag name="GRIDOPACITY" val="90"/>
  <p:tag name="PRRESPONSE7" val="4"/>
  <p:tag name="BUBBLEVALUEFORMAT" val="0.0"/>
  <p:tag name="FIBDISPLAYRESULTS" val="True"/>
  <p:tag name="CUSTOMCELLBACKCOLOR4" val="-8355712"/>
  <p:tag name="INPUTSOURCE" val="1"/>
  <p:tag name="POWERPOINTVERSION" val="11.0"/>
  <p:tag name="PARTICIPANTSINLEADERBOARD" val="5"/>
  <p:tag name="AUTOADJUSTPARTRANGE" val="True"/>
  <p:tag name="PARTLISTDEFAULT" val="1"/>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26208</TotalTime>
  <Words>958</Words>
  <Application>Microsoft Office PowerPoint</Application>
  <PresentationFormat>On-screen Show (4:3)</PresentationFormat>
  <Paragraphs>153</Paragraphs>
  <Slides>22</Slides>
  <Notes>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26" baseType="lpstr">
      <vt:lpstr>Default Design</vt:lpstr>
      <vt:lpstr>1_Default Design</vt:lpstr>
      <vt:lpstr>2_Default Design</vt:lpstr>
      <vt:lpstr>Worksheet</vt:lpstr>
      <vt:lpstr>PowerPoint Presentation</vt:lpstr>
      <vt:lpstr>What we will cover</vt:lpstr>
      <vt:lpstr>Latest expectation for interest rates</vt:lpstr>
      <vt:lpstr>Interest rates will be slow to rise because:</vt:lpstr>
      <vt:lpstr>Improving cash returns</vt:lpstr>
      <vt:lpstr>Improving cash returns II</vt:lpstr>
      <vt:lpstr>Asset classes other than cash</vt:lpstr>
      <vt:lpstr>Asset classes other than cash II</vt:lpstr>
      <vt:lpstr>Asset classes other than cash III</vt:lpstr>
      <vt:lpstr>Long term characteristics are the most important</vt:lpstr>
      <vt:lpstr>Property: prime vs secondary</vt:lpstr>
      <vt:lpstr>Current conditions: a building recovery</vt:lpstr>
      <vt:lpstr> Short term trends are positive  </vt:lpstr>
      <vt:lpstr>How to invest:</vt:lpstr>
      <vt:lpstr>LAPF Property Fund</vt:lpstr>
      <vt:lpstr>Property portfolio</vt:lpstr>
      <vt:lpstr>Property portfolio</vt:lpstr>
      <vt:lpstr>Property portfolio</vt:lpstr>
      <vt:lpstr>Property portfolio</vt:lpstr>
      <vt:lpstr>Property portfolio</vt:lpstr>
      <vt:lpstr>Regulatory information and risk warning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 Facts</dc:title>
  <dc:creator>H.Chard</dc:creator>
  <cp:lastModifiedBy>Halewood, Shaer</cp:lastModifiedBy>
  <cp:revision>2764</cp:revision>
  <dcterms:created xsi:type="dcterms:W3CDTF">2007-11-19T11:17:14Z</dcterms:created>
  <dcterms:modified xsi:type="dcterms:W3CDTF">2014-11-05T17:06:46Z</dcterms:modified>
</cp:coreProperties>
</file>