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8" r:id="rId5"/>
    <p:sldId id="281" r:id="rId6"/>
    <p:sldId id="265" r:id="rId7"/>
    <p:sldId id="263" r:id="rId8"/>
    <p:sldId id="261" r:id="rId9"/>
    <p:sldId id="266" r:id="rId10"/>
    <p:sldId id="264" r:id="rId11"/>
    <p:sldId id="269" r:id="rId12"/>
    <p:sldId id="268" r:id="rId13"/>
    <p:sldId id="270" r:id="rId14"/>
    <p:sldId id="274" r:id="rId15"/>
    <p:sldId id="275" r:id="rId16"/>
    <p:sldId id="280" r:id="rId17"/>
    <p:sldId id="277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4BD00"/>
    <a:srgbClr val="0092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323A70-CD06-4893-8792-4FE1F529C70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49D1173-F188-4617-8C59-F4C46C43C7BB}">
      <dgm:prSet phldrT="[Text]" custT="1"/>
      <dgm:spPr/>
      <dgm:t>
        <a:bodyPr/>
        <a:lstStyle/>
        <a:p>
          <a:endParaRPr lang="en-GB" sz="1800" dirty="0" smtClean="0"/>
        </a:p>
        <a:p>
          <a:r>
            <a:rPr lang="en-GB" sz="1800" b="1" dirty="0" smtClean="0">
              <a:solidFill>
                <a:srgbClr val="0092BC"/>
              </a:solidFill>
            </a:rPr>
            <a:t>USP</a:t>
          </a:r>
          <a:endParaRPr lang="en-GB" sz="1800" b="1" dirty="0">
            <a:solidFill>
              <a:srgbClr val="0092BC"/>
            </a:solidFill>
          </a:endParaRPr>
        </a:p>
      </dgm:t>
    </dgm:pt>
    <dgm:pt modelId="{BD871578-E003-41D2-BD89-BACC8DFDC601}" type="parTrans" cxnId="{47FD70AF-7AFF-4965-9EDA-0D9C8EAF2039}">
      <dgm:prSet/>
      <dgm:spPr/>
      <dgm:t>
        <a:bodyPr/>
        <a:lstStyle/>
        <a:p>
          <a:endParaRPr lang="en-GB"/>
        </a:p>
      </dgm:t>
    </dgm:pt>
    <dgm:pt modelId="{7F0B65DC-0D90-4DCC-B945-737110850F4B}" type="sibTrans" cxnId="{47FD70AF-7AFF-4965-9EDA-0D9C8EAF2039}">
      <dgm:prSet/>
      <dgm:spPr/>
      <dgm:t>
        <a:bodyPr/>
        <a:lstStyle/>
        <a:p>
          <a:endParaRPr lang="en-GB"/>
        </a:p>
      </dgm:t>
    </dgm:pt>
    <dgm:pt modelId="{C3F63289-2D3A-4C33-9C09-3AC9DA1B8A83}">
      <dgm:prSet phldrT="[Text]"/>
      <dgm:spPr/>
      <dgm:t>
        <a:bodyPr/>
        <a:lstStyle/>
        <a:p>
          <a:endParaRPr lang="en-GB" dirty="0" smtClean="0"/>
        </a:p>
        <a:p>
          <a:endParaRPr lang="en-GB" dirty="0" smtClean="0"/>
        </a:p>
        <a:p>
          <a:r>
            <a:rPr lang="en-GB" b="1" dirty="0" smtClean="0">
              <a:solidFill>
                <a:srgbClr val="0092BC"/>
              </a:solidFill>
            </a:rPr>
            <a:t>Products</a:t>
          </a:r>
          <a:endParaRPr lang="en-GB" b="1" dirty="0">
            <a:solidFill>
              <a:srgbClr val="0092BC"/>
            </a:solidFill>
          </a:endParaRPr>
        </a:p>
      </dgm:t>
    </dgm:pt>
    <dgm:pt modelId="{2F0C08CF-7ED3-4127-94EB-636A02D31978}" type="parTrans" cxnId="{26EDF5B5-7A9F-4B5B-B25A-FCF265FC9027}">
      <dgm:prSet/>
      <dgm:spPr/>
      <dgm:t>
        <a:bodyPr/>
        <a:lstStyle/>
        <a:p>
          <a:endParaRPr lang="en-GB"/>
        </a:p>
      </dgm:t>
    </dgm:pt>
    <dgm:pt modelId="{C9ED3914-74C7-4F68-B500-99D94339D405}" type="sibTrans" cxnId="{26EDF5B5-7A9F-4B5B-B25A-FCF265FC9027}">
      <dgm:prSet/>
      <dgm:spPr/>
      <dgm:t>
        <a:bodyPr/>
        <a:lstStyle/>
        <a:p>
          <a:endParaRPr lang="en-GB"/>
        </a:p>
      </dgm:t>
    </dgm:pt>
    <dgm:pt modelId="{E023076B-8A54-461B-9D9C-D8F9FBDF0F96}">
      <dgm:prSet phldrT="[Text]"/>
      <dgm:spPr/>
      <dgm:t>
        <a:bodyPr/>
        <a:lstStyle/>
        <a:p>
          <a:endParaRPr lang="en-GB" dirty="0" smtClean="0"/>
        </a:p>
        <a:p>
          <a:endParaRPr lang="en-GB" dirty="0" smtClean="0"/>
        </a:p>
        <a:p>
          <a:endParaRPr lang="en-GB" dirty="0" smtClean="0"/>
        </a:p>
        <a:p>
          <a:r>
            <a:rPr lang="en-GB" b="1" dirty="0" smtClean="0">
              <a:solidFill>
                <a:srgbClr val="0092BC"/>
              </a:solidFill>
            </a:rPr>
            <a:t>Competition</a:t>
          </a:r>
          <a:endParaRPr lang="en-GB" b="1" dirty="0">
            <a:solidFill>
              <a:srgbClr val="0092BC"/>
            </a:solidFill>
          </a:endParaRPr>
        </a:p>
      </dgm:t>
    </dgm:pt>
    <dgm:pt modelId="{77E2D27F-FA0D-4E1A-815B-4BE74607F821}" type="parTrans" cxnId="{2CBA6053-293E-40C4-8E61-72C70492AD22}">
      <dgm:prSet/>
      <dgm:spPr/>
      <dgm:t>
        <a:bodyPr/>
        <a:lstStyle/>
        <a:p>
          <a:endParaRPr lang="en-GB"/>
        </a:p>
      </dgm:t>
    </dgm:pt>
    <dgm:pt modelId="{406AFD34-8B4A-4D7D-877A-88032930D165}" type="sibTrans" cxnId="{2CBA6053-293E-40C4-8E61-72C70492AD22}">
      <dgm:prSet/>
      <dgm:spPr/>
      <dgm:t>
        <a:bodyPr/>
        <a:lstStyle/>
        <a:p>
          <a:endParaRPr lang="en-GB"/>
        </a:p>
      </dgm:t>
    </dgm:pt>
    <dgm:pt modelId="{6D6D970C-0474-45DC-BAAC-DDC0794ADB6B}">
      <dgm:prSet/>
      <dgm:spPr/>
      <dgm:t>
        <a:bodyPr/>
        <a:lstStyle/>
        <a:p>
          <a:endParaRPr lang="en-GB" dirty="0" smtClean="0"/>
        </a:p>
        <a:p>
          <a:endParaRPr lang="en-GB" dirty="0" smtClean="0"/>
        </a:p>
        <a:p>
          <a:endParaRPr lang="en-GB" dirty="0" smtClean="0"/>
        </a:p>
        <a:p>
          <a:r>
            <a:rPr lang="en-GB" b="1" dirty="0" smtClean="0">
              <a:solidFill>
                <a:srgbClr val="0092BC"/>
              </a:solidFill>
            </a:rPr>
            <a:t>Business Model</a:t>
          </a:r>
          <a:endParaRPr lang="en-GB" b="1" dirty="0">
            <a:solidFill>
              <a:srgbClr val="0092BC"/>
            </a:solidFill>
          </a:endParaRPr>
        </a:p>
      </dgm:t>
    </dgm:pt>
    <dgm:pt modelId="{CAB9311E-1F52-4AB0-B691-B5D178FEE8E0}" type="parTrans" cxnId="{1CA5F313-9BCD-41AD-BFBA-F23455B09C1D}">
      <dgm:prSet/>
      <dgm:spPr/>
      <dgm:t>
        <a:bodyPr/>
        <a:lstStyle/>
        <a:p>
          <a:endParaRPr lang="en-GB"/>
        </a:p>
      </dgm:t>
    </dgm:pt>
    <dgm:pt modelId="{297B1DD2-4F6E-493A-8728-D465EB789DF8}" type="sibTrans" cxnId="{1CA5F313-9BCD-41AD-BFBA-F23455B09C1D}">
      <dgm:prSet/>
      <dgm:spPr/>
      <dgm:t>
        <a:bodyPr/>
        <a:lstStyle/>
        <a:p>
          <a:endParaRPr lang="en-GB"/>
        </a:p>
      </dgm:t>
    </dgm:pt>
    <dgm:pt modelId="{96D1CC2F-C058-4DDC-AF26-D9ED020987E7}">
      <dgm:prSet/>
      <dgm:spPr/>
      <dgm:t>
        <a:bodyPr/>
        <a:lstStyle/>
        <a:p>
          <a:endParaRPr lang="en-GB" dirty="0" smtClean="0"/>
        </a:p>
        <a:p>
          <a:endParaRPr lang="en-GB" dirty="0" smtClean="0"/>
        </a:p>
        <a:p>
          <a:endParaRPr lang="en-GB" dirty="0" smtClean="0"/>
        </a:p>
        <a:p>
          <a:r>
            <a:rPr lang="en-GB" b="1" dirty="0" smtClean="0">
              <a:solidFill>
                <a:srgbClr val="0092BC"/>
              </a:solidFill>
            </a:rPr>
            <a:t>Business Plan</a:t>
          </a:r>
          <a:endParaRPr lang="en-GB" b="1" dirty="0">
            <a:solidFill>
              <a:srgbClr val="0092BC"/>
            </a:solidFill>
          </a:endParaRPr>
        </a:p>
      </dgm:t>
    </dgm:pt>
    <dgm:pt modelId="{48DA99E7-4EC7-4763-9A74-E0817A3D3ABD}" type="parTrans" cxnId="{2DC2C861-5F44-4DAA-BBF3-12BE47117075}">
      <dgm:prSet/>
      <dgm:spPr/>
      <dgm:t>
        <a:bodyPr/>
        <a:lstStyle/>
        <a:p>
          <a:endParaRPr lang="en-GB"/>
        </a:p>
      </dgm:t>
    </dgm:pt>
    <dgm:pt modelId="{00B982A8-4128-46EA-86D7-FB41F64CAB9C}" type="sibTrans" cxnId="{2DC2C861-5F44-4DAA-BBF3-12BE47117075}">
      <dgm:prSet/>
      <dgm:spPr/>
      <dgm:t>
        <a:bodyPr/>
        <a:lstStyle/>
        <a:p>
          <a:endParaRPr lang="en-GB"/>
        </a:p>
      </dgm:t>
    </dgm:pt>
    <dgm:pt modelId="{A10DB31E-BE81-4963-8558-43715DD18F73}">
      <dgm:prSet phldrT="[Text]"/>
      <dgm:spPr/>
      <dgm:t>
        <a:bodyPr/>
        <a:lstStyle/>
        <a:p>
          <a:endParaRPr lang="en-GB"/>
        </a:p>
      </dgm:t>
    </dgm:pt>
    <dgm:pt modelId="{A89F4D8A-3F1D-4DCC-9F34-A948A18E729F}" type="parTrans" cxnId="{8349A89B-CEB0-411B-9F87-9BFF587C7C25}">
      <dgm:prSet/>
      <dgm:spPr/>
      <dgm:t>
        <a:bodyPr/>
        <a:lstStyle/>
        <a:p>
          <a:endParaRPr lang="en-GB"/>
        </a:p>
      </dgm:t>
    </dgm:pt>
    <dgm:pt modelId="{4FBC80A0-2FB3-43A4-8CAD-8F0BCADECEC2}" type="sibTrans" cxnId="{8349A89B-CEB0-411B-9F87-9BFF587C7C25}">
      <dgm:prSet/>
      <dgm:spPr/>
      <dgm:t>
        <a:bodyPr/>
        <a:lstStyle/>
        <a:p>
          <a:endParaRPr lang="en-GB"/>
        </a:p>
      </dgm:t>
    </dgm:pt>
    <dgm:pt modelId="{85CB6272-031F-439C-A611-A3CBC84D29CB}" type="pres">
      <dgm:prSet presAssocID="{3F323A70-CD06-4893-8792-4FE1F529C70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DD40E4F-7F02-4C4D-902C-695962AC5670}" type="pres">
      <dgm:prSet presAssocID="{3F323A70-CD06-4893-8792-4FE1F529C709}" presName="arrow" presStyleLbl="bgShp" presStyleIdx="0" presStyleCnt="1" custScaleX="110015"/>
      <dgm:spPr>
        <a:solidFill>
          <a:srgbClr val="84BD00"/>
        </a:solidFill>
      </dgm:spPr>
    </dgm:pt>
    <dgm:pt modelId="{4B9EF111-0C40-4715-8955-7DD9150E4448}" type="pres">
      <dgm:prSet presAssocID="{3F323A70-CD06-4893-8792-4FE1F529C709}" presName="arrowDiagram5" presStyleCnt="0"/>
      <dgm:spPr/>
    </dgm:pt>
    <dgm:pt modelId="{A610AD04-661C-4CB7-A8B2-A897FFCF7C5A}" type="pres">
      <dgm:prSet presAssocID="{049D1173-F188-4617-8C59-F4C46C43C7BB}" presName="bullet5a" presStyleLbl="node1" presStyleIdx="0" presStyleCnt="5"/>
      <dgm:spPr>
        <a:solidFill>
          <a:srgbClr val="0092BC"/>
        </a:solidFill>
      </dgm:spPr>
    </dgm:pt>
    <dgm:pt modelId="{4D7863C7-37A8-4C3D-8080-CC10402671C1}" type="pres">
      <dgm:prSet presAssocID="{049D1173-F188-4617-8C59-F4C46C43C7BB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9FA87D-D2E3-46F9-B9C3-65A07F9D67D2}" type="pres">
      <dgm:prSet presAssocID="{C3F63289-2D3A-4C33-9C09-3AC9DA1B8A83}" presName="bullet5b" presStyleLbl="node1" presStyleIdx="1" presStyleCnt="5"/>
      <dgm:spPr>
        <a:solidFill>
          <a:srgbClr val="0092BC"/>
        </a:solidFill>
      </dgm:spPr>
    </dgm:pt>
    <dgm:pt modelId="{2D6FCF84-33AD-4D03-9641-75BFCAEA0A84}" type="pres">
      <dgm:prSet presAssocID="{C3F63289-2D3A-4C33-9C09-3AC9DA1B8A83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B577FD-1F83-4BAA-AE30-B7659962B52F}" type="pres">
      <dgm:prSet presAssocID="{E023076B-8A54-461B-9D9C-D8F9FBDF0F96}" presName="bullet5c" presStyleLbl="node1" presStyleIdx="2" presStyleCnt="5"/>
      <dgm:spPr>
        <a:solidFill>
          <a:srgbClr val="0092BC"/>
        </a:solidFill>
      </dgm:spPr>
    </dgm:pt>
    <dgm:pt modelId="{A7B9E4C4-D22D-41D8-BFA8-10A3855740E9}" type="pres">
      <dgm:prSet presAssocID="{E023076B-8A54-461B-9D9C-D8F9FBDF0F96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C15F63-C7D7-422D-9E18-59B5DBD4886D}" type="pres">
      <dgm:prSet presAssocID="{6D6D970C-0474-45DC-BAAC-DDC0794ADB6B}" presName="bullet5d" presStyleLbl="node1" presStyleIdx="3" presStyleCnt="5"/>
      <dgm:spPr>
        <a:solidFill>
          <a:srgbClr val="0092BC"/>
        </a:solidFill>
      </dgm:spPr>
    </dgm:pt>
    <dgm:pt modelId="{2E28979F-BA15-4E56-91DB-4D5DB6A5B4EA}" type="pres">
      <dgm:prSet presAssocID="{6D6D970C-0474-45DC-BAAC-DDC0794ADB6B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F02DF7-662A-4CA0-9371-A470509080C1}" type="pres">
      <dgm:prSet presAssocID="{96D1CC2F-C058-4DDC-AF26-D9ED020987E7}" presName="bullet5e" presStyleLbl="node1" presStyleIdx="4" presStyleCnt="5"/>
      <dgm:spPr>
        <a:solidFill>
          <a:srgbClr val="0092BC"/>
        </a:solidFill>
      </dgm:spPr>
    </dgm:pt>
    <dgm:pt modelId="{5FE7587C-DF23-4C59-8453-714AD7CEA321}" type="pres">
      <dgm:prSet presAssocID="{96D1CC2F-C058-4DDC-AF26-D9ED020987E7}" presName="textBox5e" presStyleLbl="revTx" presStyleIdx="4" presStyleCnt="5" custLinFactNeighborX="-15076" custLinFactNeighborY="2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349A89B-CEB0-411B-9F87-9BFF587C7C25}" srcId="{3F323A70-CD06-4893-8792-4FE1F529C709}" destId="{A10DB31E-BE81-4963-8558-43715DD18F73}" srcOrd="5" destOrd="0" parTransId="{A89F4D8A-3F1D-4DCC-9F34-A948A18E729F}" sibTransId="{4FBC80A0-2FB3-43A4-8CAD-8F0BCADECEC2}"/>
    <dgm:cxn modelId="{2DC2C861-5F44-4DAA-BBF3-12BE47117075}" srcId="{3F323A70-CD06-4893-8792-4FE1F529C709}" destId="{96D1CC2F-C058-4DDC-AF26-D9ED020987E7}" srcOrd="4" destOrd="0" parTransId="{48DA99E7-4EC7-4763-9A74-E0817A3D3ABD}" sibTransId="{00B982A8-4128-46EA-86D7-FB41F64CAB9C}"/>
    <dgm:cxn modelId="{26EDF5B5-7A9F-4B5B-B25A-FCF265FC9027}" srcId="{3F323A70-CD06-4893-8792-4FE1F529C709}" destId="{C3F63289-2D3A-4C33-9C09-3AC9DA1B8A83}" srcOrd="1" destOrd="0" parTransId="{2F0C08CF-7ED3-4127-94EB-636A02D31978}" sibTransId="{C9ED3914-74C7-4F68-B500-99D94339D405}"/>
    <dgm:cxn modelId="{026DDFBF-CBD0-4A5A-BB30-912D71FD2F44}" type="presOf" srcId="{E023076B-8A54-461B-9D9C-D8F9FBDF0F96}" destId="{A7B9E4C4-D22D-41D8-BFA8-10A3855740E9}" srcOrd="0" destOrd="0" presId="urn:microsoft.com/office/officeart/2005/8/layout/arrow2"/>
    <dgm:cxn modelId="{C01ED4DE-1D4A-473F-86D2-B6460BA9EEFE}" type="presOf" srcId="{6D6D970C-0474-45DC-BAAC-DDC0794ADB6B}" destId="{2E28979F-BA15-4E56-91DB-4D5DB6A5B4EA}" srcOrd="0" destOrd="0" presId="urn:microsoft.com/office/officeart/2005/8/layout/arrow2"/>
    <dgm:cxn modelId="{79A73407-E54C-4169-A63B-7BD7D6BF8E88}" type="presOf" srcId="{049D1173-F188-4617-8C59-F4C46C43C7BB}" destId="{4D7863C7-37A8-4C3D-8080-CC10402671C1}" srcOrd="0" destOrd="0" presId="urn:microsoft.com/office/officeart/2005/8/layout/arrow2"/>
    <dgm:cxn modelId="{2CBA6053-293E-40C4-8E61-72C70492AD22}" srcId="{3F323A70-CD06-4893-8792-4FE1F529C709}" destId="{E023076B-8A54-461B-9D9C-D8F9FBDF0F96}" srcOrd="2" destOrd="0" parTransId="{77E2D27F-FA0D-4E1A-815B-4BE74607F821}" sibTransId="{406AFD34-8B4A-4D7D-877A-88032930D165}"/>
    <dgm:cxn modelId="{47FD70AF-7AFF-4965-9EDA-0D9C8EAF2039}" srcId="{3F323A70-CD06-4893-8792-4FE1F529C709}" destId="{049D1173-F188-4617-8C59-F4C46C43C7BB}" srcOrd="0" destOrd="0" parTransId="{BD871578-E003-41D2-BD89-BACC8DFDC601}" sibTransId="{7F0B65DC-0D90-4DCC-B945-737110850F4B}"/>
    <dgm:cxn modelId="{52B4DF88-D43D-48ED-99F5-78C9A4B146D4}" type="presOf" srcId="{96D1CC2F-C058-4DDC-AF26-D9ED020987E7}" destId="{5FE7587C-DF23-4C59-8453-714AD7CEA321}" srcOrd="0" destOrd="0" presId="urn:microsoft.com/office/officeart/2005/8/layout/arrow2"/>
    <dgm:cxn modelId="{4CF7B773-43E7-4132-BFDF-CE29D24975DB}" type="presOf" srcId="{C3F63289-2D3A-4C33-9C09-3AC9DA1B8A83}" destId="{2D6FCF84-33AD-4D03-9641-75BFCAEA0A84}" srcOrd="0" destOrd="0" presId="urn:microsoft.com/office/officeart/2005/8/layout/arrow2"/>
    <dgm:cxn modelId="{2191EEBD-93C4-40B3-83CD-B9A487C4F0A1}" type="presOf" srcId="{3F323A70-CD06-4893-8792-4FE1F529C709}" destId="{85CB6272-031F-439C-A611-A3CBC84D29CB}" srcOrd="0" destOrd="0" presId="urn:microsoft.com/office/officeart/2005/8/layout/arrow2"/>
    <dgm:cxn modelId="{1CA5F313-9BCD-41AD-BFBA-F23455B09C1D}" srcId="{3F323A70-CD06-4893-8792-4FE1F529C709}" destId="{6D6D970C-0474-45DC-BAAC-DDC0794ADB6B}" srcOrd="3" destOrd="0" parTransId="{CAB9311E-1F52-4AB0-B691-B5D178FEE8E0}" sibTransId="{297B1DD2-4F6E-493A-8728-D465EB789DF8}"/>
    <dgm:cxn modelId="{2D6D93F2-A86C-43FF-A86E-C2A5BD135B97}" type="presParOf" srcId="{85CB6272-031F-439C-A611-A3CBC84D29CB}" destId="{9DD40E4F-7F02-4C4D-902C-695962AC5670}" srcOrd="0" destOrd="0" presId="urn:microsoft.com/office/officeart/2005/8/layout/arrow2"/>
    <dgm:cxn modelId="{A7EC2461-DDB5-4EE7-BA85-4E1EED5B971A}" type="presParOf" srcId="{85CB6272-031F-439C-A611-A3CBC84D29CB}" destId="{4B9EF111-0C40-4715-8955-7DD9150E4448}" srcOrd="1" destOrd="0" presId="urn:microsoft.com/office/officeart/2005/8/layout/arrow2"/>
    <dgm:cxn modelId="{69BC20E8-07F2-4015-B6B3-D3CBD8FEE8B7}" type="presParOf" srcId="{4B9EF111-0C40-4715-8955-7DD9150E4448}" destId="{A610AD04-661C-4CB7-A8B2-A897FFCF7C5A}" srcOrd="0" destOrd="0" presId="urn:microsoft.com/office/officeart/2005/8/layout/arrow2"/>
    <dgm:cxn modelId="{23F6F46A-9037-4B31-819C-614D423ECCF1}" type="presParOf" srcId="{4B9EF111-0C40-4715-8955-7DD9150E4448}" destId="{4D7863C7-37A8-4C3D-8080-CC10402671C1}" srcOrd="1" destOrd="0" presId="urn:microsoft.com/office/officeart/2005/8/layout/arrow2"/>
    <dgm:cxn modelId="{1B71B3CA-9B40-4DA7-A1DA-B0D953A05B69}" type="presParOf" srcId="{4B9EF111-0C40-4715-8955-7DD9150E4448}" destId="{B69FA87D-D2E3-46F9-B9C3-65A07F9D67D2}" srcOrd="2" destOrd="0" presId="urn:microsoft.com/office/officeart/2005/8/layout/arrow2"/>
    <dgm:cxn modelId="{F957047C-EE70-4556-B200-172BEB77F351}" type="presParOf" srcId="{4B9EF111-0C40-4715-8955-7DD9150E4448}" destId="{2D6FCF84-33AD-4D03-9641-75BFCAEA0A84}" srcOrd="3" destOrd="0" presId="urn:microsoft.com/office/officeart/2005/8/layout/arrow2"/>
    <dgm:cxn modelId="{F2C5121A-6204-4352-8E20-F5056DABC38A}" type="presParOf" srcId="{4B9EF111-0C40-4715-8955-7DD9150E4448}" destId="{16B577FD-1F83-4BAA-AE30-B7659962B52F}" srcOrd="4" destOrd="0" presId="urn:microsoft.com/office/officeart/2005/8/layout/arrow2"/>
    <dgm:cxn modelId="{893E9A77-B0F8-49D7-8F42-B28876E5A3D3}" type="presParOf" srcId="{4B9EF111-0C40-4715-8955-7DD9150E4448}" destId="{A7B9E4C4-D22D-41D8-BFA8-10A3855740E9}" srcOrd="5" destOrd="0" presId="urn:microsoft.com/office/officeart/2005/8/layout/arrow2"/>
    <dgm:cxn modelId="{81150AE8-42CB-4D29-AA30-04EB05612A3C}" type="presParOf" srcId="{4B9EF111-0C40-4715-8955-7DD9150E4448}" destId="{3EC15F63-C7D7-422D-9E18-59B5DBD4886D}" srcOrd="6" destOrd="0" presId="urn:microsoft.com/office/officeart/2005/8/layout/arrow2"/>
    <dgm:cxn modelId="{AE9EB5B1-C837-4E57-8B35-63A3D9983857}" type="presParOf" srcId="{4B9EF111-0C40-4715-8955-7DD9150E4448}" destId="{2E28979F-BA15-4E56-91DB-4D5DB6A5B4EA}" srcOrd="7" destOrd="0" presId="urn:microsoft.com/office/officeart/2005/8/layout/arrow2"/>
    <dgm:cxn modelId="{7DEC1980-D15E-42A6-A9C4-B46F7056351A}" type="presParOf" srcId="{4B9EF111-0C40-4715-8955-7DD9150E4448}" destId="{A4F02DF7-662A-4CA0-9371-A470509080C1}" srcOrd="8" destOrd="0" presId="urn:microsoft.com/office/officeart/2005/8/layout/arrow2"/>
    <dgm:cxn modelId="{0C8CA4DF-7860-44F9-A4E2-E20F46171BD0}" type="presParOf" srcId="{4B9EF111-0C40-4715-8955-7DD9150E4448}" destId="{5FE7587C-DF23-4C59-8453-714AD7CEA32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32640C-2E67-44BA-94D2-2ABD861B529B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494CB39-812D-405E-8850-0649A20C718E}">
      <dgm:prSet phldrT="[Text]"/>
      <dgm:spPr>
        <a:solidFill>
          <a:srgbClr val="0092BC"/>
        </a:solidFill>
      </dgm:spPr>
      <dgm:t>
        <a:bodyPr/>
        <a:lstStyle/>
        <a:p>
          <a:r>
            <a:rPr lang="en-GB" dirty="0" smtClean="0"/>
            <a:t>Option 1</a:t>
          </a:r>
          <a:endParaRPr lang="en-GB" dirty="0"/>
        </a:p>
      </dgm:t>
    </dgm:pt>
    <dgm:pt modelId="{8B9CD46B-1936-469E-879A-8A572E02F454}" type="parTrans" cxnId="{A7916376-A40E-48DE-B8A4-F91BCEB3CE38}">
      <dgm:prSet/>
      <dgm:spPr/>
      <dgm:t>
        <a:bodyPr/>
        <a:lstStyle/>
        <a:p>
          <a:endParaRPr lang="en-GB"/>
        </a:p>
      </dgm:t>
    </dgm:pt>
    <dgm:pt modelId="{F9054415-40E9-4507-A9ED-8512FC784DF3}" type="sibTrans" cxnId="{A7916376-A40E-48DE-B8A4-F91BCEB3CE38}">
      <dgm:prSet/>
      <dgm:spPr/>
      <dgm:t>
        <a:bodyPr/>
        <a:lstStyle/>
        <a:p>
          <a:endParaRPr lang="en-GB"/>
        </a:p>
      </dgm:t>
    </dgm:pt>
    <dgm:pt modelId="{EE0FAB57-28B2-4DDE-BF04-2E3D959EDBF9}">
      <dgm:prSet phldrT="[Text]"/>
      <dgm:spPr/>
      <dgm:t>
        <a:bodyPr/>
        <a:lstStyle/>
        <a:p>
          <a:r>
            <a:rPr lang="en-GB" b="1" dirty="0" smtClean="0"/>
            <a:t>Independent Consultancy: </a:t>
          </a:r>
          <a:r>
            <a:rPr lang="en-GB" dirty="0" smtClean="0"/>
            <a:t>Establish consultancy with dedicated staff</a:t>
          </a:r>
          <a:endParaRPr lang="en-GB" dirty="0"/>
        </a:p>
      </dgm:t>
    </dgm:pt>
    <dgm:pt modelId="{362E4858-2D17-49D0-AADA-B160F9FACC77}" type="parTrans" cxnId="{5CD16A4A-DBFE-49F2-8C83-9392489321A9}">
      <dgm:prSet/>
      <dgm:spPr/>
      <dgm:t>
        <a:bodyPr/>
        <a:lstStyle/>
        <a:p>
          <a:endParaRPr lang="en-GB"/>
        </a:p>
      </dgm:t>
    </dgm:pt>
    <dgm:pt modelId="{2C531C6A-3F84-4C30-8917-22907D917E41}" type="sibTrans" cxnId="{5CD16A4A-DBFE-49F2-8C83-9392489321A9}">
      <dgm:prSet/>
      <dgm:spPr/>
      <dgm:t>
        <a:bodyPr/>
        <a:lstStyle/>
        <a:p>
          <a:endParaRPr lang="en-GB"/>
        </a:p>
      </dgm:t>
    </dgm:pt>
    <dgm:pt modelId="{D7BDCC2D-E058-4CA2-9144-EDC2C99244D6}">
      <dgm:prSet phldrT="[Text]"/>
      <dgm:spPr>
        <a:solidFill>
          <a:srgbClr val="0092BC"/>
        </a:solidFill>
      </dgm:spPr>
      <dgm:t>
        <a:bodyPr/>
        <a:lstStyle/>
        <a:p>
          <a:r>
            <a:rPr lang="en-GB" dirty="0" smtClean="0"/>
            <a:t>Option 2</a:t>
          </a:r>
          <a:endParaRPr lang="en-GB" dirty="0"/>
        </a:p>
      </dgm:t>
    </dgm:pt>
    <dgm:pt modelId="{E7DAC913-6168-42BF-8789-A9E9304A7C3F}" type="parTrans" cxnId="{8119548C-90E9-46ED-9BD1-FD315A7846BE}">
      <dgm:prSet/>
      <dgm:spPr/>
      <dgm:t>
        <a:bodyPr/>
        <a:lstStyle/>
        <a:p>
          <a:endParaRPr lang="en-GB"/>
        </a:p>
      </dgm:t>
    </dgm:pt>
    <dgm:pt modelId="{A91A0D9E-C7BC-4A39-B56C-3AF957CDB53C}" type="sibTrans" cxnId="{8119548C-90E9-46ED-9BD1-FD315A7846BE}">
      <dgm:prSet/>
      <dgm:spPr/>
      <dgm:t>
        <a:bodyPr/>
        <a:lstStyle/>
        <a:p>
          <a:endParaRPr lang="en-GB"/>
        </a:p>
      </dgm:t>
    </dgm:pt>
    <dgm:pt modelId="{060F05B5-66E8-486A-92E3-8A100CBA6A1A}">
      <dgm:prSet phldrT="[Text]"/>
      <dgm:spPr/>
      <dgm:t>
        <a:bodyPr/>
        <a:lstStyle/>
        <a:p>
          <a:r>
            <a:rPr lang="en-GB" b="1" dirty="0" smtClean="0"/>
            <a:t>WMDC:              </a:t>
          </a:r>
          <a:r>
            <a:rPr lang="en-GB" b="0" dirty="0" smtClean="0"/>
            <a:t>Utilise existing council company</a:t>
          </a:r>
          <a:endParaRPr lang="en-GB" b="0" dirty="0"/>
        </a:p>
      </dgm:t>
    </dgm:pt>
    <dgm:pt modelId="{2967E13F-F79A-443B-99A1-945578AFFE47}" type="parTrans" cxnId="{6E6F1D2A-0028-47A5-8CB8-23C55F609F42}">
      <dgm:prSet/>
      <dgm:spPr/>
      <dgm:t>
        <a:bodyPr/>
        <a:lstStyle/>
        <a:p>
          <a:endParaRPr lang="en-GB"/>
        </a:p>
      </dgm:t>
    </dgm:pt>
    <dgm:pt modelId="{A3C2938A-DAA6-4219-9C0D-B2F1B66187F2}" type="sibTrans" cxnId="{6E6F1D2A-0028-47A5-8CB8-23C55F609F42}">
      <dgm:prSet/>
      <dgm:spPr/>
      <dgm:t>
        <a:bodyPr/>
        <a:lstStyle/>
        <a:p>
          <a:endParaRPr lang="en-GB"/>
        </a:p>
      </dgm:t>
    </dgm:pt>
    <dgm:pt modelId="{61E94BA4-3BB4-4AC1-B373-55455D1E81D3}">
      <dgm:prSet phldrT="[Text]"/>
      <dgm:spPr>
        <a:solidFill>
          <a:srgbClr val="0092BC"/>
        </a:solidFill>
      </dgm:spPr>
      <dgm:t>
        <a:bodyPr/>
        <a:lstStyle/>
        <a:p>
          <a:r>
            <a:rPr lang="en-GB" dirty="0" smtClean="0"/>
            <a:t>Option 3</a:t>
          </a:r>
          <a:endParaRPr lang="en-GB" dirty="0"/>
        </a:p>
      </dgm:t>
    </dgm:pt>
    <dgm:pt modelId="{AE3A0884-1975-4524-8380-057CE1918C33}" type="parTrans" cxnId="{460DBC5A-E02C-4B73-A47A-C6C78375A3C2}">
      <dgm:prSet/>
      <dgm:spPr/>
      <dgm:t>
        <a:bodyPr/>
        <a:lstStyle/>
        <a:p>
          <a:endParaRPr lang="en-GB"/>
        </a:p>
      </dgm:t>
    </dgm:pt>
    <dgm:pt modelId="{2F46EB5D-3935-4217-BA56-8AB36B30B36E}" type="sibTrans" cxnId="{460DBC5A-E02C-4B73-A47A-C6C78375A3C2}">
      <dgm:prSet/>
      <dgm:spPr/>
      <dgm:t>
        <a:bodyPr/>
        <a:lstStyle/>
        <a:p>
          <a:endParaRPr lang="en-GB"/>
        </a:p>
      </dgm:t>
    </dgm:pt>
    <dgm:pt modelId="{C73B9CC4-048B-41CF-9697-AAA6774C92BA}">
      <dgm:prSet phldrT="[Text]"/>
      <dgm:spPr/>
      <dgm:t>
        <a:bodyPr/>
        <a:lstStyle/>
        <a:p>
          <a:r>
            <a:rPr lang="en-GB" b="1" dirty="0" smtClean="0"/>
            <a:t>Enhanced Business as Usual A: </a:t>
          </a:r>
          <a:r>
            <a:rPr lang="en-GB" b="0" dirty="0" smtClean="0"/>
            <a:t>             Event Co-ordinator or Commercial Manager</a:t>
          </a:r>
          <a:endParaRPr lang="en-GB" b="1" dirty="0"/>
        </a:p>
      </dgm:t>
    </dgm:pt>
    <dgm:pt modelId="{59CC773F-01A3-4FC2-AE49-2462D3289CAA}" type="parTrans" cxnId="{9B98969F-84C2-4C71-B2DB-C21833C171CD}">
      <dgm:prSet/>
      <dgm:spPr/>
      <dgm:t>
        <a:bodyPr/>
        <a:lstStyle/>
        <a:p>
          <a:endParaRPr lang="en-GB"/>
        </a:p>
      </dgm:t>
    </dgm:pt>
    <dgm:pt modelId="{FF463C69-A083-4B3E-96F9-147C9D67CA97}" type="sibTrans" cxnId="{9B98969F-84C2-4C71-B2DB-C21833C171CD}">
      <dgm:prSet/>
      <dgm:spPr/>
      <dgm:t>
        <a:bodyPr/>
        <a:lstStyle/>
        <a:p>
          <a:endParaRPr lang="en-GB"/>
        </a:p>
      </dgm:t>
    </dgm:pt>
    <dgm:pt modelId="{744A572A-AC56-409B-BE10-38E9DA54BD9F}">
      <dgm:prSet/>
      <dgm:spPr>
        <a:solidFill>
          <a:srgbClr val="84BD00"/>
        </a:solidFill>
      </dgm:spPr>
      <dgm:t>
        <a:bodyPr/>
        <a:lstStyle/>
        <a:p>
          <a:r>
            <a:rPr lang="en-GB" dirty="0" smtClean="0"/>
            <a:t>Option 4</a:t>
          </a:r>
          <a:endParaRPr lang="en-GB" dirty="0"/>
        </a:p>
      </dgm:t>
    </dgm:pt>
    <dgm:pt modelId="{CE807C5E-7793-4265-92E5-6D69FB9BCD2A}" type="parTrans" cxnId="{B2085137-B9A9-4D73-A042-21DCE0BED47F}">
      <dgm:prSet/>
      <dgm:spPr/>
      <dgm:t>
        <a:bodyPr/>
        <a:lstStyle/>
        <a:p>
          <a:endParaRPr lang="en-GB"/>
        </a:p>
      </dgm:t>
    </dgm:pt>
    <dgm:pt modelId="{2E74DDCF-EE3F-4482-943D-6FB49B07939C}" type="sibTrans" cxnId="{B2085137-B9A9-4D73-A042-21DCE0BED47F}">
      <dgm:prSet/>
      <dgm:spPr/>
      <dgm:t>
        <a:bodyPr/>
        <a:lstStyle/>
        <a:p>
          <a:endParaRPr lang="en-GB"/>
        </a:p>
      </dgm:t>
    </dgm:pt>
    <dgm:pt modelId="{5CB2934A-97EE-4F31-BAB1-1A8C1ADDAB3C}">
      <dgm:prSet/>
      <dgm:spPr>
        <a:solidFill>
          <a:srgbClr val="0092BC"/>
        </a:solidFill>
      </dgm:spPr>
      <dgm:t>
        <a:bodyPr/>
        <a:lstStyle/>
        <a:p>
          <a:r>
            <a:rPr lang="en-GB" dirty="0" smtClean="0"/>
            <a:t>Option 5</a:t>
          </a:r>
          <a:endParaRPr lang="en-GB" dirty="0"/>
        </a:p>
      </dgm:t>
    </dgm:pt>
    <dgm:pt modelId="{BB60E2EC-CFDF-4B3D-916F-A9099D13433D}" type="parTrans" cxnId="{9D2ADE9F-C7E4-4F20-A143-F7678048357A}">
      <dgm:prSet/>
      <dgm:spPr/>
      <dgm:t>
        <a:bodyPr/>
        <a:lstStyle/>
        <a:p>
          <a:endParaRPr lang="en-GB"/>
        </a:p>
      </dgm:t>
    </dgm:pt>
    <dgm:pt modelId="{2C5CA1CB-E3E0-4525-9CFC-8E15666267B0}" type="sibTrans" cxnId="{9D2ADE9F-C7E4-4F20-A143-F7678048357A}">
      <dgm:prSet/>
      <dgm:spPr/>
      <dgm:t>
        <a:bodyPr/>
        <a:lstStyle/>
        <a:p>
          <a:endParaRPr lang="en-GB"/>
        </a:p>
      </dgm:t>
    </dgm:pt>
    <dgm:pt modelId="{BCEF8F4B-C460-4487-B0E4-8C287146C804}">
      <dgm:prSet/>
      <dgm:spPr/>
      <dgm:t>
        <a:bodyPr/>
        <a:lstStyle/>
        <a:p>
          <a:r>
            <a:rPr lang="en-GB" b="1" dirty="0" smtClean="0"/>
            <a:t>Enhanced Business as Usual B:    </a:t>
          </a:r>
          <a:r>
            <a:rPr lang="en-GB" b="0" dirty="0" smtClean="0"/>
            <a:t>        Charging model no additional staff</a:t>
          </a:r>
          <a:endParaRPr lang="en-GB" b="1" dirty="0"/>
        </a:p>
      </dgm:t>
    </dgm:pt>
    <dgm:pt modelId="{4FBED980-3DF3-4695-BB2C-FB4DCC7A30B2}" type="parTrans" cxnId="{85F2589C-637B-4FED-A2BD-20E450E5BE4C}">
      <dgm:prSet/>
      <dgm:spPr/>
      <dgm:t>
        <a:bodyPr/>
        <a:lstStyle/>
        <a:p>
          <a:endParaRPr lang="en-GB"/>
        </a:p>
      </dgm:t>
    </dgm:pt>
    <dgm:pt modelId="{3CBABC52-EC1A-4F1E-8FFE-BE58C63C469B}" type="sibTrans" cxnId="{85F2589C-637B-4FED-A2BD-20E450E5BE4C}">
      <dgm:prSet/>
      <dgm:spPr/>
      <dgm:t>
        <a:bodyPr/>
        <a:lstStyle/>
        <a:p>
          <a:endParaRPr lang="en-GB"/>
        </a:p>
      </dgm:t>
    </dgm:pt>
    <dgm:pt modelId="{3FBE0441-189A-4F48-A67B-2C788B321C24}">
      <dgm:prSet/>
      <dgm:spPr/>
      <dgm:t>
        <a:bodyPr/>
        <a:lstStyle/>
        <a:p>
          <a:r>
            <a:rPr lang="en-GB" b="1" dirty="0" smtClean="0"/>
            <a:t>Do Nothing: </a:t>
          </a:r>
          <a:r>
            <a:rPr lang="en-GB" b="0" dirty="0" smtClean="0"/>
            <a:t>       But better co-ordination</a:t>
          </a:r>
          <a:endParaRPr lang="en-GB" b="1" dirty="0"/>
        </a:p>
      </dgm:t>
    </dgm:pt>
    <dgm:pt modelId="{0FDD4F45-8DF5-4FB7-B0F5-306DC3C218DB}" type="parTrans" cxnId="{002D13D8-E394-4C19-8108-7FA69E5CE907}">
      <dgm:prSet/>
      <dgm:spPr/>
      <dgm:t>
        <a:bodyPr/>
        <a:lstStyle/>
        <a:p>
          <a:endParaRPr lang="en-GB"/>
        </a:p>
      </dgm:t>
    </dgm:pt>
    <dgm:pt modelId="{0B61496C-3159-4E19-AC85-8A861F66BAEB}" type="sibTrans" cxnId="{002D13D8-E394-4C19-8108-7FA69E5CE907}">
      <dgm:prSet/>
      <dgm:spPr/>
      <dgm:t>
        <a:bodyPr/>
        <a:lstStyle/>
        <a:p>
          <a:endParaRPr lang="en-GB"/>
        </a:p>
      </dgm:t>
    </dgm:pt>
    <dgm:pt modelId="{F818ADAE-CECD-4302-B3A1-CD5018BA3693}" type="pres">
      <dgm:prSet presAssocID="{6732640C-2E67-44BA-94D2-2ABD861B52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1EEEBC1-EDCF-4AB7-A685-15C3CA546DBF}" type="pres">
      <dgm:prSet presAssocID="{C494CB39-812D-405E-8850-0649A20C718E}" presName="compositeNode" presStyleCnt="0">
        <dgm:presLayoutVars>
          <dgm:bulletEnabled val="1"/>
        </dgm:presLayoutVars>
      </dgm:prSet>
      <dgm:spPr/>
    </dgm:pt>
    <dgm:pt modelId="{67535B85-CB5A-4BA0-BA59-C52B00E4A5F5}" type="pres">
      <dgm:prSet presAssocID="{C494CB39-812D-405E-8850-0649A20C718E}" presName="bgRect" presStyleLbl="node1" presStyleIdx="0" presStyleCnt="5"/>
      <dgm:spPr/>
      <dgm:t>
        <a:bodyPr/>
        <a:lstStyle/>
        <a:p>
          <a:endParaRPr lang="en-GB"/>
        </a:p>
      </dgm:t>
    </dgm:pt>
    <dgm:pt modelId="{5CD8492A-A0BD-4019-9509-7D24DEE0D4B5}" type="pres">
      <dgm:prSet presAssocID="{C494CB39-812D-405E-8850-0649A20C718E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CA9778-C720-4735-AAB9-02BE00F7CBA5}" type="pres">
      <dgm:prSet presAssocID="{C494CB39-812D-405E-8850-0649A20C718E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A62A6F-678A-4C8F-9A56-C47D44B817E1}" type="pres">
      <dgm:prSet presAssocID="{F9054415-40E9-4507-A9ED-8512FC784DF3}" presName="hSp" presStyleCnt="0"/>
      <dgm:spPr/>
    </dgm:pt>
    <dgm:pt modelId="{F3CD086D-AF69-4FFF-B216-FEE1E8FE2D52}" type="pres">
      <dgm:prSet presAssocID="{F9054415-40E9-4507-A9ED-8512FC784DF3}" presName="vProcSp" presStyleCnt="0"/>
      <dgm:spPr/>
    </dgm:pt>
    <dgm:pt modelId="{58EDF484-7A0E-4705-985A-F853B687423F}" type="pres">
      <dgm:prSet presAssocID="{F9054415-40E9-4507-A9ED-8512FC784DF3}" presName="vSp1" presStyleCnt="0"/>
      <dgm:spPr/>
    </dgm:pt>
    <dgm:pt modelId="{5E265B2B-419D-4A0E-B393-8B19400B3E99}" type="pres">
      <dgm:prSet presAssocID="{F9054415-40E9-4507-A9ED-8512FC784DF3}" presName="simulatedConn" presStyleLbl="solidFgAcc1" presStyleIdx="0" presStyleCnt="4"/>
      <dgm:spPr/>
    </dgm:pt>
    <dgm:pt modelId="{F561529B-A706-49EE-BD82-A94A6C4BD5C8}" type="pres">
      <dgm:prSet presAssocID="{F9054415-40E9-4507-A9ED-8512FC784DF3}" presName="vSp2" presStyleCnt="0"/>
      <dgm:spPr/>
    </dgm:pt>
    <dgm:pt modelId="{F5BFD070-8EFA-4EDC-952B-03057DF872A6}" type="pres">
      <dgm:prSet presAssocID="{F9054415-40E9-4507-A9ED-8512FC784DF3}" presName="sibTrans" presStyleCnt="0"/>
      <dgm:spPr/>
    </dgm:pt>
    <dgm:pt modelId="{DF5E4AA0-1604-4338-87A8-D88FF277442B}" type="pres">
      <dgm:prSet presAssocID="{D7BDCC2D-E058-4CA2-9144-EDC2C99244D6}" presName="compositeNode" presStyleCnt="0">
        <dgm:presLayoutVars>
          <dgm:bulletEnabled val="1"/>
        </dgm:presLayoutVars>
      </dgm:prSet>
      <dgm:spPr/>
    </dgm:pt>
    <dgm:pt modelId="{869030C5-BC60-4E9B-BDA6-14BA427A466F}" type="pres">
      <dgm:prSet presAssocID="{D7BDCC2D-E058-4CA2-9144-EDC2C99244D6}" presName="bgRect" presStyleLbl="node1" presStyleIdx="1" presStyleCnt="5"/>
      <dgm:spPr/>
      <dgm:t>
        <a:bodyPr/>
        <a:lstStyle/>
        <a:p>
          <a:endParaRPr lang="en-GB"/>
        </a:p>
      </dgm:t>
    </dgm:pt>
    <dgm:pt modelId="{A8B321E4-C18D-4A47-BF0B-7227B464884C}" type="pres">
      <dgm:prSet presAssocID="{D7BDCC2D-E058-4CA2-9144-EDC2C99244D6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9BF701-1A06-418A-855D-DCC981766D9B}" type="pres">
      <dgm:prSet presAssocID="{D7BDCC2D-E058-4CA2-9144-EDC2C99244D6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99E083-E470-4023-BDB6-F30456B5D6B0}" type="pres">
      <dgm:prSet presAssocID="{A91A0D9E-C7BC-4A39-B56C-3AF957CDB53C}" presName="hSp" presStyleCnt="0"/>
      <dgm:spPr/>
    </dgm:pt>
    <dgm:pt modelId="{487835F1-9556-4904-B307-538E0028806A}" type="pres">
      <dgm:prSet presAssocID="{A91A0D9E-C7BC-4A39-B56C-3AF957CDB53C}" presName="vProcSp" presStyleCnt="0"/>
      <dgm:spPr/>
    </dgm:pt>
    <dgm:pt modelId="{70BB0D15-B069-4FEF-AC16-0869877ACFF8}" type="pres">
      <dgm:prSet presAssocID="{A91A0D9E-C7BC-4A39-B56C-3AF957CDB53C}" presName="vSp1" presStyleCnt="0"/>
      <dgm:spPr/>
    </dgm:pt>
    <dgm:pt modelId="{0D594D71-79FD-49BD-B5C5-DA3333D614AA}" type="pres">
      <dgm:prSet presAssocID="{A91A0D9E-C7BC-4A39-B56C-3AF957CDB53C}" presName="simulatedConn" presStyleLbl="solidFgAcc1" presStyleIdx="1" presStyleCnt="4"/>
      <dgm:spPr/>
    </dgm:pt>
    <dgm:pt modelId="{12F65F1B-1CA0-4EFE-9377-72379E9A2521}" type="pres">
      <dgm:prSet presAssocID="{A91A0D9E-C7BC-4A39-B56C-3AF957CDB53C}" presName="vSp2" presStyleCnt="0"/>
      <dgm:spPr/>
    </dgm:pt>
    <dgm:pt modelId="{8D048BD0-B1D3-4522-AC30-55A7A3FCD451}" type="pres">
      <dgm:prSet presAssocID="{A91A0D9E-C7BC-4A39-B56C-3AF957CDB53C}" presName="sibTrans" presStyleCnt="0"/>
      <dgm:spPr/>
    </dgm:pt>
    <dgm:pt modelId="{1799962F-6DE3-406D-B105-F104E017C068}" type="pres">
      <dgm:prSet presAssocID="{61E94BA4-3BB4-4AC1-B373-55455D1E81D3}" presName="compositeNode" presStyleCnt="0">
        <dgm:presLayoutVars>
          <dgm:bulletEnabled val="1"/>
        </dgm:presLayoutVars>
      </dgm:prSet>
      <dgm:spPr/>
    </dgm:pt>
    <dgm:pt modelId="{D9C38E0F-104E-431B-8D2B-790F45277202}" type="pres">
      <dgm:prSet presAssocID="{61E94BA4-3BB4-4AC1-B373-55455D1E81D3}" presName="bgRect" presStyleLbl="node1" presStyleIdx="2" presStyleCnt="5"/>
      <dgm:spPr/>
      <dgm:t>
        <a:bodyPr/>
        <a:lstStyle/>
        <a:p>
          <a:endParaRPr lang="en-GB"/>
        </a:p>
      </dgm:t>
    </dgm:pt>
    <dgm:pt modelId="{A2E9809F-CE72-43FB-9550-75C1B01F8973}" type="pres">
      <dgm:prSet presAssocID="{61E94BA4-3BB4-4AC1-B373-55455D1E81D3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E43C9C-4940-4151-9C2B-42FDF09B7CB1}" type="pres">
      <dgm:prSet presAssocID="{61E94BA4-3BB4-4AC1-B373-55455D1E81D3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2B01FC-30FC-4966-8D6E-8BC258E954C0}" type="pres">
      <dgm:prSet presAssocID="{2F46EB5D-3935-4217-BA56-8AB36B30B36E}" presName="hSp" presStyleCnt="0"/>
      <dgm:spPr/>
    </dgm:pt>
    <dgm:pt modelId="{BE161C5A-A8CB-4296-8FE7-3C132DF1634C}" type="pres">
      <dgm:prSet presAssocID="{2F46EB5D-3935-4217-BA56-8AB36B30B36E}" presName="vProcSp" presStyleCnt="0"/>
      <dgm:spPr/>
    </dgm:pt>
    <dgm:pt modelId="{39D47B64-CCB9-4CB0-BB2A-048FD15C83DD}" type="pres">
      <dgm:prSet presAssocID="{2F46EB5D-3935-4217-BA56-8AB36B30B36E}" presName="vSp1" presStyleCnt="0"/>
      <dgm:spPr/>
    </dgm:pt>
    <dgm:pt modelId="{171FD492-5E4F-46DA-80CB-E88F6445C85A}" type="pres">
      <dgm:prSet presAssocID="{2F46EB5D-3935-4217-BA56-8AB36B30B36E}" presName="simulatedConn" presStyleLbl="solidFgAcc1" presStyleIdx="2" presStyleCnt="4"/>
      <dgm:spPr/>
    </dgm:pt>
    <dgm:pt modelId="{EF43D94A-7D8E-4562-A090-AC2DAD603254}" type="pres">
      <dgm:prSet presAssocID="{2F46EB5D-3935-4217-BA56-8AB36B30B36E}" presName="vSp2" presStyleCnt="0"/>
      <dgm:spPr/>
    </dgm:pt>
    <dgm:pt modelId="{4F5ECD50-D469-4E58-AFD2-927925451764}" type="pres">
      <dgm:prSet presAssocID="{2F46EB5D-3935-4217-BA56-8AB36B30B36E}" presName="sibTrans" presStyleCnt="0"/>
      <dgm:spPr/>
    </dgm:pt>
    <dgm:pt modelId="{59791C47-853A-415F-BD3C-4A870070FE58}" type="pres">
      <dgm:prSet presAssocID="{744A572A-AC56-409B-BE10-38E9DA54BD9F}" presName="compositeNode" presStyleCnt="0">
        <dgm:presLayoutVars>
          <dgm:bulletEnabled val="1"/>
        </dgm:presLayoutVars>
      </dgm:prSet>
      <dgm:spPr/>
    </dgm:pt>
    <dgm:pt modelId="{2142F066-160B-4737-8323-D68611AF367C}" type="pres">
      <dgm:prSet presAssocID="{744A572A-AC56-409B-BE10-38E9DA54BD9F}" presName="bgRect" presStyleLbl="node1" presStyleIdx="3" presStyleCnt="5"/>
      <dgm:spPr/>
      <dgm:t>
        <a:bodyPr/>
        <a:lstStyle/>
        <a:p>
          <a:endParaRPr lang="en-GB"/>
        </a:p>
      </dgm:t>
    </dgm:pt>
    <dgm:pt modelId="{A77F4D4A-3B0F-42DD-BBFF-9DAF2F9EE41B}" type="pres">
      <dgm:prSet presAssocID="{744A572A-AC56-409B-BE10-38E9DA54BD9F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04DA64-0ACB-478C-8F23-59124B2B9BB5}" type="pres">
      <dgm:prSet presAssocID="{744A572A-AC56-409B-BE10-38E9DA54BD9F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3A38E8-CCDB-4241-93E8-C52993D30384}" type="pres">
      <dgm:prSet presAssocID="{2E74DDCF-EE3F-4482-943D-6FB49B07939C}" presName="hSp" presStyleCnt="0"/>
      <dgm:spPr/>
    </dgm:pt>
    <dgm:pt modelId="{45C76E42-043D-42A6-AAD3-AB594825C534}" type="pres">
      <dgm:prSet presAssocID="{2E74DDCF-EE3F-4482-943D-6FB49B07939C}" presName="vProcSp" presStyleCnt="0"/>
      <dgm:spPr/>
    </dgm:pt>
    <dgm:pt modelId="{801269B6-5CA2-483B-BE7F-870179D30B85}" type="pres">
      <dgm:prSet presAssocID="{2E74DDCF-EE3F-4482-943D-6FB49B07939C}" presName="vSp1" presStyleCnt="0"/>
      <dgm:spPr/>
    </dgm:pt>
    <dgm:pt modelId="{DDA8232A-74E3-4715-BB01-A9EBA52D6C63}" type="pres">
      <dgm:prSet presAssocID="{2E74DDCF-EE3F-4482-943D-6FB49B07939C}" presName="simulatedConn" presStyleLbl="solidFgAcc1" presStyleIdx="3" presStyleCnt="4"/>
      <dgm:spPr/>
    </dgm:pt>
    <dgm:pt modelId="{1594E257-D948-4517-9038-C8AEA2201D51}" type="pres">
      <dgm:prSet presAssocID="{2E74DDCF-EE3F-4482-943D-6FB49B07939C}" presName="vSp2" presStyleCnt="0"/>
      <dgm:spPr/>
    </dgm:pt>
    <dgm:pt modelId="{ACBADD28-4D28-44A6-BEDB-B130B0FDA35D}" type="pres">
      <dgm:prSet presAssocID="{2E74DDCF-EE3F-4482-943D-6FB49B07939C}" presName="sibTrans" presStyleCnt="0"/>
      <dgm:spPr/>
    </dgm:pt>
    <dgm:pt modelId="{47A7E63D-CCB4-41DA-BDAB-0AEA8268ACDC}" type="pres">
      <dgm:prSet presAssocID="{5CB2934A-97EE-4F31-BAB1-1A8C1ADDAB3C}" presName="compositeNode" presStyleCnt="0">
        <dgm:presLayoutVars>
          <dgm:bulletEnabled val="1"/>
        </dgm:presLayoutVars>
      </dgm:prSet>
      <dgm:spPr/>
    </dgm:pt>
    <dgm:pt modelId="{831F9584-F0DC-4602-BCF5-B9458860B8ED}" type="pres">
      <dgm:prSet presAssocID="{5CB2934A-97EE-4F31-BAB1-1A8C1ADDAB3C}" presName="bgRect" presStyleLbl="node1" presStyleIdx="4" presStyleCnt="5"/>
      <dgm:spPr/>
      <dgm:t>
        <a:bodyPr/>
        <a:lstStyle/>
        <a:p>
          <a:endParaRPr lang="en-GB"/>
        </a:p>
      </dgm:t>
    </dgm:pt>
    <dgm:pt modelId="{01B96F0E-B050-40C6-9659-D8677E8742E6}" type="pres">
      <dgm:prSet presAssocID="{5CB2934A-97EE-4F31-BAB1-1A8C1ADDAB3C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9D8C2E-6FD8-414D-9E10-D5FCFC8FDEC4}" type="pres">
      <dgm:prSet presAssocID="{5CB2934A-97EE-4F31-BAB1-1A8C1ADDAB3C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6F1D2A-0028-47A5-8CB8-23C55F609F42}" srcId="{D7BDCC2D-E058-4CA2-9144-EDC2C99244D6}" destId="{060F05B5-66E8-486A-92E3-8A100CBA6A1A}" srcOrd="0" destOrd="0" parTransId="{2967E13F-F79A-443B-99A1-945578AFFE47}" sibTransId="{A3C2938A-DAA6-4219-9C0D-B2F1B66187F2}"/>
    <dgm:cxn modelId="{A265E822-DB0A-455F-81B7-170E544128C1}" type="presOf" srcId="{EE0FAB57-28B2-4DDE-BF04-2E3D959EDBF9}" destId="{F8CA9778-C720-4735-AAB9-02BE00F7CBA5}" srcOrd="0" destOrd="0" presId="urn:microsoft.com/office/officeart/2005/8/layout/hProcess7#1"/>
    <dgm:cxn modelId="{5BA87748-E0DF-45FF-88F3-8699C546C951}" type="presOf" srcId="{5CB2934A-97EE-4F31-BAB1-1A8C1ADDAB3C}" destId="{01B96F0E-B050-40C6-9659-D8677E8742E6}" srcOrd="1" destOrd="0" presId="urn:microsoft.com/office/officeart/2005/8/layout/hProcess7#1"/>
    <dgm:cxn modelId="{AF36BFFB-4576-45B0-8B43-51A844D9C361}" type="presOf" srcId="{C494CB39-812D-405E-8850-0649A20C718E}" destId="{5CD8492A-A0BD-4019-9509-7D24DEE0D4B5}" srcOrd="1" destOrd="0" presId="urn:microsoft.com/office/officeart/2005/8/layout/hProcess7#1"/>
    <dgm:cxn modelId="{9D2ADE9F-C7E4-4F20-A143-F7678048357A}" srcId="{6732640C-2E67-44BA-94D2-2ABD861B529B}" destId="{5CB2934A-97EE-4F31-BAB1-1A8C1ADDAB3C}" srcOrd="4" destOrd="0" parTransId="{BB60E2EC-CFDF-4B3D-916F-A9099D13433D}" sibTransId="{2C5CA1CB-E3E0-4525-9CFC-8E15666267B0}"/>
    <dgm:cxn modelId="{E81F1BF4-B588-4BD5-8820-CD4687B844FF}" type="presOf" srcId="{6732640C-2E67-44BA-94D2-2ABD861B529B}" destId="{F818ADAE-CECD-4302-B3A1-CD5018BA3693}" srcOrd="0" destOrd="0" presId="urn:microsoft.com/office/officeart/2005/8/layout/hProcess7#1"/>
    <dgm:cxn modelId="{B6F44CDF-CE5F-4FC6-8A82-2CC94050F697}" type="presOf" srcId="{060F05B5-66E8-486A-92E3-8A100CBA6A1A}" destId="{F99BF701-1A06-418A-855D-DCC981766D9B}" srcOrd="0" destOrd="0" presId="urn:microsoft.com/office/officeart/2005/8/layout/hProcess7#1"/>
    <dgm:cxn modelId="{674AF56A-F32E-47A4-917B-F442320F1663}" type="presOf" srcId="{3FBE0441-189A-4F48-A67B-2C788B321C24}" destId="{A49D8C2E-6FD8-414D-9E10-D5FCFC8FDEC4}" srcOrd="0" destOrd="0" presId="urn:microsoft.com/office/officeart/2005/8/layout/hProcess7#1"/>
    <dgm:cxn modelId="{0360FCA7-2151-40B1-80B1-60FE9CD73C60}" type="presOf" srcId="{D7BDCC2D-E058-4CA2-9144-EDC2C99244D6}" destId="{869030C5-BC60-4E9B-BDA6-14BA427A466F}" srcOrd="0" destOrd="0" presId="urn:microsoft.com/office/officeart/2005/8/layout/hProcess7#1"/>
    <dgm:cxn modelId="{049E8AF2-FD57-46E4-A596-31F8D812B3E0}" type="presOf" srcId="{744A572A-AC56-409B-BE10-38E9DA54BD9F}" destId="{A77F4D4A-3B0F-42DD-BBFF-9DAF2F9EE41B}" srcOrd="1" destOrd="0" presId="urn:microsoft.com/office/officeart/2005/8/layout/hProcess7#1"/>
    <dgm:cxn modelId="{21D33DBF-FBDE-448D-AEBE-A836B976E579}" type="presOf" srcId="{5CB2934A-97EE-4F31-BAB1-1A8C1ADDAB3C}" destId="{831F9584-F0DC-4602-BCF5-B9458860B8ED}" srcOrd="0" destOrd="0" presId="urn:microsoft.com/office/officeart/2005/8/layout/hProcess7#1"/>
    <dgm:cxn modelId="{4FF7C623-C3E2-45D1-A1DC-B2742EBAEE3A}" type="presOf" srcId="{61E94BA4-3BB4-4AC1-B373-55455D1E81D3}" destId="{D9C38E0F-104E-431B-8D2B-790F45277202}" srcOrd="0" destOrd="0" presId="urn:microsoft.com/office/officeart/2005/8/layout/hProcess7#1"/>
    <dgm:cxn modelId="{5CD16A4A-DBFE-49F2-8C83-9392489321A9}" srcId="{C494CB39-812D-405E-8850-0649A20C718E}" destId="{EE0FAB57-28B2-4DDE-BF04-2E3D959EDBF9}" srcOrd="0" destOrd="0" parTransId="{362E4858-2D17-49D0-AADA-B160F9FACC77}" sibTransId="{2C531C6A-3F84-4C30-8917-22907D917E41}"/>
    <dgm:cxn modelId="{6627328C-693D-4F5A-9B5B-6AE83BA35B39}" type="presOf" srcId="{61E94BA4-3BB4-4AC1-B373-55455D1E81D3}" destId="{A2E9809F-CE72-43FB-9550-75C1B01F8973}" srcOrd="1" destOrd="0" presId="urn:microsoft.com/office/officeart/2005/8/layout/hProcess7#1"/>
    <dgm:cxn modelId="{A7916376-A40E-48DE-B8A4-F91BCEB3CE38}" srcId="{6732640C-2E67-44BA-94D2-2ABD861B529B}" destId="{C494CB39-812D-405E-8850-0649A20C718E}" srcOrd="0" destOrd="0" parTransId="{8B9CD46B-1936-469E-879A-8A572E02F454}" sibTransId="{F9054415-40E9-4507-A9ED-8512FC784DF3}"/>
    <dgm:cxn modelId="{450E1DE0-7567-4853-AAC8-1AF5E4E51A55}" type="presOf" srcId="{C73B9CC4-048B-41CF-9697-AAA6774C92BA}" destId="{07E43C9C-4940-4151-9C2B-42FDF09B7CB1}" srcOrd="0" destOrd="0" presId="urn:microsoft.com/office/officeart/2005/8/layout/hProcess7#1"/>
    <dgm:cxn modelId="{8119548C-90E9-46ED-9BD1-FD315A7846BE}" srcId="{6732640C-2E67-44BA-94D2-2ABD861B529B}" destId="{D7BDCC2D-E058-4CA2-9144-EDC2C99244D6}" srcOrd="1" destOrd="0" parTransId="{E7DAC913-6168-42BF-8789-A9E9304A7C3F}" sibTransId="{A91A0D9E-C7BC-4A39-B56C-3AF957CDB53C}"/>
    <dgm:cxn modelId="{26BD4F79-811D-470D-8158-A9F83D1011E2}" type="presOf" srcId="{D7BDCC2D-E058-4CA2-9144-EDC2C99244D6}" destId="{A8B321E4-C18D-4A47-BF0B-7227B464884C}" srcOrd="1" destOrd="0" presId="urn:microsoft.com/office/officeart/2005/8/layout/hProcess7#1"/>
    <dgm:cxn modelId="{002D13D8-E394-4C19-8108-7FA69E5CE907}" srcId="{5CB2934A-97EE-4F31-BAB1-1A8C1ADDAB3C}" destId="{3FBE0441-189A-4F48-A67B-2C788B321C24}" srcOrd="0" destOrd="0" parTransId="{0FDD4F45-8DF5-4FB7-B0F5-306DC3C218DB}" sibTransId="{0B61496C-3159-4E19-AC85-8A861F66BAEB}"/>
    <dgm:cxn modelId="{85F2589C-637B-4FED-A2BD-20E450E5BE4C}" srcId="{744A572A-AC56-409B-BE10-38E9DA54BD9F}" destId="{BCEF8F4B-C460-4487-B0E4-8C287146C804}" srcOrd="0" destOrd="0" parTransId="{4FBED980-3DF3-4695-BB2C-FB4DCC7A30B2}" sibTransId="{3CBABC52-EC1A-4F1E-8FFE-BE58C63C469B}"/>
    <dgm:cxn modelId="{B2085137-B9A9-4D73-A042-21DCE0BED47F}" srcId="{6732640C-2E67-44BA-94D2-2ABD861B529B}" destId="{744A572A-AC56-409B-BE10-38E9DA54BD9F}" srcOrd="3" destOrd="0" parTransId="{CE807C5E-7793-4265-92E5-6D69FB9BCD2A}" sibTransId="{2E74DDCF-EE3F-4482-943D-6FB49B07939C}"/>
    <dgm:cxn modelId="{36391036-DB5E-4CC2-943C-AEA3BE7B78AA}" type="presOf" srcId="{C494CB39-812D-405E-8850-0649A20C718E}" destId="{67535B85-CB5A-4BA0-BA59-C52B00E4A5F5}" srcOrd="0" destOrd="0" presId="urn:microsoft.com/office/officeart/2005/8/layout/hProcess7#1"/>
    <dgm:cxn modelId="{F55A2FBB-0DED-462A-B361-7D63262F6475}" type="presOf" srcId="{744A572A-AC56-409B-BE10-38E9DA54BD9F}" destId="{2142F066-160B-4737-8323-D68611AF367C}" srcOrd="0" destOrd="0" presId="urn:microsoft.com/office/officeart/2005/8/layout/hProcess7#1"/>
    <dgm:cxn modelId="{B0F93B2C-AAE7-4401-81CB-A5DC24331B02}" type="presOf" srcId="{BCEF8F4B-C460-4487-B0E4-8C287146C804}" destId="{2E04DA64-0ACB-478C-8F23-59124B2B9BB5}" srcOrd="0" destOrd="0" presId="urn:microsoft.com/office/officeart/2005/8/layout/hProcess7#1"/>
    <dgm:cxn modelId="{9B98969F-84C2-4C71-B2DB-C21833C171CD}" srcId="{61E94BA4-3BB4-4AC1-B373-55455D1E81D3}" destId="{C73B9CC4-048B-41CF-9697-AAA6774C92BA}" srcOrd="0" destOrd="0" parTransId="{59CC773F-01A3-4FC2-AE49-2462D3289CAA}" sibTransId="{FF463C69-A083-4B3E-96F9-147C9D67CA97}"/>
    <dgm:cxn modelId="{460DBC5A-E02C-4B73-A47A-C6C78375A3C2}" srcId="{6732640C-2E67-44BA-94D2-2ABD861B529B}" destId="{61E94BA4-3BB4-4AC1-B373-55455D1E81D3}" srcOrd="2" destOrd="0" parTransId="{AE3A0884-1975-4524-8380-057CE1918C33}" sibTransId="{2F46EB5D-3935-4217-BA56-8AB36B30B36E}"/>
    <dgm:cxn modelId="{C156B729-D9CA-4D64-8C4F-F2CC48054793}" type="presParOf" srcId="{F818ADAE-CECD-4302-B3A1-CD5018BA3693}" destId="{31EEEBC1-EDCF-4AB7-A685-15C3CA546DBF}" srcOrd="0" destOrd="0" presId="urn:microsoft.com/office/officeart/2005/8/layout/hProcess7#1"/>
    <dgm:cxn modelId="{4FF98928-3C4A-4EC9-9A42-BE411FEA544E}" type="presParOf" srcId="{31EEEBC1-EDCF-4AB7-A685-15C3CA546DBF}" destId="{67535B85-CB5A-4BA0-BA59-C52B00E4A5F5}" srcOrd="0" destOrd="0" presId="urn:microsoft.com/office/officeart/2005/8/layout/hProcess7#1"/>
    <dgm:cxn modelId="{76D5C6AF-CB4E-47C9-9F97-EA0FD5E3E430}" type="presParOf" srcId="{31EEEBC1-EDCF-4AB7-A685-15C3CA546DBF}" destId="{5CD8492A-A0BD-4019-9509-7D24DEE0D4B5}" srcOrd="1" destOrd="0" presId="urn:microsoft.com/office/officeart/2005/8/layout/hProcess7#1"/>
    <dgm:cxn modelId="{C5A323BD-4EB5-48AE-98BA-02EA4869B1F3}" type="presParOf" srcId="{31EEEBC1-EDCF-4AB7-A685-15C3CA546DBF}" destId="{F8CA9778-C720-4735-AAB9-02BE00F7CBA5}" srcOrd="2" destOrd="0" presId="urn:microsoft.com/office/officeart/2005/8/layout/hProcess7#1"/>
    <dgm:cxn modelId="{A3EC84DE-96FC-40D6-A81D-EB0FA0DBF14A}" type="presParOf" srcId="{F818ADAE-CECD-4302-B3A1-CD5018BA3693}" destId="{26A62A6F-678A-4C8F-9A56-C47D44B817E1}" srcOrd="1" destOrd="0" presId="urn:microsoft.com/office/officeart/2005/8/layout/hProcess7#1"/>
    <dgm:cxn modelId="{029DB183-A8FA-4619-B502-F5AC45E24F55}" type="presParOf" srcId="{F818ADAE-CECD-4302-B3A1-CD5018BA3693}" destId="{F3CD086D-AF69-4FFF-B216-FEE1E8FE2D52}" srcOrd="2" destOrd="0" presId="urn:microsoft.com/office/officeart/2005/8/layout/hProcess7#1"/>
    <dgm:cxn modelId="{4F7543EE-F221-4B4D-A726-C4304C1BAC12}" type="presParOf" srcId="{F3CD086D-AF69-4FFF-B216-FEE1E8FE2D52}" destId="{58EDF484-7A0E-4705-985A-F853B687423F}" srcOrd="0" destOrd="0" presId="urn:microsoft.com/office/officeart/2005/8/layout/hProcess7#1"/>
    <dgm:cxn modelId="{ABC2A0CF-50E9-4DDC-A11B-AF92CA7AC51B}" type="presParOf" srcId="{F3CD086D-AF69-4FFF-B216-FEE1E8FE2D52}" destId="{5E265B2B-419D-4A0E-B393-8B19400B3E99}" srcOrd="1" destOrd="0" presId="urn:microsoft.com/office/officeart/2005/8/layout/hProcess7#1"/>
    <dgm:cxn modelId="{AD7D3098-599E-4EC5-B77A-D633B5BDE945}" type="presParOf" srcId="{F3CD086D-AF69-4FFF-B216-FEE1E8FE2D52}" destId="{F561529B-A706-49EE-BD82-A94A6C4BD5C8}" srcOrd="2" destOrd="0" presId="urn:microsoft.com/office/officeart/2005/8/layout/hProcess7#1"/>
    <dgm:cxn modelId="{F01111ED-D6FB-4BAE-803D-1B8888B03AC3}" type="presParOf" srcId="{F818ADAE-CECD-4302-B3A1-CD5018BA3693}" destId="{F5BFD070-8EFA-4EDC-952B-03057DF872A6}" srcOrd="3" destOrd="0" presId="urn:microsoft.com/office/officeart/2005/8/layout/hProcess7#1"/>
    <dgm:cxn modelId="{75F5BE12-D891-436B-BCE4-F0B34EA6545B}" type="presParOf" srcId="{F818ADAE-CECD-4302-B3A1-CD5018BA3693}" destId="{DF5E4AA0-1604-4338-87A8-D88FF277442B}" srcOrd="4" destOrd="0" presId="urn:microsoft.com/office/officeart/2005/8/layout/hProcess7#1"/>
    <dgm:cxn modelId="{F6E2C016-68E4-44EC-BF03-4B2784AB839D}" type="presParOf" srcId="{DF5E4AA0-1604-4338-87A8-D88FF277442B}" destId="{869030C5-BC60-4E9B-BDA6-14BA427A466F}" srcOrd="0" destOrd="0" presId="urn:microsoft.com/office/officeart/2005/8/layout/hProcess7#1"/>
    <dgm:cxn modelId="{0C80FFFE-33B8-46E2-ADC4-C6DF786B0825}" type="presParOf" srcId="{DF5E4AA0-1604-4338-87A8-D88FF277442B}" destId="{A8B321E4-C18D-4A47-BF0B-7227B464884C}" srcOrd="1" destOrd="0" presId="urn:microsoft.com/office/officeart/2005/8/layout/hProcess7#1"/>
    <dgm:cxn modelId="{C3B6474D-84CA-4297-B3EF-4637B1640A02}" type="presParOf" srcId="{DF5E4AA0-1604-4338-87A8-D88FF277442B}" destId="{F99BF701-1A06-418A-855D-DCC981766D9B}" srcOrd="2" destOrd="0" presId="urn:microsoft.com/office/officeart/2005/8/layout/hProcess7#1"/>
    <dgm:cxn modelId="{46A24F59-5CD7-405C-B197-EBF076603199}" type="presParOf" srcId="{F818ADAE-CECD-4302-B3A1-CD5018BA3693}" destId="{EB99E083-E470-4023-BDB6-F30456B5D6B0}" srcOrd="5" destOrd="0" presId="urn:microsoft.com/office/officeart/2005/8/layout/hProcess7#1"/>
    <dgm:cxn modelId="{16EF8336-2B16-45E4-82C0-406EC98D2546}" type="presParOf" srcId="{F818ADAE-CECD-4302-B3A1-CD5018BA3693}" destId="{487835F1-9556-4904-B307-538E0028806A}" srcOrd="6" destOrd="0" presId="urn:microsoft.com/office/officeart/2005/8/layout/hProcess7#1"/>
    <dgm:cxn modelId="{BCED8C92-13B9-41A3-A35B-D7DDC7C93ED0}" type="presParOf" srcId="{487835F1-9556-4904-B307-538E0028806A}" destId="{70BB0D15-B069-4FEF-AC16-0869877ACFF8}" srcOrd="0" destOrd="0" presId="urn:microsoft.com/office/officeart/2005/8/layout/hProcess7#1"/>
    <dgm:cxn modelId="{83221691-0EB0-4300-9AB9-39BFDBF142BF}" type="presParOf" srcId="{487835F1-9556-4904-B307-538E0028806A}" destId="{0D594D71-79FD-49BD-B5C5-DA3333D614AA}" srcOrd="1" destOrd="0" presId="urn:microsoft.com/office/officeart/2005/8/layout/hProcess7#1"/>
    <dgm:cxn modelId="{420CAD67-89F1-470E-9526-4143A9BD34B6}" type="presParOf" srcId="{487835F1-9556-4904-B307-538E0028806A}" destId="{12F65F1B-1CA0-4EFE-9377-72379E9A2521}" srcOrd="2" destOrd="0" presId="urn:microsoft.com/office/officeart/2005/8/layout/hProcess7#1"/>
    <dgm:cxn modelId="{0D482723-2FAD-4770-BDDA-B82A7D705E11}" type="presParOf" srcId="{F818ADAE-CECD-4302-B3A1-CD5018BA3693}" destId="{8D048BD0-B1D3-4522-AC30-55A7A3FCD451}" srcOrd="7" destOrd="0" presId="urn:microsoft.com/office/officeart/2005/8/layout/hProcess7#1"/>
    <dgm:cxn modelId="{4054D0EC-2440-47D1-91B3-43AD76F1B6A7}" type="presParOf" srcId="{F818ADAE-CECD-4302-B3A1-CD5018BA3693}" destId="{1799962F-6DE3-406D-B105-F104E017C068}" srcOrd="8" destOrd="0" presId="urn:microsoft.com/office/officeart/2005/8/layout/hProcess7#1"/>
    <dgm:cxn modelId="{51B3B781-F514-40B8-A899-B3AEF759E31C}" type="presParOf" srcId="{1799962F-6DE3-406D-B105-F104E017C068}" destId="{D9C38E0F-104E-431B-8D2B-790F45277202}" srcOrd="0" destOrd="0" presId="urn:microsoft.com/office/officeart/2005/8/layout/hProcess7#1"/>
    <dgm:cxn modelId="{52A12427-D20A-4C41-93E5-293BF5748C45}" type="presParOf" srcId="{1799962F-6DE3-406D-B105-F104E017C068}" destId="{A2E9809F-CE72-43FB-9550-75C1B01F8973}" srcOrd="1" destOrd="0" presId="urn:microsoft.com/office/officeart/2005/8/layout/hProcess7#1"/>
    <dgm:cxn modelId="{2694AE60-F136-4B52-9ED8-FB78786BED9A}" type="presParOf" srcId="{1799962F-6DE3-406D-B105-F104E017C068}" destId="{07E43C9C-4940-4151-9C2B-42FDF09B7CB1}" srcOrd="2" destOrd="0" presId="urn:microsoft.com/office/officeart/2005/8/layout/hProcess7#1"/>
    <dgm:cxn modelId="{36C402CF-5AD1-467C-8038-1E070B210834}" type="presParOf" srcId="{F818ADAE-CECD-4302-B3A1-CD5018BA3693}" destId="{9C2B01FC-30FC-4966-8D6E-8BC258E954C0}" srcOrd="9" destOrd="0" presId="urn:microsoft.com/office/officeart/2005/8/layout/hProcess7#1"/>
    <dgm:cxn modelId="{BA82FAF2-6EA3-4ECE-B453-8D93F0B64AE0}" type="presParOf" srcId="{F818ADAE-CECD-4302-B3A1-CD5018BA3693}" destId="{BE161C5A-A8CB-4296-8FE7-3C132DF1634C}" srcOrd="10" destOrd="0" presId="urn:microsoft.com/office/officeart/2005/8/layout/hProcess7#1"/>
    <dgm:cxn modelId="{861CE432-50F4-4394-8308-6E3BAC2DF5E3}" type="presParOf" srcId="{BE161C5A-A8CB-4296-8FE7-3C132DF1634C}" destId="{39D47B64-CCB9-4CB0-BB2A-048FD15C83DD}" srcOrd="0" destOrd="0" presId="urn:microsoft.com/office/officeart/2005/8/layout/hProcess7#1"/>
    <dgm:cxn modelId="{C2A3B7DE-ECC3-4D15-B5B5-89F12966449C}" type="presParOf" srcId="{BE161C5A-A8CB-4296-8FE7-3C132DF1634C}" destId="{171FD492-5E4F-46DA-80CB-E88F6445C85A}" srcOrd="1" destOrd="0" presId="urn:microsoft.com/office/officeart/2005/8/layout/hProcess7#1"/>
    <dgm:cxn modelId="{69C50D18-9872-4DB1-B1B7-E6294C19D332}" type="presParOf" srcId="{BE161C5A-A8CB-4296-8FE7-3C132DF1634C}" destId="{EF43D94A-7D8E-4562-A090-AC2DAD603254}" srcOrd="2" destOrd="0" presId="urn:microsoft.com/office/officeart/2005/8/layout/hProcess7#1"/>
    <dgm:cxn modelId="{7D0DD2A6-03DB-4651-842F-229CB1FA2125}" type="presParOf" srcId="{F818ADAE-CECD-4302-B3A1-CD5018BA3693}" destId="{4F5ECD50-D469-4E58-AFD2-927925451764}" srcOrd="11" destOrd="0" presId="urn:microsoft.com/office/officeart/2005/8/layout/hProcess7#1"/>
    <dgm:cxn modelId="{E2DCBC1F-1A17-4A72-9C4A-AAD3577920AD}" type="presParOf" srcId="{F818ADAE-CECD-4302-B3A1-CD5018BA3693}" destId="{59791C47-853A-415F-BD3C-4A870070FE58}" srcOrd="12" destOrd="0" presId="urn:microsoft.com/office/officeart/2005/8/layout/hProcess7#1"/>
    <dgm:cxn modelId="{ED09691D-C0CE-49BB-813C-3B8CBC591DA8}" type="presParOf" srcId="{59791C47-853A-415F-BD3C-4A870070FE58}" destId="{2142F066-160B-4737-8323-D68611AF367C}" srcOrd="0" destOrd="0" presId="urn:microsoft.com/office/officeart/2005/8/layout/hProcess7#1"/>
    <dgm:cxn modelId="{73052957-1A21-4249-B220-1787623EE3FB}" type="presParOf" srcId="{59791C47-853A-415F-BD3C-4A870070FE58}" destId="{A77F4D4A-3B0F-42DD-BBFF-9DAF2F9EE41B}" srcOrd="1" destOrd="0" presId="urn:microsoft.com/office/officeart/2005/8/layout/hProcess7#1"/>
    <dgm:cxn modelId="{A9F39E60-66C0-452A-AB0B-9C326B5372CA}" type="presParOf" srcId="{59791C47-853A-415F-BD3C-4A870070FE58}" destId="{2E04DA64-0ACB-478C-8F23-59124B2B9BB5}" srcOrd="2" destOrd="0" presId="urn:microsoft.com/office/officeart/2005/8/layout/hProcess7#1"/>
    <dgm:cxn modelId="{5479D261-100C-46A0-9289-B749CC9AC4A7}" type="presParOf" srcId="{F818ADAE-CECD-4302-B3A1-CD5018BA3693}" destId="{0A3A38E8-CCDB-4241-93E8-C52993D30384}" srcOrd="13" destOrd="0" presId="urn:microsoft.com/office/officeart/2005/8/layout/hProcess7#1"/>
    <dgm:cxn modelId="{D016A81F-B575-42FD-842A-B37F5CF6F08D}" type="presParOf" srcId="{F818ADAE-CECD-4302-B3A1-CD5018BA3693}" destId="{45C76E42-043D-42A6-AAD3-AB594825C534}" srcOrd="14" destOrd="0" presId="urn:microsoft.com/office/officeart/2005/8/layout/hProcess7#1"/>
    <dgm:cxn modelId="{797420E7-7757-4160-AD06-CF622A233F0A}" type="presParOf" srcId="{45C76E42-043D-42A6-AAD3-AB594825C534}" destId="{801269B6-5CA2-483B-BE7F-870179D30B85}" srcOrd="0" destOrd="0" presId="urn:microsoft.com/office/officeart/2005/8/layout/hProcess7#1"/>
    <dgm:cxn modelId="{A35D223E-0A30-4F01-AF77-00C042D96BA7}" type="presParOf" srcId="{45C76E42-043D-42A6-AAD3-AB594825C534}" destId="{DDA8232A-74E3-4715-BB01-A9EBA52D6C63}" srcOrd="1" destOrd="0" presId="urn:microsoft.com/office/officeart/2005/8/layout/hProcess7#1"/>
    <dgm:cxn modelId="{09E6204C-4577-4EA8-BEE9-6C85944D3BF2}" type="presParOf" srcId="{45C76E42-043D-42A6-AAD3-AB594825C534}" destId="{1594E257-D948-4517-9038-C8AEA2201D51}" srcOrd="2" destOrd="0" presId="urn:microsoft.com/office/officeart/2005/8/layout/hProcess7#1"/>
    <dgm:cxn modelId="{B9940E47-C44B-4887-9E76-ED39DE076D38}" type="presParOf" srcId="{F818ADAE-CECD-4302-B3A1-CD5018BA3693}" destId="{ACBADD28-4D28-44A6-BEDB-B130B0FDA35D}" srcOrd="15" destOrd="0" presId="urn:microsoft.com/office/officeart/2005/8/layout/hProcess7#1"/>
    <dgm:cxn modelId="{29F59E8D-A6A4-4A22-A3B2-B5103CA21302}" type="presParOf" srcId="{F818ADAE-CECD-4302-B3A1-CD5018BA3693}" destId="{47A7E63D-CCB4-41DA-BDAB-0AEA8268ACDC}" srcOrd="16" destOrd="0" presId="urn:microsoft.com/office/officeart/2005/8/layout/hProcess7#1"/>
    <dgm:cxn modelId="{60C3FE36-221E-47ED-AB9C-485702D802CF}" type="presParOf" srcId="{47A7E63D-CCB4-41DA-BDAB-0AEA8268ACDC}" destId="{831F9584-F0DC-4602-BCF5-B9458860B8ED}" srcOrd="0" destOrd="0" presId="urn:microsoft.com/office/officeart/2005/8/layout/hProcess7#1"/>
    <dgm:cxn modelId="{BA12F54C-5E1D-4C82-8401-0ABF7D7AD473}" type="presParOf" srcId="{47A7E63D-CCB4-41DA-BDAB-0AEA8268ACDC}" destId="{01B96F0E-B050-40C6-9659-D8677E8742E6}" srcOrd="1" destOrd="0" presId="urn:microsoft.com/office/officeart/2005/8/layout/hProcess7#1"/>
    <dgm:cxn modelId="{3AEE644F-5338-4379-B205-69E7813B406B}" type="presParOf" srcId="{47A7E63D-CCB4-41DA-BDAB-0AEA8268ACDC}" destId="{A49D8C2E-6FD8-414D-9E10-D5FCFC8FDEC4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40E4F-7F02-4C4D-902C-695962AC5670}">
      <dsp:nvSpPr>
        <dsp:cNvPr id="0" name=""/>
        <dsp:cNvSpPr/>
      </dsp:nvSpPr>
      <dsp:spPr>
        <a:xfrm>
          <a:off x="360038" y="0"/>
          <a:ext cx="7632851" cy="4336256"/>
        </a:xfrm>
        <a:prstGeom prst="swooshArrow">
          <a:avLst>
            <a:gd name="adj1" fmla="val 25000"/>
            <a:gd name="adj2" fmla="val 25000"/>
          </a:avLst>
        </a:prstGeom>
        <a:solidFill>
          <a:srgbClr val="84BD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0AD04-661C-4CB7-A8B2-A897FFCF7C5A}">
      <dsp:nvSpPr>
        <dsp:cNvPr id="0" name=""/>
        <dsp:cNvSpPr/>
      </dsp:nvSpPr>
      <dsp:spPr>
        <a:xfrm>
          <a:off x="1390853" y="3224439"/>
          <a:ext cx="159574" cy="159574"/>
        </a:xfrm>
        <a:prstGeom prst="ellipse">
          <a:avLst/>
        </a:prstGeom>
        <a:solidFill>
          <a:srgbClr val="009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863C7-37A8-4C3D-8080-CC10402671C1}">
      <dsp:nvSpPr>
        <dsp:cNvPr id="0" name=""/>
        <dsp:cNvSpPr/>
      </dsp:nvSpPr>
      <dsp:spPr>
        <a:xfrm>
          <a:off x="1470640" y="3304227"/>
          <a:ext cx="908879" cy="1032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5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0092BC"/>
              </a:solidFill>
            </a:rPr>
            <a:t>USP</a:t>
          </a:r>
          <a:endParaRPr lang="en-GB" sz="1800" b="1" kern="1200" dirty="0">
            <a:solidFill>
              <a:srgbClr val="0092BC"/>
            </a:solidFill>
          </a:endParaRPr>
        </a:p>
      </dsp:txBody>
      <dsp:txXfrm>
        <a:off x="1470640" y="3304227"/>
        <a:ext cx="908879" cy="1032028"/>
      </dsp:txXfrm>
    </dsp:sp>
    <dsp:sp modelId="{B69FA87D-D2E3-46F9-B9C3-65A07F9D67D2}">
      <dsp:nvSpPr>
        <dsp:cNvPr id="0" name=""/>
        <dsp:cNvSpPr/>
      </dsp:nvSpPr>
      <dsp:spPr>
        <a:xfrm>
          <a:off x="2254635" y="2394480"/>
          <a:ext cx="249768" cy="249768"/>
        </a:xfrm>
        <a:prstGeom prst="ellipse">
          <a:avLst/>
        </a:prstGeom>
        <a:solidFill>
          <a:srgbClr val="009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FCF84-33AD-4D03-9641-75BFCAEA0A84}">
      <dsp:nvSpPr>
        <dsp:cNvPr id="0" name=""/>
        <dsp:cNvSpPr/>
      </dsp:nvSpPr>
      <dsp:spPr>
        <a:xfrm>
          <a:off x="2379519" y="2519364"/>
          <a:ext cx="1151709" cy="181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347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rgbClr val="0092BC"/>
              </a:solidFill>
            </a:rPr>
            <a:t>Products</a:t>
          </a:r>
          <a:endParaRPr lang="en-GB" sz="1700" b="1" kern="1200" dirty="0">
            <a:solidFill>
              <a:srgbClr val="0092BC"/>
            </a:solidFill>
          </a:endParaRPr>
        </a:p>
      </dsp:txBody>
      <dsp:txXfrm>
        <a:off x="2379519" y="2519364"/>
        <a:ext cx="1151709" cy="1816891"/>
      </dsp:txXfrm>
    </dsp:sp>
    <dsp:sp modelId="{16B577FD-1F83-4BAA-AE30-B7659962B52F}">
      <dsp:nvSpPr>
        <dsp:cNvPr id="0" name=""/>
        <dsp:cNvSpPr/>
      </dsp:nvSpPr>
      <dsp:spPr>
        <a:xfrm>
          <a:off x="3364716" y="1732767"/>
          <a:ext cx="333024" cy="333024"/>
        </a:xfrm>
        <a:prstGeom prst="ellipse">
          <a:avLst/>
        </a:prstGeom>
        <a:solidFill>
          <a:srgbClr val="009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9E4C4-D22D-41D8-BFA8-10A3855740E9}">
      <dsp:nvSpPr>
        <dsp:cNvPr id="0" name=""/>
        <dsp:cNvSpPr/>
      </dsp:nvSpPr>
      <dsp:spPr>
        <a:xfrm>
          <a:off x="3531229" y="1899280"/>
          <a:ext cx="1339035" cy="243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463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rgbClr val="0092BC"/>
              </a:solidFill>
            </a:rPr>
            <a:t>Competition</a:t>
          </a:r>
          <a:endParaRPr lang="en-GB" sz="1700" b="1" kern="1200" dirty="0">
            <a:solidFill>
              <a:srgbClr val="0092BC"/>
            </a:solidFill>
          </a:endParaRPr>
        </a:p>
      </dsp:txBody>
      <dsp:txXfrm>
        <a:off x="3531229" y="1899280"/>
        <a:ext cx="1339035" cy="2436975"/>
      </dsp:txXfrm>
    </dsp:sp>
    <dsp:sp modelId="{3EC15F63-C7D7-422D-9E18-59B5DBD4886D}">
      <dsp:nvSpPr>
        <dsp:cNvPr id="0" name=""/>
        <dsp:cNvSpPr/>
      </dsp:nvSpPr>
      <dsp:spPr>
        <a:xfrm>
          <a:off x="4655186" y="1215886"/>
          <a:ext cx="430156" cy="430156"/>
        </a:xfrm>
        <a:prstGeom prst="ellipse">
          <a:avLst/>
        </a:prstGeom>
        <a:solidFill>
          <a:srgbClr val="009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8979F-BA15-4E56-91DB-4D5DB6A5B4EA}">
      <dsp:nvSpPr>
        <dsp:cNvPr id="0" name=""/>
        <dsp:cNvSpPr/>
      </dsp:nvSpPr>
      <dsp:spPr>
        <a:xfrm>
          <a:off x="4870264" y="1430964"/>
          <a:ext cx="1387601" cy="2905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931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rgbClr val="0092BC"/>
              </a:solidFill>
            </a:rPr>
            <a:t>Business Model</a:t>
          </a:r>
          <a:endParaRPr lang="en-GB" sz="1700" b="1" kern="1200" dirty="0">
            <a:solidFill>
              <a:srgbClr val="0092BC"/>
            </a:solidFill>
          </a:endParaRPr>
        </a:p>
      </dsp:txBody>
      <dsp:txXfrm>
        <a:off x="4870264" y="1430964"/>
        <a:ext cx="1387601" cy="2905291"/>
      </dsp:txXfrm>
    </dsp:sp>
    <dsp:sp modelId="{A4F02DF7-662A-4CA0-9371-A470509080C1}">
      <dsp:nvSpPr>
        <dsp:cNvPr id="0" name=""/>
        <dsp:cNvSpPr/>
      </dsp:nvSpPr>
      <dsp:spPr>
        <a:xfrm>
          <a:off x="5983815" y="870720"/>
          <a:ext cx="548102" cy="548102"/>
        </a:xfrm>
        <a:prstGeom prst="ellipse">
          <a:avLst/>
        </a:prstGeom>
        <a:solidFill>
          <a:srgbClr val="009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7587C-DF23-4C59-8453-714AD7CEA321}">
      <dsp:nvSpPr>
        <dsp:cNvPr id="0" name=""/>
        <dsp:cNvSpPr/>
      </dsp:nvSpPr>
      <dsp:spPr>
        <a:xfrm>
          <a:off x="6048672" y="1144771"/>
          <a:ext cx="1387601" cy="319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428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rgbClr val="0092BC"/>
              </a:solidFill>
            </a:rPr>
            <a:t>Business Plan</a:t>
          </a:r>
          <a:endParaRPr lang="en-GB" sz="1700" b="1" kern="1200" dirty="0">
            <a:solidFill>
              <a:srgbClr val="0092BC"/>
            </a:solidFill>
          </a:endParaRPr>
        </a:p>
      </dsp:txBody>
      <dsp:txXfrm>
        <a:off x="6048672" y="1144771"/>
        <a:ext cx="1387601" cy="3191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35B85-CB5A-4BA0-BA59-C52B00E4A5F5}">
      <dsp:nvSpPr>
        <dsp:cNvPr id="0" name=""/>
        <dsp:cNvSpPr/>
      </dsp:nvSpPr>
      <dsp:spPr>
        <a:xfrm>
          <a:off x="5010" y="1794785"/>
          <a:ext cx="1749217" cy="2099061"/>
        </a:xfrm>
        <a:prstGeom prst="roundRect">
          <a:avLst>
            <a:gd name="adj" fmla="val 5000"/>
          </a:avLst>
        </a:prstGeom>
        <a:solidFill>
          <a:srgbClr val="009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Option 1</a:t>
          </a:r>
          <a:endParaRPr lang="en-GB" sz="2000" kern="1200" dirty="0"/>
        </a:p>
      </dsp:txBody>
      <dsp:txXfrm rot="16200000">
        <a:off x="-680683" y="2480478"/>
        <a:ext cx="1721230" cy="349843"/>
      </dsp:txXfrm>
    </dsp:sp>
    <dsp:sp modelId="{F8CA9778-C720-4735-AAB9-02BE00F7CBA5}">
      <dsp:nvSpPr>
        <dsp:cNvPr id="0" name=""/>
        <dsp:cNvSpPr/>
      </dsp:nvSpPr>
      <dsp:spPr>
        <a:xfrm>
          <a:off x="354853" y="1794785"/>
          <a:ext cx="1303167" cy="209906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Independent Consultancy: </a:t>
          </a:r>
          <a:r>
            <a:rPr lang="en-GB" sz="1900" kern="1200" dirty="0" smtClean="0"/>
            <a:t>Establish consultancy with dedicated staff</a:t>
          </a:r>
          <a:endParaRPr lang="en-GB" sz="1900" kern="1200" dirty="0"/>
        </a:p>
      </dsp:txBody>
      <dsp:txXfrm>
        <a:off x="354853" y="1794785"/>
        <a:ext cx="1303167" cy="2099061"/>
      </dsp:txXfrm>
    </dsp:sp>
    <dsp:sp modelId="{869030C5-BC60-4E9B-BDA6-14BA427A466F}">
      <dsp:nvSpPr>
        <dsp:cNvPr id="0" name=""/>
        <dsp:cNvSpPr/>
      </dsp:nvSpPr>
      <dsp:spPr>
        <a:xfrm>
          <a:off x="1815450" y="1794785"/>
          <a:ext cx="1749217" cy="2099061"/>
        </a:xfrm>
        <a:prstGeom prst="roundRect">
          <a:avLst>
            <a:gd name="adj" fmla="val 5000"/>
          </a:avLst>
        </a:prstGeom>
        <a:solidFill>
          <a:srgbClr val="009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Option 2</a:t>
          </a:r>
          <a:endParaRPr lang="en-GB" sz="2000" kern="1200" dirty="0"/>
        </a:p>
      </dsp:txBody>
      <dsp:txXfrm rot="16200000">
        <a:off x="1129757" y="2480478"/>
        <a:ext cx="1721230" cy="349843"/>
      </dsp:txXfrm>
    </dsp:sp>
    <dsp:sp modelId="{5E265B2B-419D-4A0E-B393-8B19400B3E99}">
      <dsp:nvSpPr>
        <dsp:cNvPr id="0" name=""/>
        <dsp:cNvSpPr/>
      </dsp:nvSpPr>
      <dsp:spPr>
        <a:xfrm rot="5400000">
          <a:off x="1669908" y="3463624"/>
          <a:ext cx="308576" cy="2623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BF701-1A06-418A-855D-DCC981766D9B}">
      <dsp:nvSpPr>
        <dsp:cNvPr id="0" name=""/>
        <dsp:cNvSpPr/>
      </dsp:nvSpPr>
      <dsp:spPr>
        <a:xfrm>
          <a:off x="2165294" y="1794785"/>
          <a:ext cx="1303167" cy="209906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WMDC:              </a:t>
          </a:r>
          <a:r>
            <a:rPr lang="en-GB" sz="1900" b="0" kern="1200" dirty="0" smtClean="0"/>
            <a:t>Utilise existing council company</a:t>
          </a:r>
          <a:endParaRPr lang="en-GB" sz="1900" b="0" kern="1200" dirty="0"/>
        </a:p>
      </dsp:txBody>
      <dsp:txXfrm>
        <a:off x="2165294" y="1794785"/>
        <a:ext cx="1303167" cy="2099061"/>
      </dsp:txXfrm>
    </dsp:sp>
    <dsp:sp modelId="{D9C38E0F-104E-431B-8D2B-790F45277202}">
      <dsp:nvSpPr>
        <dsp:cNvPr id="0" name=""/>
        <dsp:cNvSpPr/>
      </dsp:nvSpPr>
      <dsp:spPr>
        <a:xfrm>
          <a:off x="3625891" y="1794785"/>
          <a:ext cx="1749217" cy="2099061"/>
        </a:xfrm>
        <a:prstGeom prst="roundRect">
          <a:avLst>
            <a:gd name="adj" fmla="val 5000"/>
          </a:avLst>
        </a:prstGeom>
        <a:solidFill>
          <a:srgbClr val="009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Option 3</a:t>
          </a:r>
          <a:endParaRPr lang="en-GB" sz="2000" kern="1200" dirty="0"/>
        </a:p>
      </dsp:txBody>
      <dsp:txXfrm rot="16200000">
        <a:off x="2940197" y="2480478"/>
        <a:ext cx="1721230" cy="349843"/>
      </dsp:txXfrm>
    </dsp:sp>
    <dsp:sp modelId="{0D594D71-79FD-49BD-B5C5-DA3333D614AA}">
      <dsp:nvSpPr>
        <dsp:cNvPr id="0" name=""/>
        <dsp:cNvSpPr/>
      </dsp:nvSpPr>
      <dsp:spPr>
        <a:xfrm rot="5400000">
          <a:off x="3480348" y="3463624"/>
          <a:ext cx="308576" cy="2623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43C9C-4940-4151-9C2B-42FDF09B7CB1}">
      <dsp:nvSpPr>
        <dsp:cNvPr id="0" name=""/>
        <dsp:cNvSpPr/>
      </dsp:nvSpPr>
      <dsp:spPr>
        <a:xfrm>
          <a:off x="3975734" y="1794785"/>
          <a:ext cx="1303167" cy="209906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Enhanced Business as Usual A: </a:t>
          </a:r>
          <a:r>
            <a:rPr lang="en-GB" sz="1900" b="0" kern="1200" dirty="0" smtClean="0"/>
            <a:t>             Event Co-ordinator or Commercial Manager</a:t>
          </a:r>
          <a:endParaRPr lang="en-GB" sz="1900" b="1" kern="1200" dirty="0"/>
        </a:p>
      </dsp:txBody>
      <dsp:txXfrm>
        <a:off x="3975734" y="1794785"/>
        <a:ext cx="1303167" cy="2099061"/>
      </dsp:txXfrm>
    </dsp:sp>
    <dsp:sp modelId="{2142F066-160B-4737-8323-D68611AF367C}">
      <dsp:nvSpPr>
        <dsp:cNvPr id="0" name=""/>
        <dsp:cNvSpPr/>
      </dsp:nvSpPr>
      <dsp:spPr>
        <a:xfrm>
          <a:off x="5436331" y="1794785"/>
          <a:ext cx="1749217" cy="2099061"/>
        </a:xfrm>
        <a:prstGeom prst="roundRect">
          <a:avLst>
            <a:gd name="adj" fmla="val 5000"/>
          </a:avLst>
        </a:prstGeom>
        <a:solidFill>
          <a:srgbClr val="84B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Option 4</a:t>
          </a:r>
          <a:endParaRPr lang="en-GB" sz="2000" kern="1200" dirty="0"/>
        </a:p>
      </dsp:txBody>
      <dsp:txXfrm rot="16200000">
        <a:off x="4750638" y="2480478"/>
        <a:ext cx="1721230" cy="349843"/>
      </dsp:txXfrm>
    </dsp:sp>
    <dsp:sp modelId="{171FD492-5E4F-46DA-80CB-E88F6445C85A}">
      <dsp:nvSpPr>
        <dsp:cNvPr id="0" name=""/>
        <dsp:cNvSpPr/>
      </dsp:nvSpPr>
      <dsp:spPr>
        <a:xfrm rot="5400000">
          <a:off x="5290789" y="3463624"/>
          <a:ext cx="308576" cy="2623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4DA64-0ACB-478C-8F23-59124B2B9BB5}">
      <dsp:nvSpPr>
        <dsp:cNvPr id="0" name=""/>
        <dsp:cNvSpPr/>
      </dsp:nvSpPr>
      <dsp:spPr>
        <a:xfrm>
          <a:off x="5786175" y="1794785"/>
          <a:ext cx="1303167" cy="209906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Enhanced Business as Usual B:    </a:t>
          </a:r>
          <a:r>
            <a:rPr lang="en-GB" sz="1900" b="0" kern="1200" dirty="0" smtClean="0"/>
            <a:t>        Charging model no additional staff</a:t>
          </a:r>
          <a:endParaRPr lang="en-GB" sz="1900" b="1" kern="1200" dirty="0"/>
        </a:p>
      </dsp:txBody>
      <dsp:txXfrm>
        <a:off x="5786175" y="1794785"/>
        <a:ext cx="1303167" cy="2099061"/>
      </dsp:txXfrm>
    </dsp:sp>
    <dsp:sp modelId="{831F9584-F0DC-4602-BCF5-B9458860B8ED}">
      <dsp:nvSpPr>
        <dsp:cNvPr id="0" name=""/>
        <dsp:cNvSpPr/>
      </dsp:nvSpPr>
      <dsp:spPr>
        <a:xfrm>
          <a:off x="7246771" y="1794785"/>
          <a:ext cx="1749217" cy="2099061"/>
        </a:xfrm>
        <a:prstGeom prst="roundRect">
          <a:avLst>
            <a:gd name="adj" fmla="val 5000"/>
          </a:avLst>
        </a:prstGeom>
        <a:solidFill>
          <a:srgbClr val="009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Option 5</a:t>
          </a:r>
          <a:endParaRPr lang="en-GB" sz="2000" kern="1200" dirty="0"/>
        </a:p>
      </dsp:txBody>
      <dsp:txXfrm rot="16200000">
        <a:off x="6561078" y="2480478"/>
        <a:ext cx="1721230" cy="349843"/>
      </dsp:txXfrm>
    </dsp:sp>
    <dsp:sp modelId="{DDA8232A-74E3-4715-BB01-A9EBA52D6C63}">
      <dsp:nvSpPr>
        <dsp:cNvPr id="0" name=""/>
        <dsp:cNvSpPr/>
      </dsp:nvSpPr>
      <dsp:spPr>
        <a:xfrm rot="5400000">
          <a:off x="7101229" y="3463624"/>
          <a:ext cx="308576" cy="2623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D8C2E-6FD8-414D-9E10-D5FCFC8FDEC4}">
      <dsp:nvSpPr>
        <dsp:cNvPr id="0" name=""/>
        <dsp:cNvSpPr/>
      </dsp:nvSpPr>
      <dsp:spPr>
        <a:xfrm>
          <a:off x="7596615" y="1794785"/>
          <a:ext cx="1303167" cy="209906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Do Nothing: </a:t>
          </a:r>
          <a:r>
            <a:rPr lang="en-GB" sz="1900" b="0" kern="1200" dirty="0" smtClean="0"/>
            <a:t>       But better co-ordination</a:t>
          </a:r>
          <a:endParaRPr lang="en-GB" sz="1900" b="1" kern="1200" dirty="0"/>
        </a:p>
      </dsp:txBody>
      <dsp:txXfrm>
        <a:off x="7596615" y="1794785"/>
        <a:ext cx="1303167" cy="2099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ED432-AC97-4CCB-9005-B29F0DFF732C}" type="datetimeFigureOut">
              <a:rPr lang="en-GB" smtClean="0"/>
              <a:pPr/>
              <a:t>19/09/2017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60271-7323-4201-B4D0-D84375D096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843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Resident satisfaction with the way the council runs things has increased by 59% since 2008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Two thirds (65%) of residents stated that they are satisfied with the way Wigan Council runs things in 2016, compared to 41% in 2008. </a:t>
            </a:r>
            <a:r>
              <a:rPr lang="en-GB" dirty="0" smtClean="0">
                <a:solidFill>
                  <a:srgbClr val="FF0000"/>
                </a:solidFill>
              </a:rPr>
              <a:t>Residents</a:t>
            </a:r>
            <a:r>
              <a:rPr lang="en-GB" sz="1200" kern="1200" dirty="0" smtClean="0">
                <a:solidFill>
                  <a:srgbClr val="FF0000"/>
                </a:solidFill>
                <a:effectLst/>
                <a:latin typeface="Arial" charset="0"/>
                <a:ea typeface="+mn-ea"/>
                <a:cs typeface="+mn-cs"/>
              </a:rPr>
              <a:t> satisfaction in comparator authoritie</a:t>
            </a:r>
            <a:r>
              <a:rPr lang="en-GB" dirty="0" smtClean="0">
                <a:solidFill>
                  <a:srgbClr val="FF0000"/>
                </a:solidFill>
              </a:rPr>
              <a:t>s is lower at 52%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Perceptions that the Council provides value for money has increased from 30% in 2008 to 50% in 2016. </a:t>
            </a:r>
            <a:r>
              <a:rPr lang="en-GB" sz="1200" kern="1200" dirty="0" smtClean="0">
                <a:solidFill>
                  <a:srgbClr val="FF0000"/>
                </a:solidFill>
                <a:effectLst/>
                <a:latin typeface="Arial" charset="0"/>
                <a:ea typeface="+mn-ea"/>
                <a:cs typeface="+mn-cs"/>
              </a:rPr>
              <a:t>Higher than the LG Inform average of 47%</a:t>
            </a:r>
            <a:endParaRPr lang="en-GB" dirty="0">
              <a:solidFill>
                <a:srgbClr val="FF0000"/>
              </a:solidFill>
            </a:endParaRPr>
          </a:p>
          <a:p>
            <a:pPr lvl="0"/>
            <a:endParaRPr lang="en-GB" dirty="0" smtClean="0"/>
          </a:p>
          <a:p>
            <a:r>
              <a:rPr lang="en-GB" dirty="0" smtClean="0"/>
              <a:t>Highways –</a:t>
            </a:r>
            <a:r>
              <a:rPr lang="en-GB" baseline="0" dirty="0" smtClean="0"/>
              <a:t> </a:t>
            </a:r>
            <a:r>
              <a:rPr lang="en-GB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4% (march 16/17) of principal roads need maintenance (a</a:t>
            </a:r>
            <a:r>
              <a:rPr lang="en-GB" sz="1200" baseline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slight increase from 3% in 15/16)</a:t>
            </a:r>
            <a:r>
              <a:rPr lang="en-GB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baseline="0" dirty="0" smtClean="0"/>
              <a:t>we are in the top quartile nationally. Received recognition for Highways were recognised by APSE for their work, especially their Winter Maintenance programme.</a:t>
            </a:r>
          </a:p>
          <a:p>
            <a:endParaRPr lang="en-GB" dirty="0" smtClean="0"/>
          </a:p>
          <a:p>
            <a:r>
              <a:rPr lang="en-GB" dirty="0" smtClean="0"/>
              <a:t>Services users who receive self-directed support is 16/17– (building self reliance</a:t>
            </a:r>
            <a:r>
              <a:rPr lang="en-GB" baseline="0" dirty="0" smtClean="0"/>
              <a:t> within a vulnerable cohort) improved 11% since 2015/16. Above the north west average which is 84.99% and in the top quartile for the NW</a:t>
            </a:r>
          </a:p>
          <a:p>
            <a:r>
              <a:rPr lang="en-GB" baseline="0" dirty="0" smtClean="0"/>
              <a:t>7.5 million has been invested in community groups over the last four years.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8804-2D77-4C30-A0CA-7051643C2979}" type="slidenum">
              <a:rPr lang="en-GB" altLang="en-US" smtClean="0">
                <a:solidFill>
                  <a:prstClr val="black"/>
                </a:solidFill>
              </a:rPr>
              <a:pPr/>
              <a:t>13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04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227-94C3-4992-AA35-BB97D3A0D187}" type="datetimeFigureOut">
              <a:rPr lang="en-GB" smtClean="0"/>
              <a:pPr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C39-D0FE-4F68-8E94-3AA67359F8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806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227-94C3-4992-AA35-BB97D3A0D187}" type="datetimeFigureOut">
              <a:rPr lang="en-GB" smtClean="0"/>
              <a:pPr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C39-D0FE-4F68-8E94-3AA67359F8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443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227-94C3-4992-AA35-BB97D3A0D187}" type="datetimeFigureOut">
              <a:rPr lang="en-GB" smtClean="0"/>
              <a:pPr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C39-D0FE-4F68-8E94-3AA67359F8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866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227-94C3-4992-AA35-BB97D3A0D187}" type="datetimeFigureOut">
              <a:rPr lang="en-GB" smtClean="0"/>
              <a:pPr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C39-D0FE-4F68-8E94-3AA67359F8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9915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227-94C3-4992-AA35-BB97D3A0D187}" type="datetimeFigureOut">
              <a:rPr lang="en-GB" smtClean="0"/>
              <a:pPr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C39-D0FE-4F68-8E94-3AA67359F8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98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227-94C3-4992-AA35-BB97D3A0D187}" type="datetimeFigureOut">
              <a:rPr lang="en-GB" smtClean="0"/>
              <a:pPr/>
              <a:t>19/09/2017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C39-D0FE-4F68-8E94-3AA67359F8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218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227-94C3-4992-AA35-BB97D3A0D187}" type="datetimeFigureOut">
              <a:rPr lang="en-GB" smtClean="0"/>
              <a:pPr/>
              <a:t>19/09/2017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C39-D0FE-4F68-8E94-3AA67359F8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5145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227-94C3-4992-AA35-BB97D3A0D187}" type="datetimeFigureOut">
              <a:rPr lang="en-GB" smtClean="0"/>
              <a:pPr/>
              <a:t>19/09/2017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C39-D0FE-4F68-8E94-3AA67359F8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7094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227-94C3-4992-AA35-BB97D3A0D187}" type="datetimeFigureOut">
              <a:rPr lang="en-GB" smtClean="0"/>
              <a:pPr/>
              <a:t>19/09/2017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C39-D0FE-4F68-8E94-3AA67359F8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9651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227-94C3-4992-AA35-BB97D3A0D187}" type="datetimeFigureOut">
              <a:rPr lang="en-GB" smtClean="0"/>
              <a:pPr/>
              <a:t>19/09/2017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C39-D0FE-4F68-8E94-3AA67359F8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722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227-94C3-4992-AA35-BB97D3A0D187}" type="datetimeFigureOut">
              <a:rPr lang="en-GB" smtClean="0"/>
              <a:pPr/>
              <a:t>19/09/2017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0C39-D0FE-4F68-8E94-3AA67359F8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276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38227-94C3-4992-AA35-BB97D3A0D187}" type="datetimeFigureOut">
              <a:rPr lang="en-GB" smtClean="0"/>
              <a:pPr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B0C39-D0FE-4F68-8E94-3AA67359F8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1438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1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5.jpeg"/><Relationship Id="rId2" Type="http://schemas.openxmlformats.org/officeDocument/2006/relationships/image" Target="../media/image35.jpe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4.jpe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hyperlink" Target="http://www.capita.co.uk/" TargetMode="External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2.gif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36512" y="6381328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2060848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Donna Hall, CBE</a:t>
            </a:r>
          </a:p>
          <a:p>
            <a:pPr algn="ctr"/>
            <a:endParaRPr lang="en-GB" sz="4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GB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Chief Executive</a:t>
            </a:r>
            <a:endParaRPr lang="en-GB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758" y="188640"/>
            <a:ext cx="1080518" cy="554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28" y="6453336"/>
            <a:ext cx="1793776" cy="40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4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7992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92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we deliver – Asset Based</a:t>
            </a:r>
            <a:endParaRPr lang="en-GB" sz="3200" b="1" dirty="0">
              <a:solidFill>
                <a:srgbClr val="0092B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36512" y="6381328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266"/>
          <a:stretch/>
        </p:blipFill>
        <p:spPr>
          <a:xfrm>
            <a:off x="395536" y="1019411"/>
            <a:ext cx="8352928" cy="5246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5" y="6453336"/>
            <a:ext cx="6684235" cy="3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36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7992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92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we deliver – Community Investment</a:t>
            </a:r>
            <a:endParaRPr lang="en-GB" sz="3200" b="1" dirty="0">
              <a:solidFill>
                <a:srgbClr val="0092B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36512" y="6381328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499992" y="1139260"/>
            <a:ext cx="4464496" cy="4752529"/>
            <a:chOff x="4355976" y="339502"/>
            <a:chExt cx="4345074" cy="460851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372"/>
            <a:stretch/>
          </p:blipFill>
          <p:spPr bwMode="auto">
            <a:xfrm>
              <a:off x="4355976" y="339502"/>
              <a:ext cx="4345074" cy="4608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355976" y="4299942"/>
              <a:ext cx="64807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9512" y="1139260"/>
            <a:ext cx="3312368" cy="830997"/>
            <a:chOff x="179512" y="1139260"/>
            <a:chExt cx="3312368" cy="830997"/>
          </a:xfrm>
        </p:grpSpPr>
        <p:sp>
          <p:nvSpPr>
            <p:cNvPr id="12" name="TextBox 11"/>
            <p:cNvSpPr txBox="1"/>
            <p:nvPr/>
          </p:nvSpPr>
          <p:spPr>
            <a:xfrm>
              <a:off x="179512" y="1139260"/>
              <a:ext cx="8742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 smtClean="0">
                  <a:solidFill>
                    <a:srgbClr val="84BD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59</a:t>
              </a:r>
              <a:endParaRPr lang="en-GB" sz="4800" b="1" dirty="0">
                <a:solidFill>
                  <a:srgbClr val="84BD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43608" y="1323925"/>
              <a:ext cx="2448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big ideas</a:t>
              </a:r>
              <a:endParaRPr lang="en-GB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3680" y="2474893"/>
            <a:ext cx="4732184" cy="954107"/>
            <a:chOff x="153680" y="2762925"/>
            <a:chExt cx="4732184" cy="954107"/>
          </a:xfrm>
        </p:grpSpPr>
        <p:sp>
          <p:nvSpPr>
            <p:cNvPr id="15" name="TextBox 14"/>
            <p:cNvSpPr txBox="1"/>
            <p:nvPr/>
          </p:nvSpPr>
          <p:spPr>
            <a:xfrm>
              <a:off x="153680" y="2852936"/>
              <a:ext cx="204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 smtClean="0">
                  <a:solidFill>
                    <a:srgbClr val="84BD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£2.9m</a:t>
              </a:r>
              <a:endParaRPr lang="en-GB" sz="4800" b="1" dirty="0">
                <a:solidFill>
                  <a:srgbClr val="84BD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23728" y="2762925"/>
              <a:ext cx="27621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external funding leveraged </a:t>
              </a:r>
              <a:endParaRPr lang="en-GB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9512" y="3987061"/>
            <a:ext cx="4752528" cy="954107"/>
            <a:chOff x="179512" y="3284984"/>
            <a:chExt cx="4752528" cy="954107"/>
          </a:xfrm>
        </p:grpSpPr>
        <p:sp>
          <p:nvSpPr>
            <p:cNvPr id="18" name="TextBox 17"/>
            <p:cNvSpPr txBox="1"/>
            <p:nvPr/>
          </p:nvSpPr>
          <p:spPr>
            <a:xfrm>
              <a:off x="179512" y="3371508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 smtClean="0">
                  <a:solidFill>
                    <a:srgbClr val="84BD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£1.26m</a:t>
              </a:r>
              <a:endParaRPr lang="en-GB" sz="4800" b="1" dirty="0">
                <a:solidFill>
                  <a:srgbClr val="84BD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83768" y="3284984"/>
              <a:ext cx="24482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recurrent savings</a:t>
              </a:r>
              <a:endParaRPr lang="en-GB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5" y="6453336"/>
            <a:ext cx="6684235" cy="33943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9512" y="5085184"/>
            <a:ext cx="4896544" cy="1152128"/>
            <a:chOff x="179512" y="5085184"/>
            <a:chExt cx="4896544" cy="1152128"/>
          </a:xfrm>
        </p:grpSpPr>
        <p:sp>
          <p:nvSpPr>
            <p:cNvPr id="20" name="TextBox 19"/>
            <p:cNvSpPr txBox="1"/>
            <p:nvPr/>
          </p:nvSpPr>
          <p:spPr>
            <a:xfrm>
              <a:off x="179512" y="5085184"/>
              <a:ext cx="48965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>
                  <a:solidFill>
                    <a:srgbClr val="0092BC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Social and economic benefit of</a:t>
              </a:r>
              <a:endParaRPr lang="en-GB" sz="4800" b="1" dirty="0">
                <a:solidFill>
                  <a:srgbClr val="84BD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51720" y="5406315"/>
              <a:ext cx="206979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b="1" dirty="0">
                  <a:solidFill>
                    <a:srgbClr val="84BD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£5.6m </a:t>
              </a:r>
              <a:endParaRPr lang="en-GB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47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7992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92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we deliver – Be Wigan</a:t>
            </a:r>
            <a:endParaRPr lang="en-GB" sz="3200" b="1" dirty="0">
              <a:solidFill>
                <a:srgbClr val="0092B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36512" y="6381328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405" y="3861048"/>
            <a:ext cx="45370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1520" y="980728"/>
            <a:ext cx="7923141" cy="3097212"/>
            <a:chOff x="1140654" y="980728"/>
            <a:chExt cx="7923141" cy="3097212"/>
          </a:xfrm>
        </p:grpSpPr>
        <p:sp>
          <p:nvSpPr>
            <p:cNvPr id="23" name="TextBox 2"/>
            <p:cNvSpPr txBox="1">
              <a:spLocks noChangeArrowheads="1"/>
            </p:cNvSpPr>
            <p:nvPr/>
          </p:nvSpPr>
          <p:spPr bwMode="auto">
            <a:xfrm>
              <a:off x="1589916" y="1160115"/>
              <a:ext cx="67265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2800" b="1" dirty="0">
                  <a:solidFill>
                    <a:srgbClr val="88155D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Be Positive</a:t>
              </a:r>
              <a:r>
                <a:rPr lang="en-GB" altLang="en-US" sz="28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… take pride in all that you do</a:t>
              </a: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1620079" y="3123853"/>
              <a:ext cx="7407275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2800" b="1" dirty="0">
                  <a:solidFill>
                    <a:srgbClr val="009AC7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Be Courageous</a:t>
              </a:r>
              <a:r>
                <a:rPr lang="en-GB" altLang="en-US" sz="28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… be open to doing things differently</a:t>
              </a: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1691445" y="2049115"/>
              <a:ext cx="737235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2800" b="1" dirty="0">
                  <a:solidFill>
                    <a:srgbClr val="8CC135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Be Accountable</a:t>
              </a:r>
              <a:r>
                <a:rPr lang="en-GB" altLang="en-US" sz="2800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… be responsible for making things better</a:t>
              </a:r>
            </a:p>
          </p:txBody>
        </p:sp>
        <p:sp>
          <p:nvSpPr>
            <p:cNvPr id="27" name="Rounded Rectangle 19"/>
            <p:cNvSpPr>
              <a:spLocks noChangeArrowheads="1"/>
            </p:cNvSpPr>
            <p:nvPr/>
          </p:nvSpPr>
          <p:spPr bwMode="auto">
            <a:xfrm>
              <a:off x="1148591" y="980728"/>
              <a:ext cx="252413" cy="882650"/>
            </a:xfrm>
            <a:prstGeom prst="roundRect">
              <a:avLst>
                <a:gd name="adj" fmla="val 16667"/>
              </a:avLst>
            </a:prstGeom>
            <a:solidFill>
              <a:srgbClr val="881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28" name="Rounded Rectangle 20"/>
            <p:cNvSpPr>
              <a:spLocks noChangeArrowheads="1"/>
            </p:cNvSpPr>
            <p:nvPr/>
          </p:nvSpPr>
          <p:spPr bwMode="auto">
            <a:xfrm>
              <a:off x="1140654" y="3168303"/>
              <a:ext cx="252412" cy="881062"/>
            </a:xfrm>
            <a:prstGeom prst="roundRect">
              <a:avLst>
                <a:gd name="adj" fmla="val 16667"/>
              </a:avLst>
            </a:prstGeom>
            <a:solidFill>
              <a:srgbClr val="009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29" name="Rounded Rectangle 21"/>
            <p:cNvSpPr>
              <a:spLocks noChangeArrowheads="1"/>
            </p:cNvSpPr>
            <p:nvPr/>
          </p:nvSpPr>
          <p:spPr bwMode="auto">
            <a:xfrm>
              <a:off x="1148591" y="2049115"/>
              <a:ext cx="252413" cy="881063"/>
            </a:xfrm>
            <a:prstGeom prst="roundRect">
              <a:avLst>
                <a:gd name="adj" fmla="val 16667"/>
              </a:avLst>
            </a:prstGeom>
            <a:solidFill>
              <a:srgbClr val="8CC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9457" y="5301208"/>
            <a:ext cx="8633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Because </a:t>
            </a:r>
            <a:r>
              <a:rPr lang="en-GB" sz="2800" b="1" dirty="0" smtClean="0">
                <a:solidFill>
                  <a:srgbClr val="0092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</a:t>
            </a:r>
            <a: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we do things is just as important as </a:t>
            </a:r>
            <a:r>
              <a:rPr lang="en-GB" sz="2800" b="1" dirty="0" smtClean="0">
                <a:solidFill>
                  <a:srgbClr val="0092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</a:t>
            </a:r>
            <a: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we do</a:t>
            </a:r>
            <a:endParaRPr lang="en-GB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5" y="6453336"/>
            <a:ext cx="6684235" cy="3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76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7992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92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Achievements</a:t>
            </a:r>
            <a:endParaRPr lang="en-GB" sz="3200" b="1" dirty="0">
              <a:solidFill>
                <a:srgbClr val="0092B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36512" y="6381328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5" y="6453336"/>
            <a:ext cx="6684235" cy="33943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79512" y="1698519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84BD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Growth</a:t>
            </a:r>
            <a:endParaRPr lang="en-GB" sz="2400" b="1" dirty="0">
              <a:solidFill>
                <a:srgbClr val="84BD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512" y="3072843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84BD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Reform</a:t>
            </a:r>
            <a:endParaRPr lang="en-GB" sz="2400" b="1" dirty="0">
              <a:solidFill>
                <a:srgbClr val="84BD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4263" y="5271591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84BD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Enablers</a:t>
            </a:r>
            <a:endParaRPr lang="en-GB" sz="2400" b="1" dirty="0">
              <a:solidFill>
                <a:srgbClr val="84BD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64263" y="2132856"/>
            <a:ext cx="3975417" cy="759711"/>
            <a:chOff x="264263" y="2132856"/>
            <a:chExt cx="3975417" cy="759711"/>
          </a:xfrm>
        </p:grpSpPr>
        <p:sp>
          <p:nvSpPr>
            <p:cNvPr id="57" name="TextBox 56"/>
            <p:cNvSpPr txBox="1"/>
            <p:nvPr/>
          </p:nvSpPr>
          <p:spPr>
            <a:xfrm>
              <a:off x="1143336" y="2212591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£70m Poundland and </a:t>
              </a:r>
              <a:br>
                <a:rPr lang="en-GB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</a:br>
              <a:r>
                <a:rPr lang="en-GB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Nice-</a:t>
              </a:r>
              <a:r>
                <a:rPr lang="en-GB" dirty="0" err="1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pak</a:t>
              </a:r>
              <a:r>
                <a:rPr lang="en-GB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investment</a:t>
              </a:r>
              <a:endParaRPr lang="en-GB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4263" y="2132856"/>
              <a:ext cx="772479" cy="759711"/>
            </a:xfrm>
            <a:prstGeom prst="rect">
              <a:avLst/>
            </a:prstGeom>
          </p:spPr>
        </p:pic>
      </p:grpSp>
      <p:sp>
        <p:nvSpPr>
          <p:cNvPr id="7" name="AutoShape 4" descr="Image result for road clip ar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AutoShape 6" descr="Image result for road clip ar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AutoShape 9" descr="Image result for road clip ar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90576" y="4524874"/>
            <a:ext cx="3738660" cy="704326"/>
            <a:chOff x="290576" y="4524874"/>
            <a:chExt cx="3738660" cy="704326"/>
          </a:xfrm>
        </p:grpSpPr>
        <p:sp>
          <p:nvSpPr>
            <p:cNvPr id="74" name="TextBox 73"/>
            <p:cNvSpPr txBox="1"/>
            <p:nvPr/>
          </p:nvSpPr>
          <p:spPr>
            <a:xfrm>
              <a:off x="1043608" y="4541647"/>
              <a:ext cx="2985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Childrens services rated Good by Ofsted </a:t>
              </a:r>
              <a:endParaRPr lang="en-GB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0576" y="4524874"/>
              <a:ext cx="719852" cy="70432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98843" y="3558008"/>
            <a:ext cx="3976103" cy="923330"/>
            <a:chOff x="198843" y="3558008"/>
            <a:chExt cx="3976103" cy="923330"/>
          </a:xfrm>
        </p:grpSpPr>
        <p:sp>
          <p:nvSpPr>
            <p:cNvPr id="60" name="TextBox 59"/>
            <p:cNvSpPr txBox="1"/>
            <p:nvPr/>
          </p:nvSpPr>
          <p:spPr>
            <a:xfrm>
              <a:off x="1043608" y="3558008"/>
              <a:ext cx="31313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Alzheimer's Society dementia friendly community town of the year. </a:t>
              </a:r>
              <a:endParaRPr lang="en-GB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8843" y="3687020"/>
              <a:ext cx="750092" cy="75009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4388488" y="3501008"/>
            <a:ext cx="3891548" cy="744881"/>
            <a:chOff x="4388488" y="3501008"/>
            <a:chExt cx="3891548" cy="744881"/>
          </a:xfrm>
        </p:grpSpPr>
        <p:sp>
          <p:nvSpPr>
            <p:cNvPr id="71" name="TextBox 70"/>
            <p:cNvSpPr txBox="1"/>
            <p:nvPr/>
          </p:nvSpPr>
          <p:spPr>
            <a:xfrm>
              <a:off x="5183692" y="3501008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</a:t>
              </a:r>
              <a:r>
                <a:rPr lang="en-GB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eablement service rated as outstanding by CQC </a:t>
              </a:r>
              <a:endParaRPr lang="en-GB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908" t="12926" r="19957" b="7893"/>
            <a:stretch/>
          </p:blipFill>
          <p:spPr>
            <a:xfrm>
              <a:off x="4388488" y="3501008"/>
              <a:ext cx="650370" cy="744881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211960" y="980728"/>
            <a:ext cx="4421278" cy="646331"/>
            <a:chOff x="4211960" y="980728"/>
            <a:chExt cx="4421278" cy="646331"/>
          </a:xfrm>
        </p:grpSpPr>
        <p:sp>
          <p:nvSpPr>
            <p:cNvPr id="93" name="TextBox 92"/>
            <p:cNvSpPr txBox="1"/>
            <p:nvPr/>
          </p:nvSpPr>
          <p:spPr>
            <a:xfrm>
              <a:off x="5140474" y="980728"/>
              <a:ext cx="34927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Increased staff engagement – </a:t>
              </a:r>
              <a:br>
                <a:rPr lang="en-GB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</a:br>
              <a:r>
                <a:rPr lang="en-GB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best council to work for </a:t>
              </a:r>
              <a:endParaRPr lang="en-GB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11960" y="980728"/>
              <a:ext cx="897434" cy="60306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502641" y="5530006"/>
            <a:ext cx="4461847" cy="923330"/>
            <a:chOff x="4502641" y="5457998"/>
            <a:chExt cx="4461847" cy="923330"/>
          </a:xfrm>
        </p:grpSpPr>
        <p:sp>
          <p:nvSpPr>
            <p:cNvPr id="88" name="TextBox 87"/>
            <p:cNvSpPr txBox="1"/>
            <p:nvPr/>
          </p:nvSpPr>
          <p:spPr>
            <a:xfrm>
              <a:off x="5219320" y="5768387"/>
              <a:ext cx="3745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£7.5m invested into the community </a:t>
              </a:r>
              <a:endParaRPr lang="en-GB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502641" y="5457998"/>
              <a:ext cx="5906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 smtClean="0">
                  <a:solidFill>
                    <a:srgbClr val="84BD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£</a:t>
              </a:r>
              <a:endParaRPr lang="en-GB" sz="5400" b="1" dirty="0">
                <a:solidFill>
                  <a:srgbClr val="84BD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02641" y="4395282"/>
            <a:ext cx="4527835" cy="847097"/>
            <a:chOff x="4502641" y="4395282"/>
            <a:chExt cx="4527835" cy="847097"/>
          </a:xfrm>
        </p:grpSpPr>
        <p:sp>
          <p:nvSpPr>
            <p:cNvPr id="77" name="TextBox 76"/>
            <p:cNvSpPr txBox="1"/>
            <p:nvPr/>
          </p:nvSpPr>
          <p:spPr>
            <a:xfrm>
              <a:off x="5183692" y="4553252"/>
              <a:ext cx="3846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Significant improvement in school readiness </a:t>
              </a:r>
              <a:endParaRPr lang="en-GB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11" r="16727" b="13354"/>
            <a:stretch/>
          </p:blipFill>
          <p:spPr>
            <a:xfrm>
              <a:off x="4502641" y="4395282"/>
              <a:ext cx="606753" cy="847097"/>
            </a:xfrm>
            <a:prstGeom prst="rect">
              <a:avLst/>
            </a:prstGeom>
          </p:spPr>
        </p:pic>
      </p:grpSp>
      <p:sp>
        <p:nvSpPr>
          <p:cNvPr id="82" name="TextBox 81"/>
          <p:cNvSpPr txBox="1"/>
          <p:nvPr/>
        </p:nvSpPr>
        <p:spPr>
          <a:xfrm>
            <a:off x="5183692" y="2177081"/>
            <a:ext cx="374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Highest Employment rate in Greater Manchester </a:t>
            </a:r>
            <a:endParaRPr lang="en-GB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68261" y="871149"/>
            <a:ext cx="3971691" cy="901326"/>
            <a:chOff x="168261" y="871149"/>
            <a:chExt cx="3971691" cy="901326"/>
          </a:xfrm>
        </p:grpSpPr>
        <p:sp>
          <p:nvSpPr>
            <p:cNvPr id="92" name="TextBox 91"/>
            <p:cNvSpPr txBox="1"/>
            <p:nvPr/>
          </p:nvSpPr>
          <p:spPr>
            <a:xfrm>
              <a:off x="1043608" y="998647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Satisfaction with the council increased to 65%</a:t>
              </a:r>
              <a:endParaRPr lang="en-GB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168261" y="871149"/>
              <a:ext cx="901326" cy="901326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85049" y="5629495"/>
            <a:ext cx="3501863" cy="769441"/>
            <a:chOff x="385049" y="5557487"/>
            <a:chExt cx="3501863" cy="769441"/>
          </a:xfrm>
        </p:grpSpPr>
        <p:sp>
          <p:nvSpPr>
            <p:cNvPr id="85" name="TextBox 84"/>
            <p:cNvSpPr txBox="1"/>
            <p:nvPr/>
          </p:nvSpPr>
          <p:spPr>
            <a:xfrm>
              <a:off x="1043608" y="5768387"/>
              <a:ext cx="2843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Digital Council of the year </a:t>
              </a:r>
              <a:endParaRPr lang="en-GB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049" y="5557487"/>
              <a:ext cx="6912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rgbClr val="84BD00"/>
                  </a:solidFill>
                </a:rPr>
                <a:t>@</a:t>
              </a:r>
              <a:endParaRPr lang="en-GB" sz="4400" b="1" dirty="0">
                <a:solidFill>
                  <a:srgbClr val="84BD00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6901" y="2125596"/>
            <a:ext cx="7493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6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" b="77724"/>
          <a:stretch/>
        </p:blipFill>
        <p:spPr>
          <a:xfrm>
            <a:off x="0" y="0"/>
            <a:ext cx="916532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7056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Through The Deal, we aren’t just saving money…</a:t>
            </a:r>
            <a:endParaRPr lang="en-GB" sz="4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5961474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 we are changing lives</a:t>
            </a:r>
            <a:endParaRPr lang="en-GB" sz="4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37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36512" y="6381328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-14930" y="1723039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84BD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‘The Deal’ Commercial Offer</a:t>
            </a:r>
          </a:p>
          <a:p>
            <a:pPr algn="ctr"/>
            <a:endParaRPr lang="en-GB" sz="2800" dirty="0" smtClean="0">
              <a:solidFill>
                <a:srgbClr val="0092B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GB" sz="2800" dirty="0" smtClean="0">
              <a:solidFill>
                <a:srgbClr val="0092B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GB" sz="2800" dirty="0">
              <a:solidFill>
                <a:srgbClr val="0092B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GB" sz="2800" dirty="0" smtClean="0">
              <a:solidFill>
                <a:srgbClr val="0092B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GB" sz="2800" dirty="0">
              <a:solidFill>
                <a:srgbClr val="0092B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GB" sz="2800" dirty="0">
                <a:solidFill>
                  <a:srgbClr val="0092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n-GB" sz="2800" dirty="0" smtClean="0">
                <a:solidFill>
                  <a:srgbClr val="0092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    Sarah Palmer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758" y="188640"/>
            <a:ext cx="1080518" cy="554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28" y="6453336"/>
            <a:ext cx="1793776" cy="401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3" y="3167930"/>
            <a:ext cx="4183709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17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sefton council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59721"/>
            <a:ext cx="17240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36512" y="6381328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758" y="188640"/>
            <a:ext cx="1080518" cy="554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28" y="6453336"/>
            <a:ext cx="1793776" cy="401357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4595" y="3969400"/>
            <a:ext cx="859825" cy="85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522" y="2200793"/>
            <a:ext cx="1173939" cy="65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882" y="1890566"/>
            <a:ext cx="1272199" cy="68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658" y="4183031"/>
            <a:ext cx="1296144" cy="37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745" y="4700630"/>
            <a:ext cx="1442467" cy="64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13101"/>
            <a:ext cx="1272198" cy="39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630" y="5325684"/>
            <a:ext cx="644525" cy="77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5712" y="3400461"/>
            <a:ext cx="1544086" cy="4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38718"/>
            <a:ext cx="1655483" cy="27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7998" y="5393608"/>
            <a:ext cx="644525" cy="58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5597" y="2333577"/>
            <a:ext cx="936104" cy="52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2586" y="4746820"/>
            <a:ext cx="591795" cy="76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448" y="3907160"/>
            <a:ext cx="1721280" cy="62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0177" y="5195285"/>
            <a:ext cx="1579615" cy="78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5548" y="3244098"/>
            <a:ext cx="1738894" cy="6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8656" y="2685293"/>
            <a:ext cx="1184864" cy="8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4105" y="4399313"/>
            <a:ext cx="1464048" cy="73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age result for port talbot council 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8279" y="988124"/>
            <a:ext cx="1257777" cy="9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pita">
            <a:hlinkClick r:id="rId23" tooltip="Capita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985" y="1236613"/>
            <a:ext cx="661334" cy="66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enna recruitment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1273" y="1123112"/>
            <a:ext cx="1411250" cy="63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03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36512" y="6381328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758" y="188640"/>
            <a:ext cx="1080518" cy="554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28" y="6453336"/>
            <a:ext cx="1793776" cy="401357"/>
          </a:xfrm>
          <a:prstGeom prst="rect">
            <a:avLst/>
          </a:prstGeom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57200" y="4040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457200" y="4040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xmlns="" val="3455072407"/>
              </p:ext>
            </p:extLst>
          </p:nvPr>
        </p:nvGraphicFramePr>
        <p:xfrm>
          <a:off x="323528" y="980728"/>
          <a:ext cx="8352928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9338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36512" y="6381328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758" y="188640"/>
            <a:ext cx="1080518" cy="554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28" y="6453336"/>
            <a:ext cx="1793776" cy="401357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520793893"/>
              </p:ext>
            </p:extLst>
          </p:nvPr>
        </p:nvGraphicFramePr>
        <p:xfrm>
          <a:off x="33263" y="332656"/>
          <a:ext cx="9001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2504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4400" b="1" dirty="0" smtClean="0">
                <a:solidFill>
                  <a:schemeClr val="bg1"/>
                </a:solidFill>
              </a:rPr>
              <a:t>Option 4:</a:t>
            </a:r>
          </a:p>
          <a:p>
            <a:pPr marL="0" indent="0" algn="ctr">
              <a:buNone/>
            </a:pPr>
            <a:r>
              <a:rPr lang="en-GB" sz="4400" b="1" dirty="0" smtClean="0">
                <a:solidFill>
                  <a:schemeClr val="bg1"/>
                </a:solidFill>
              </a:rPr>
              <a:t>Enhanced Business as Usual</a:t>
            </a:r>
          </a:p>
          <a:p>
            <a:pPr marL="0" indent="0" algn="ctr">
              <a:buNone/>
            </a:pPr>
            <a:r>
              <a:rPr lang="en-GB" sz="4400" b="1" dirty="0" smtClean="0">
                <a:solidFill>
                  <a:schemeClr val="bg1"/>
                </a:solidFill>
              </a:rPr>
              <a:t>- Charging Model but No Additional Staff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551837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4000" dirty="0">
              <a:solidFill>
                <a:schemeClr val="bg1"/>
              </a:solidFill>
            </a:endParaRP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0325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36512" y="6381328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206084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Is The Deal?</a:t>
            </a:r>
            <a:endParaRPr lang="en-GB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758" y="188640"/>
            <a:ext cx="1080518" cy="554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28" y="6453336"/>
            <a:ext cx="1793776" cy="40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3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5213376"/>
            <a:ext cx="9144000" cy="369302"/>
          </a:xfrm>
          <a:prstGeom prst="rect">
            <a:avLst/>
          </a:prstGeom>
          <a:solidFill>
            <a:srgbClr val="8CC135"/>
          </a:solidFill>
          <a:ln>
            <a:noFill/>
          </a:ln>
          <a:effectLst/>
          <a:extLst/>
        </p:spPr>
        <p:txBody>
          <a:bodyPr vert="horz" wrap="square" lIns="91407" tIns="45705" rIns="91407" bIns="45705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070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5626914"/>
            <a:ext cx="9144000" cy="1231086"/>
          </a:xfrm>
          <a:prstGeom prst="rect">
            <a:avLst/>
          </a:prstGeom>
          <a:solidFill>
            <a:srgbClr val="009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9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5" descr="https://img.evbuc.com/https%3A%2F%2Fcdn.evbuc.com%2Fimages%2F32953150%2F158993124363%2F1%2Foriginal.jpg?w=800&amp;rect=0%2C0%2C2160%2C1080&amp;s=00b418db44511cb84cb0dc761edfa0a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1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41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5040" y="-13852"/>
            <a:ext cx="10188624" cy="687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37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178132" y="5213376"/>
            <a:ext cx="9322133" cy="369302"/>
          </a:xfrm>
          <a:prstGeom prst="rect">
            <a:avLst/>
          </a:prstGeom>
          <a:solidFill>
            <a:srgbClr val="8CC135"/>
          </a:solidFill>
          <a:ln>
            <a:noFill/>
          </a:ln>
          <a:effectLst/>
          <a:extLst/>
        </p:spPr>
        <p:txBody>
          <a:bodyPr vert="horz" wrap="square" lIns="91407" tIns="45705" rIns="91407" bIns="45705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070"/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7486" y="3"/>
            <a:ext cx="9301487" cy="52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1772816"/>
            <a:ext cx="439248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59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5040" y="-13852"/>
            <a:ext cx="10188624" cy="687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96" y="2132856"/>
            <a:ext cx="9001000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254" y="2276872"/>
            <a:ext cx="868924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92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36512" y="6381328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758" y="188640"/>
            <a:ext cx="1080518" cy="554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28" y="6453336"/>
            <a:ext cx="1793776" cy="40135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2213" y="-531440"/>
            <a:ext cx="9715401" cy="813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19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7992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92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Wigan</a:t>
            </a:r>
            <a:endParaRPr lang="en-GB" sz="3200" b="1" dirty="0">
              <a:solidFill>
                <a:srgbClr val="0092B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36512" y="6381328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4" t="8177" r="3078" b="8440"/>
          <a:stretch/>
        </p:blipFill>
        <p:spPr>
          <a:xfrm>
            <a:off x="40850" y="1052736"/>
            <a:ext cx="5736108" cy="3860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99" t="10317" r="15046" b="16621"/>
          <a:stretch/>
        </p:blipFill>
        <p:spPr>
          <a:xfrm>
            <a:off x="6289059" y="2660460"/>
            <a:ext cx="731213" cy="810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295103" y="1466872"/>
            <a:ext cx="725169" cy="810000"/>
            <a:chOff x="6295103" y="1466872"/>
            <a:chExt cx="725169" cy="810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257" t="18778" r="37671" b="18946"/>
            <a:stretch/>
          </p:blipFill>
          <p:spPr>
            <a:xfrm>
              <a:off x="6295103" y="1466872"/>
              <a:ext cx="365129" cy="810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499" t="17707" r="33250" b="14724"/>
            <a:stretch/>
          </p:blipFill>
          <p:spPr>
            <a:xfrm>
              <a:off x="6621675" y="1466872"/>
              <a:ext cx="398597" cy="81000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92" t="16925" r="15215" b="18633"/>
          <a:stretch/>
        </p:blipFill>
        <p:spPr>
          <a:xfrm>
            <a:off x="6188040" y="3842489"/>
            <a:ext cx="904240" cy="808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18258" y="1546121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Population of </a:t>
            </a:r>
            <a:r>
              <a:rPr lang="en-GB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322,000</a:t>
            </a:r>
            <a:endParaRPr lang="en-GB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3686" y="2706548"/>
            <a:ext cx="1882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70% </a:t>
            </a:r>
            <a:r>
              <a:rPr lang="en-GB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GB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green space</a:t>
            </a:r>
            <a:endParaRPr lang="en-GB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3687" y="3883476"/>
            <a:ext cx="188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140,000</a:t>
            </a:r>
            <a:r>
              <a:rPr lang="en-GB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GB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households</a:t>
            </a:r>
            <a:endParaRPr lang="en-GB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53248" y="5046275"/>
            <a:ext cx="1883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85</a:t>
            </a:r>
            <a:r>
              <a:rPr lang="en-GB" sz="2400" b="1" baseline="30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</a:t>
            </a:r>
            <a:r>
              <a:rPr lang="en-GB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most deprived</a:t>
            </a:r>
            <a:endParaRPr lang="en-GB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61" b="17128"/>
          <a:stretch/>
        </p:blipFill>
        <p:spPr>
          <a:xfrm>
            <a:off x="6012160" y="5046275"/>
            <a:ext cx="1047718" cy="81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5" y="6453336"/>
            <a:ext cx="6684235" cy="3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98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5405" y="3150265"/>
            <a:ext cx="1845815" cy="611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7992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92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story so far…</a:t>
            </a:r>
            <a:endParaRPr lang="en-GB" sz="3200" b="1" dirty="0">
              <a:solidFill>
                <a:srgbClr val="0092B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36512" y="6381328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5" y="6453336"/>
            <a:ext cx="6684235" cy="33943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619672" y="1052736"/>
            <a:ext cx="5904536" cy="4752528"/>
            <a:chOff x="1619672" y="1052736"/>
            <a:chExt cx="5904536" cy="4752528"/>
          </a:xfrm>
        </p:grpSpPr>
        <p:sp>
          <p:nvSpPr>
            <p:cNvPr id="5" name="Rectangle 4"/>
            <p:cNvSpPr/>
            <p:nvPr/>
          </p:nvSpPr>
          <p:spPr>
            <a:xfrm>
              <a:off x="2123728" y="3263266"/>
              <a:ext cx="26216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we have </a:t>
              </a:r>
              <a:r>
                <a:rPr lang="en-GB" sz="28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saved </a:t>
              </a:r>
              <a:endParaRPr lang="en-GB" sz="28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19672" y="4290542"/>
              <a:ext cx="5904536" cy="1514722"/>
              <a:chOff x="179512" y="4293096"/>
              <a:chExt cx="5904536" cy="1514722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79512" y="4331965"/>
                <a:ext cx="435642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whilst continuing to improve outcomes for the people in the </a:t>
                </a:r>
                <a:r>
                  <a:rPr lang="en-GB" sz="2800" dirty="0" smtClean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borough</a:t>
                </a:r>
                <a:endParaRPr lang="en-GB" sz="28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35936" y="4293096"/>
                <a:ext cx="1548112" cy="1514722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3045137" y="1052736"/>
              <a:ext cx="2693685" cy="1710442"/>
              <a:chOff x="179512" y="577305"/>
              <a:chExt cx="2693685" cy="1710442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79512" y="1432526"/>
                <a:ext cx="12241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Since </a:t>
                </a:r>
                <a:endParaRPr lang="en-GB" sz="28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17013" y="577305"/>
                <a:ext cx="1656184" cy="17104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0888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01" y="1052736"/>
            <a:ext cx="9144000" cy="5147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7992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92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story so far…</a:t>
            </a:r>
            <a:endParaRPr lang="en-GB" sz="3200" b="1" dirty="0">
              <a:solidFill>
                <a:srgbClr val="0092B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36512" y="6381328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5" y="6453336"/>
            <a:ext cx="6684235" cy="3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2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004" y="0"/>
            <a:ext cx="9180513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32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7992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92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Deal principles</a:t>
            </a:r>
            <a:endParaRPr lang="en-GB" sz="3200" b="1" dirty="0">
              <a:solidFill>
                <a:srgbClr val="0092B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36512" y="6381328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5" y="6453336"/>
            <a:ext cx="6684235" cy="339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3256" y="928759"/>
            <a:ext cx="3215978" cy="1602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176" y="2779183"/>
            <a:ext cx="3215978" cy="1602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3256" y="2745467"/>
            <a:ext cx="3215978" cy="1602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176" y="4562173"/>
            <a:ext cx="3216335" cy="1603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6462" y="4562173"/>
            <a:ext cx="3215978" cy="1602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836" y="914699"/>
            <a:ext cx="3214800" cy="160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45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7992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92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Deal for the future</a:t>
            </a:r>
            <a:endParaRPr lang="en-GB" sz="3200" b="1" dirty="0">
              <a:solidFill>
                <a:srgbClr val="0092B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36512" y="6381328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024" y="1052736"/>
            <a:ext cx="3898919" cy="52178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1960" y="1124744"/>
            <a:ext cx="46805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radical plan:</a:t>
            </a:r>
            <a:br>
              <a:rPr lang="en-GB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transform traditional council services and deliver in new ways</a:t>
            </a:r>
            <a:b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grow the borough</a:t>
            </a:r>
            <a:b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form new relationships with residents</a:t>
            </a:r>
            <a:b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maintain and protect service for the future</a:t>
            </a:r>
            <a:endParaRPr lang="en-GB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5" y="6453336"/>
            <a:ext cx="6684235" cy="3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7992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92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we deliver - Growth and Reform</a:t>
            </a:r>
            <a:endParaRPr lang="en-GB" sz="3200" b="1" dirty="0">
              <a:solidFill>
                <a:srgbClr val="0092B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36512" y="6381328"/>
            <a:ext cx="9144000" cy="0"/>
          </a:xfrm>
          <a:prstGeom prst="line">
            <a:avLst/>
          </a:prstGeom>
          <a:ln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34" t="7770" r="3344" b="3315"/>
          <a:stretch/>
        </p:blipFill>
        <p:spPr>
          <a:xfrm>
            <a:off x="827584" y="980728"/>
            <a:ext cx="7312100" cy="5332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5" y="6453336"/>
            <a:ext cx="6684235" cy="3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66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6158B5D3C45F4A9183C61ACB7CE2B6" ma:contentTypeVersion="0" ma:contentTypeDescription="Create a new document." ma:contentTypeScope="" ma:versionID="5c9676dca53114e321e8429264d143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71768A-BADE-407D-AF10-98D000720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9C1DFB5-46C3-47A6-BF4C-77D5EA0E6F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2926D3-DD04-4FC4-870D-50A3B959A87C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494</Words>
  <Application>Microsoft Office PowerPoint</Application>
  <PresentationFormat>On-screen Show (4:3)</PresentationFormat>
  <Paragraphs>104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Wigan Councilxxx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McLoughlin, Kieron</dc:creator>
  <cp:lastModifiedBy>Windows</cp:lastModifiedBy>
  <cp:revision>45</cp:revision>
  <dcterms:created xsi:type="dcterms:W3CDTF">2017-06-15T12:12:13Z</dcterms:created>
  <dcterms:modified xsi:type="dcterms:W3CDTF">2017-09-19T19:44:41Z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0x010100D06158B5D3C45F4A9183C61ACB7CE2B6</vt:lpwstr>
  </property>
</Properties>
</file>