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60" r:id="rId5"/>
    <p:sldId id="261" r:id="rId6"/>
    <p:sldId id="271" r:id="rId7"/>
    <p:sldId id="263" r:id="rId8"/>
    <p:sldId id="268" r:id="rId9"/>
    <p:sldId id="270" r:id="rId10"/>
    <p:sldId id="265" r:id="rId11"/>
    <p:sldId id="266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3480" autoAdjust="0"/>
    <p:restoredTop sz="94660"/>
  </p:normalViewPr>
  <p:slideViewPr>
    <p:cSldViewPr snapToGrid="0">
      <p:cViewPr>
        <p:scale>
          <a:sx n="49" d="100"/>
          <a:sy n="49" d="100"/>
        </p:scale>
        <p:origin x="-75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32B77-A69F-4238-8535-746D23D7EEE0}" type="datetimeFigureOut">
              <a:rPr lang="en-GB" smtClean="0"/>
              <a:pPr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93022-187D-4833-A752-DDEA2AC4D2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477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655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48BE95-25E9-4BD0-999E-566E5517EF78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8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9EBEA6-9B11-437F-95B8-6EE45B1C8038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757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0AA7C-F3F9-40C6-8ACB-072144F36598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38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E33E3B-40BB-40C3-81A4-9BE0C014EB90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962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5A98F-0197-4A90-8F4B-1B27315F6D63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77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6D80A2-B1AB-4DCA-9810-42E78366620F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184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C205A-CFCA-4A45-BF51-D2302269584D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807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475BE-BB8A-4955-A7FA-ACAA71354319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27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596B90-8D9B-43B0-AA15-62385A1BA8AB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05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46F9A-174C-4D28-A234-F9985B18E334}" type="datetime1">
              <a:rPr lang="en-GB" smtClean="0"/>
              <a:pPr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E0AC1E-8B7C-407F-8866-A01B0702BD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31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301" y="-129653"/>
            <a:ext cx="12848563" cy="698765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87343377-3426-4480-AADC-A65EB3E7DE4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0750" y="5419725"/>
            <a:ext cx="2381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2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ke.nuttall@localservicepartners.co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CIPFA North West</a:t>
            </a:r>
            <a:br>
              <a:rPr lang="en-GB" dirty="0"/>
            </a:br>
            <a:r>
              <a:rPr lang="en-GB" dirty="0"/>
              <a:t>The Guild Hall, Preston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Mike Nuttall</a:t>
            </a:r>
          </a:p>
          <a:p>
            <a:r>
              <a:rPr lang="en-GB" sz="3200" dirty="0"/>
              <a:t>Local Service Partners</a:t>
            </a:r>
          </a:p>
        </p:txBody>
      </p:sp>
    </p:spTree>
    <p:extLst>
      <p:ext uri="{BB962C8B-B14F-4D97-AF65-F5344CB8AC3E}">
        <p14:creationId xmlns:p14="http://schemas.microsoft.com/office/powerpoint/2010/main" xmlns="" val="32914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7FBA1-653E-46C7-98F6-85798C6D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 – some reflections</a:t>
            </a:r>
          </a:p>
        </p:txBody>
      </p:sp>
      <p:pic>
        <p:nvPicPr>
          <p:cNvPr id="7" name="Content Placeholder 6" descr="A group of people on a stage in front of a crowd&#10;&#10;Description generated with very high confidence">
            <a:extLst>
              <a:ext uri="{FF2B5EF4-FFF2-40B4-BE49-F238E27FC236}">
                <a16:creationId xmlns="" xmlns:a16="http://schemas.microsoft.com/office/drawing/2014/main" id="{A1210C40-00CD-43D9-AC44-B696A2A25C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41342"/>
            <a:ext cx="5181600" cy="3784453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6B8ED5-BFEC-47C9-A4CC-767EE55584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200" dirty="0"/>
              <a:t>Partner selection crucial</a:t>
            </a:r>
          </a:p>
          <a:p>
            <a:r>
              <a:rPr lang="en-GB" sz="3200" dirty="0"/>
              <a:t>Pace of decision making</a:t>
            </a:r>
          </a:p>
          <a:p>
            <a:r>
              <a:rPr lang="en-GB" sz="3200" dirty="0"/>
              <a:t>It’s an ongoing relationship</a:t>
            </a:r>
          </a:p>
          <a:p>
            <a:r>
              <a:rPr lang="en-GB" sz="3200" dirty="0"/>
              <a:t>Managing risk</a:t>
            </a:r>
          </a:p>
          <a:p>
            <a:r>
              <a:rPr lang="en-GB" sz="3200" dirty="0"/>
              <a:t>Revenue generation</a:t>
            </a:r>
          </a:p>
          <a:p>
            <a:r>
              <a:rPr lang="en-GB" sz="3200" dirty="0"/>
              <a:t>Ability to respond to changing tastes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A6919A-2EE2-4F5F-8B94-FC79F922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761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A7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7C9F-DF21-443F-88EB-A7C5D34C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Rigby Organisation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85A4641-50B2-4324-B391-0FB8F41B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24E0AC1E-8B7C-407F-8866-A01B0702BDC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Content Placeholder 9" descr="A close up of a card&#10;&#10;Description generated with high confidence">
            <a:extLst>
              <a:ext uri="{FF2B5EF4-FFF2-40B4-BE49-F238E27FC236}">
                <a16:creationId xmlns="" xmlns:a16="http://schemas.microsoft.com/office/drawing/2014/main" id="{0DB582BA-DC61-495D-A00C-5D20AEF4D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475" y="95250"/>
            <a:ext cx="6667500" cy="6667500"/>
          </a:xfrm>
        </p:spPr>
      </p:pic>
    </p:spTree>
    <p:extLst>
      <p:ext uri="{BB962C8B-B14F-4D97-AF65-F5344CB8AC3E}">
        <p14:creationId xmlns:p14="http://schemas.microsoft.com/office/powerpoint/2010/main" xmlns="" val="340682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48386-C3D0-47F0-8B40-A8DE6D53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Service Partners – our offer to you</a:t>
            </a:r>
          </a:p>
        </p:txBody>
      </p:sp>
      <p:pic>
        <p:nvPicPr>
          <p:cNvPr id="6" name="Content Placeholder 5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542F39C4-E529-4F78-B0D0-0DFF636AE2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0" y="2563019"/>
            <a:ext cx="4762500" cy="28765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1F0A95-ED4C-4401-8869-9F598E535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69745" cy="4351338"/>
          </a:xfrm>
        </p:spPr>
        <p:txBody>
          <a:bodyPr/>
          <a:lstStyle/>
          <a:p>
            <a:endParaRPr lang="en-GB" sz="3200" dirty="0"/>
          </a:p>
          <a:p>
            <a:r>
              <a:rPr lang="en-GB" sz="3200" dirty="0"/>
              <a:t>Diverse and experienced team</a:t>
            </a:r>
          </a:p>
          <a:p>
            <a:r>
              <a:rPr lang="en-GB" sz="3200" dirty="0"/>
              <a:t>Discuss issues you may be facing</a:t>
            </a:r>
          </a:p>
          <a:p>
            <a:r>
              <a:rPr lang="en-GB" sz="3200" dirty="0"/>
              <a:t>Explore possible solutions</a:t>
            </a:r>
          </a:p>
          <a:p>
            <a:r>
              <a:rPr lang="en-GB" sz="3200" dirty="0"/>
              <a:t>Pragmatic and practical</a:t>
            </a:r>
          </a:p>
          <a:p>
            <a:r>
              <a:rPr lang="en-GB" sz="3200" dirty="0"/>
              <a:t>Ability to make things happen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F0021-9918-4967-A7D3-8B35A00B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72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48386-C3D0-47F0-8B40-A8DE6D53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Service Partners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1F0A95-ED4C-4401-8869-9F598E535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25" y="1825625"/>
            <a:ext cx="6438315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Mike Nuttall</a:t>
            </a:r>
          </a:p>
          <a:p>
            <a:pPr marL="0" indent="0" algn="ctr">
              <a:buNone/>
            </a:pPr>
            <a:r>
              <a:rPr lang="en-GB" dirty="0"/>
              <a:t>Executive Advisor</a:t>
            </a:r>
          </a:p>
          <a:p>
            <a:pPr marL="0" indent="0" algn="ctr">
              <a:buNone/>
            </a:pPr>
            <a:r>
              <a:rPr lang="en-GB" dirty="0"/>
              <a:t>Local Service Partners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Mike.nuttall@localservicepartners.co.uk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F0021-9918-4967-A7D3-8B35A00B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Content Placeholder 5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542F39C4-E529-4F78-B0D0-0DFF636AE2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5625"/>
            <a:ext cx="571500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1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545C8A-42D0-4746-B7A2-6DFFA45D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E752D2-958F-4518-95E2-67981341B6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200" dirty="0"/>
              <a:t>Preston Guild 1972</a:t>
            </a:r>
          </a:p>
          <a:p>
            <a:r>
              <a:rPr lang="en-GB" sz="3200" dirty="0"/>
              <a:t>Concert Hall – capacity 2,700</a:t>
            </a:r>
          </a:p>
          <a:p>
            <a:r>
              <a:rPr lang="en-GB" sz="3200" dirty="0"/>
              <a:t>Theatre – capacity 800</a:t>
            </a:r>
          </a:p>
          <a:p>
            <a:r>
              <a:rPr lang="en-GB" sz="3200" dirty="0"/>
              <a:t>Shopping arcade – c20 units</a:t>
            </a:r>
          </a:p>
          <a:p>
            <a:r>
              <a:rPr lang="en-GB" sz="3200" dirty="0"/>
              <a:t>Bus Station</a:t>
            </a:r>
          </a:p>
          <a:p>
            <a:r>
              <a:rPr lang="en-GB" sz="3200" dirty="0"/>
              <a:t>Multi-storey car park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0A37CC-FC90-47BC-8A19-508B4526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Content Placeholder 9" descr="A large building&#10;&#10;Description generated with very high confidence">
            <a:extLst>
              <a:ext uri="{FF2B5EF4-FFF2-40B4-BE49-F238E27FC236}">
                <a16:creationId xmlns="" xmlns:a16="http://schemas.microsoft.com/office/drawing/2014/main" id="{7D4EA593-A2A6-4E28-BCA2-DA8DD0039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05812"/>
            <a:ext cx="5181600" cy="3390963"/>
          </a:xfrm>
        </p:spPr>
      </p:pic>
    </p:spTree>
    <p:extLst>
      <p:ext uri="{BB962C8B-B14F-4D97-AF65-F5344CB8AC3E}">
        <p14:creationId xmlns:p14="http://schemas.microsoft.com/office/powerpoint/2010/main" xmlns="" val="27807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496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music, person, brass, teeth&#10;&#10;Description generated with high confidence">
            <a:extLst>
              <a:ext uri="{FF2B5EF4-FFF2-40B4-BE49-F238E27FC236}">
                <a16:creationId xmlns="" xmlns:a16="http://schemas.microsoft.com/office/drawing/2014/main" id="{02D1E313-51B2-40E5-97EA-450284632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7" r="29312" b="1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  <p:pic>
        <p:nvPicPr>
          <p:cNvPr id="8" name="Content Placeholder 7" descr="A group of people in front of a crowd&#10;&#10;Description generated with high confidence">
            <a:extLst>
              <a:ext uri="{FF2B5EF4-FFF2-40B4-BE49-F238E27FC236}">
                <a16:creationId xmlns="" xmlns:a16="http://schemas.microsoft.com/office/drawing/2014/main" id="{847438B8-3A0E-471F-BE57-ABE282C95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3" r="10194" b="-3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824FBF-6559-401D-A1B2-C9F766EBC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69" r="-3" b="22061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92093-B0C3-44E8-A210-F35F9EAB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Guild Hall, Preston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C291CF-D282-476A-9F16-311505083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3" y="2438400"/>
            <a:ext cx="3697510" cy="378541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Clr>
                <a:srgbClr val="496789"/>
              </a:buClr>
            </a:pPr>
            <a:endParaRPr lang="en-US" sz="1800" dirty="0"/>
          </a:p>
          <a:p>
            <a:pPr>
              <a:buClr>
                <a:srgbClr val="496789"/>
              </a:buClr>
            </a:pPr>
            <a:r>
              <a:rPr lang="en-US" sz="3600" dirty="0"/>
              <a:t>Nationally </a:t>
            </a:r>
            <a:r>
              <a:rPr lang="en-US" sz="3600" dirty="0" err="1"/>
              <a:t>recognised</a:t>
            </a:r>
            <a:r>
              <a:rPr lang="en-US" sz="3600" dirty="0"/>
              <a:t> venue</a:t>
            </a:r>
          </a:p>
          <a:p>
            <a:pPr>
              <a:buClr>
                <a:srgbClr val="496789"/>
              </a:buClr>
            </a:pPr>
            <a:r>
              <a:rPr lang="en-US" sz="3600" dirty="0"/>
              <a:t>Top acts</a:t>
            </a:r>
          </a:p>
          <a:p>
            <a:pPr>
              <a:buClr>
                <a:srgbClr val="496789"/>
              </a:buClr>
            </a:pPr>
            <a:r>
              <a:rPr lang="en-US" sz="3600" dirty="0"/>
              <a:t>Gateway into Preston</a:t>
            </a:r>
          </a:p>
          <a:p>
            <a:pPr>
              <a:buClr>
                <a:srgbClr val="496789"/>
              </a:buClr>
            </a:pPr>
            <a:r>
              <a:rPr lang="en-US" sz="3600" dirty="0"/>
              <a:t>Significant footfall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10A40-830B-4A28-8569-ECC8ADED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E0AC1E-8B7C-407F-8866-A01B0702BDC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2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C7B525-BA47-449F-B619-C8BFA661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 – fortunes change</a:t>
            </a:r>
          </a:p>
        </p:txBody>
      </p:sp>
      <p:pic>
        <p:nvPicPr>
          <p:cNvPr id="7" name="Content Placeholder 6" descr="A large brick building&#10;&#10;Description generated with very high confidence">
            <a:extLst>
              <a:ext uri="{FF2B5EF4-FFF2-40B4-BE49-F238E27FC236}">
                <a16:creationId xmlns="" xmlns:a16="http://schemas.microsoft.com/office/drawing/2014/main" id="{A825F4FE-3232-47D2-AC43-431E0B953F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44950"/>
            <a:ext cx="5181600" cy="2912687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3F2487-CD8D-413B-9B82-25EC6B041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200" dirty="0"/>
              <a:t>Competition from other venues</a:t>
            </a:r>
          </a:p>
          <a:p>
            <a:r>
              <a:rPr lang="en-GB" sz="3200" dirty="0"/>
              <a:t>Footfall reduction</a:t>
            </a:r>
          </a:p>
          <a:p>
            <a:r>
              <a:rPr lang="en-GB" sz="3200" dirty="0"/>
              <a:t>Shopping arcade – vacancies</a:t>
            </a:r>
          </a:p>
          <a:p>
            <a:r>
              <a:rPr lang="en-GB" sz="3200" dirty="0"/>
              <a:t>Major works required</a:t>
            </a:r>
          </a:p>
          <a:p>
            <a:r>
              <a:rPr lang="en-GB" sz="3200" dirty="0"/>
              <a:t>Council subsidy c£1.2m p.a.</a:t>
            </a:r>
          </a:p>
          <a:p>
            <a:r>
              <a:rPr lang="en-GB" sz="3200" dirty="0"/>
              <a:t>Risk appetite reduced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0312AE-3537-4C4E-A9F0-DBBDEA05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270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DA991C-3BCC-4986-ADF2-E07C4EBB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 – what next?</a:t>
            </a:r>
          </a:p>
        </p:txBody>
      </p:sp>
      <p:pic>
        <p:nvPicPr>
          <p:cNvPr id="7" name="Content Placeholder 6" descr="A picture containing music&#10;&#10;Description generated with very high confidence">
            <a:extLst>
              <a:ext uri="{FF2B5EF4-FFF2-40B4-BE49-F238E27FC236}">
                <a16:creationId xmlns="" xmlns:a16="http://schemas.microsoft.com/office/drawing/2014/main" id="{C4694E9E-637F-4DBD-B6B4-895D75D0B4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54" y="1825624"/>
            <a:ext cx="5567745" cy="4154551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DA1AD8-97D5-49C1-BC47-25A84A321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Mounting Council budget pressures</a:t>
            </a:r>
          </a:p>
          <a:p>
            <a:r>
              <a:rPr lang="en-GB" sz="3200" dirty="0"/>
              <a:t>High profile site</a:t>
            </a:r>
          </a:p>
          <a:p>
            <a:r>
              <a:rPr lang="en-GB" sz="3200" dirty="0"/>
              <a:t>Long term solution needed</a:t>
            </a:r>
          </a:p>
          <a:p>
            <a:r>
              <a:rPr lang="en-GB" sz="3200" dirty="0"/>
              <a:t>Mothball/demolish the venue being considered – 2013</a:t>
            </a:r>
          </a:p>
          <a:p>
            <a:r>
              <a:rPr lang="en-GB" sz="3200" dirty="0"/>
              <a:t>Market the site – “last throw of the dice”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9BC9AD-15C8-4213-A55F-922FCA4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68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AD8868-82E4-490C-87C2-AD4C2C40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 – a way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548BB2-65F7-4FE0-AEF9-A277CC2D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12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Rigby Organisation proposal - local entrepreneur</a:t>
            </a:r>
          </a:p>
          <a:p>
            <a:r>
              <a:rPr lang="en-GB" sz="3200" dirty="0"/>
              <a:t>Leasehold (999 years) Oct 2014</a:t>
            </a:r>
          </a:p>
          <a:p>
            <a:r>
              <a:rPr lang="en-GB" sz="3200" dirty="0"/>
              <a:t>Reinvigorate the venue</a:t>
            </a:r>
          </a:p>
          <a:p>
            <a:r>
              <a:rPr lang="en-GB" sz="3200" dirty="0"/>
              <a:t>Capital investment c£5m</a:t>
            </a:r>
          </a:p>
          <a:p>
            <a:r>
              <a:rPr lang="en-GB" sz="3200" dirty="0"/>
              <a:t>Compliment wider regeneration aspirations </a:t>
            </a:r>
          </a:p>
          <a:p>
            <a:r>
              <a:rPr lang="en-GB" sz="3200" dirty="0"/>
              <a:t>Remove the Council subsidy…..quickly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592291-BB3A-486F-B18B-CBCAE8F4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Content Placeholder 8" descr="A large white building&#10;&#10;Description generated with very high confidence">
            <a:extLst>
              <a:ext uri="{FF2B5EF4-FFF2-40B4-BE49-F238E27FC236}">
                <a16:creationId xmlns="" xmlns:a16="http://schemas.microsoft.com/office/drawing/2014/main" id="{C1E3392A-8DCA-45FE-A747-C1155BA15F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2030000"/>
            <a:ext cx="5581650" cy="3920634"/>
          </a:xfrm>
        </p:spPr>
      </p:pic>
    </p:spTree>
    <p:extLst>
      <p:ext uri="{BB962C8B-B14F-4D97-AF65-F5344CB8AC3E}">
        <p14:creationId xmlns:p14="http://schemas.microsoft.com/office/powerpoint/2010/main" xmlns="" val="272963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1F8673-E4EB-4211-8A4E-714B97C6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 – rises from the ashes</a:t>
            </a:r>
          </a:p>
        </p:txBody>
      </p:sp>
      <p:pic>
        <p:nvPicPr>
          <p:cNvPr id="9" name="Content Placeholder 8" descr="A dining table in a restaurant&#10;&#10;Description generated with very high confidence">
            <a:extLst>
              <a:ext uri="{FF2B5EF4-FFF2-40B4-BE49-F238E27FC236}">
                <a16:creationId xmlns="" xmlns:a16="http://schemas.microsoft.com/office/drawing/2014/main" id="{E81C3D7C-80DB-485A-882B-6F6207F198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74769"/>
            <a:ext cx="5181600" cy="3453050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45075C-2787-4FCB-8B23-2EFDD160A8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Rigby Organisation – determined to make an immediate/bold statement</a:t>
            </a:r>
          </a:p>
          <a:p>
            <a:r>
              <a:rPr lang="en-GB" sz="3200" dirty="0"/>
              <a:t>Venue facelift </a:t>
            </a:r>
          </a:p>
          <a:p>
            <a:r>
              <a:rPr lang="en-GB" sz="3200" dirty="0"/>
              <a:t>New “dining experiences” and bars opened</a:t>
            </a:r>
          </a:p>
          <a:p>
            <a:r>
              <a:rPr lang="en-GB" sz="3200" dirty="0"/>
              <a:t>Greater utilisation of space</a:t>
            </a:r>
          </a:p>
          <a:p>
            <a:r>
              <a:rPr lang="en-GB" sz="3200" dirty="0"/>
              <a:t>Increased/complimentary  occupancy of retail units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C2117E-D967-42C4-99DC-A936EBD4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213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group of people standing in front of a crowd&#10;&#10;Description generated with high confidence">
            <a:extLst>
              <a:ext uri="{FF2B5EF4-FFF2-40B4-BE49-F238E27FC236}">
                <a16:creationId xmlns="" xmlns:a16="http://schemas.microsoft.com/office/drawing/2014/main" id="{3F8CA7DC-B0FC-4A90-9C8E-A2012053AB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16" r="-1" b="433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20" name="Content Placeholder 14" descr="A dining table in a restaurant&#10;&#10;Description generated with high confidence">
            <a:extLst>
              <a:ext uri="{FF2B5EF4-FFF2-40B4-BE49-F238E27FC236}">
                <a16:creationId xmlns="" xmlns:a16="http://schemas.microsoft.com/office/drawing/2014/main" id="{56217490-F1F8-4247-B107-E8F5043D9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4" r="2" b="2333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19" name="Content Placeholder 8" descr="A group of people on a stage in front of a crowd&#10;&#10;Description generated with high confidence">
            <a:extLst>
              <a:ext uri="{FF2B5EF4-FFF2-40B4-BE49-F238E27FC236}">
                <a16:creationId xmlns="" xmlns:a16="http://schemas.microsoft.com/office/drawing/2014/main" id="{7CD3AED2-6FD0-40F6-BA87-E6B54E919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4" r="-2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9A955DAF-C5D2-413A-A6ED-9E4402E8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Guild Hall, Preston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3F6A66-DCFA-473E-939E-1ED66A26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4E0AC1E-8B7C-407F-8866-A01B0702BDCC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77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4CC0AB-B34E-4BCD-B6E7-8F59FC5F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Guild Hall, Preston – achievements/next?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A08C47-43BA-420E-84AD-3E6885D959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dirty="0"/>
              <a:t>Savings/investment delivered</a:t>
            </a:r>
          </a:p>
          <a:p>
            <a:r>
              <a:rPr lang="en-GB" sz="3200" dirty="0"/>
              <a:t>Investment continues….</a:t>
            </a:r>
          </a:p>
          <a:p>
            <a:r>
              <a:rPr lang="en-GB" sz="3200" dirty="0"/>
              <a:t>Over 100 additional jobs created…..more to come</a:t>
            </a:r>
          </a:p>
          <a:p>
            <a:r>
              <a:rPr lang="en-GB" sz="3200" dirty="0"/>
              <a:t>Quality of shows/events on offer improved</a:t>
            </a:r>
          </a:p>
          <a:p>
            <a:r>
              <a:rPr lang="en-GB" sz="3200" dirty="0"/>
              <a:t>Prompted others to invest in surrounding facilities</a:t>
            </a:r>
          </a:p>
          <a:p>
            <a:r>
              <a:rPr lang="en-GB" sz="3200" dirty="0"/>
              <a:t>Creation of a multi-entertainment complex in large derelict retail unit</a:t>
            </a:r>
          </a:p>
          <a:p>
            <a:r>
              <a:rPr lang="en-GB" sz="3200" dirty="0"/>
              <a:t>Conference venue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18468E-022A-4E60-B8B0-B4ED1783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AC1E-8B7C-407F-8866-A01B0702BDC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F3D78F91-047C-4257-B8BA-3DF2F23094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4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03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321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CIPFA North West The Guild Hall, Preston</vt:lpstr>
      <vt:lpstr>Guild Hall, Preston</vt:lpstr>
      <vt:lpstr>Guild Hall, Preston</vt:lpstr>
      <vt:lpstr>Guild Hall, Preston – fortunes change</vt:lpstr>
      <vt:lpstr>Guild Hall, Preston – what next?</vt:lpstr>
      <vt:lpstr>Guild Hall, Preston – a way forward</vt:lpstr>
      <vt:lpstr>Guild Hall, Preston – rises from the ashes</vt:lpstr>
      <vt:lpstr>Guild Hall, Preston</vt:lpstr>
      <vt:lpstr>Guild Hall, Preston – achievements/next?</vt:lpstr>
      <vt:lpstr>Guild Hall, Preston – some reflections</vt:lpstr>
      <vt:lpstr>The Rigby Organisation</vt:lpstr>
      <vt:lpstr>Local Service Partners – our offer to you</vt:lpstr>
      <vt:lpstr>Local Service Partners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Douglas Benham</dc:creator>
  <cp:lastModifiedBy>Windows</cp:lastModifiedBy>
  <cp:revision>47</cp:revision>
  <dcterms:created xsi:type="dcterms:W3CDTF">2017-07-12T12:54:38Z</dcterms:created>
  <dcterms:modified xsi:type="dcterms:W3CDTF">2017-09-19T19:43:19Z</dcterms:modified>
</cp:coreProperties>
</file>